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25.10.2023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DE99F-9C23-41C9-A27C-0417E52408B1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if else, </a:t>
            </a:r>
            <a:r>
              <a:rPr lang="en-US" sz="8000" b="1" dirty="0" err="1">
                <a:solidFill>
                  <a:schemeClr val="accent4">
                    <a:lumMod val="50000"/>
                  </a:schemeClr>
                </a:solidFill>
              </a:rPr>
              <a:t>swich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case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Java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реалізовано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умовного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оператора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спеціального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ключового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слова, яке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змогу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виконувати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блоки команд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залежно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правдивості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трьох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частин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і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правдива 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істинна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інакше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ніколи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виконуються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одночасно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оператора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такий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Якщо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хочете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у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разі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або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невиконання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)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умови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ваша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виконала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кілька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команд,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їх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можна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об'єднати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 </a:t>
            </a:r>
            <a:r>
              <a:rPr lang="ru-RU" sz="2800" b="0" i="1" dirty="0">
                <a:effectLst/>
                <a:latin typeface="Arial" panose="020B0604020202020204" pitchFamily="34" charset="0"/>
              </a:rPr>
              <a:t>блок команд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.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36228"/>
            <a:ext cx="2793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altLang="uk-UA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вираження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«Середн</a:t>
            </a:r>
            <a:r>
              <a:rPr lang="uk-UA" altLang="uk-UA" sz="24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«Великий";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«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 відомо";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8</cp:revision>
  <dcterms:created xsi:type="dcterms:W3CDTF">2023-10-21T18:35:06Z</dcterms:created>
  <dcterms:modified xsi:type="dcterms:W3CDTF">2023-10-25T18:15:32Z</dcterms:modified>
</cp:coreProperties>
</file>