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8" r:id="rId5"/>
    <p:sldId id="269" r:id="rId6"/>
    <p:sldId id="270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77F9B-1FEC-4257-A5DA-573B7573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B4154-1A39-44F2-9961-3D77EAB7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0BE38-0B53-4681-B842-AFFE37A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856AF-4F14-4366-BE9D-F292008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784B1-78D1-4396-A81D-0EA946E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45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6E258-5421-4826-8A7F-E930028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010311-8C59-46A8-8633-F0CF7D791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AEB17-62B1-4F9A-B88B-DBC61C2D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DE9B3-43FF-4B44-980A-77499A7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94E6E-0CBA-4455-A433-67723D0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57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A44233-DF01-4E93-A64F-8C46475A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7BCF04-92B1-4054-ADD2-BDF1DF0A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41E81-2A23-4761-8C71-C5950636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14112-EF37-453F-BF2B-19F6A8E2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34D1B-2E02-4294-8558-37C85C9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28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1933-72C8-4D9B-894C-B6F45D7F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9A80E-3BDA-41AA-9BA0-5E9329E5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E2764-4E4F-4B10-B53D-1F07963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CBE27-2981-41EA-B78F-B59FAD0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24045-D06B-4C54-A64E-DC4A178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31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6045-3611-40EE-BB18-1B282750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C1446-073D-4235-81FA-84F97F6B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F137B-ED02-497B-98C7-62F7F3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C87E7-31F6-4302-BEE8-9A3C23AC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D986-CB38-4FA6-A0ED-3639BBE6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680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1C65D-F275-4335-8FBA-91F61C2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BD66B-1275-4BE3-9174-120ACB7D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1E841-9BCB-42A2-AF64-F9A2357C9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FF17-CBC9-4D5E-9E12-F9844BEF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866FA-829B-4545-B165-3AD6AF18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20493-3B58-4801-8452-655E294D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2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2276-0976-47AF-AC8F-E7E63739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08F3A-1112-4747-9601-5C32D156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934998-7C6F-49D3-92C1-AB2E59B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7522B6-088C-4F43-A04F-124BDB97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8D6072-DD08-4363-9EE2-AC3B47C20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0B52AC-2709-4517-ADB2-9B0A6D0C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9E484A-1163-4FC1-8900-CAD5FBC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27DEA-3123-4F20-939A-61FBCA5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63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FB2E8-49B7-447A-99FB-17F004E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68559-5728-49DE-AC09-119A89F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AE2ACA-9230-4E85-A7FF-1C07CA07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202B6-D95B-4B48-BC1A-C29A133F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56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F09D24-FC87-43D0-BD60-BC6C926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D073FE-403F-430C-B917-2D705DEB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EE63E-D54B-45FA-8832-806E6EF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4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DAA6-32BA-4E1D-A5C8-BF1A12DA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851E-02D0-408A-872B-72740147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7D22B-9D1E-429C-9DA0-7336133E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64480-B5FB-41D5-8C35-064B49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53A61-C498-4658-B242-40A4166E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6498D-683B-4388-A6A7-E3A49AF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31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F9FB-97D0-4EE2-8715-DAFD542B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8F927D-1763-49F7-AE7C-0078404B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5E53EB-F8D3-4FC2-8FC2-726D8F91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B4820-43EB-4262-9FB4-59DE80C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323EC-9961-4185-B718-CEC11999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76CF6-9947-43FE-91BB-7788E32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96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DDB3-0DA0-4182-9FE5-3223FBED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1635F-B78F-40A9-8236-06B6EF0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B36E9-B28C-4E24-83EA-323797C5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138-7681-4725-9E20-940499728D3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ED309-5DEE-4E0A-8D90-20A1DEC2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714BF-47D5-480A-9D28-28DB5A9C2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199C-EF55-4D2A-A539-87F7C27321D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30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змінні й 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лан статьи: как написать логичный и полезный текст - Блог об email и  интернет-маркетинге">
            <a:extLst>
              <a:ext uri="{FF2B5EF4-FFF2-40B4-BE49-F238E27FC236}">
                <a16:creationId xmlns:a16="http://schemas.microsoft.com/office/drawing/2014/main" id="{689750AC-C880-4F9A-B42F-41FD5EBFB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r="29106"/>
          <a:stretch/>
        </p:blipFill>
        <p:spPr bwMode="auto">
          <a:xfrm>
            <a:off x="3908981" y="1777542"/>
            <a:ext cx="4374037" cy="4000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4C0C8-8995-44C6-AC85-9CC821612801}"/>
              </a:ext>
            </a:extLst>
          </p:cNvPr>
          <p:cNvSpPr txBox="1"/>
          <p:nvPr/>
        </p:nvSpPr>
        <p:spPr>
          <a:xfrm>
            <a:off x="3350345" y="651006"/>
            <a:ext cx="549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План </a:t>
            </a:r>
            <a:r>
              <a:rPr lang="ru-RU" sz="2800" b="1" dirty="0" err="1"/>
              <a:t>заняття</a:t>
            </a:r>
            <a:r>
              <a:rPr lang="ru-RU" sz="2800" b="1" dirty="0"/>
              <a:t>. </a:t>
            </a:r>
            <a:r>
              <a:rPr lang="ru-RU" sz="2800" b="1" dirty="0" err="1"/>
              <a:t>Проговоримо</a:t>
            </a:r>
            <a:r>
              <a:rPr lang="ru-RU" sz="2800" b="1" dirty="0"/>
              <a:t> </a:t>
            </a:r>
            <a:r>
              <a:rPr lang="ru-RU" sz="2800" b="1" dirty="0" err="1"/>
              <a:t>його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3751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5B3E7-097C-401A-BF17-02C610DC1E36}"/>
              </a:ext>
            </a:extLst>
          </p:cNvPr>
          <p:cNvSpPr txBox="1"/>
          <p:nvPr/>
        </p:nvSpPr>
        <p:spPr>
          <a:xfrm flipH="1">
            <a:off x="2607689" y="555056"/>
            <a:ext cx="697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Нам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знадобиться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одна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програма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endParaRPr lang="uk-U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3B68-3EF1-4DE2-BDF1-452F2AF856D8}"/>
              </a:ext>
            </a:extLst>
          </p:cNvPr>
          <p:cNvSpPr txBox="1"/>
          <p:nvPr/>
        </p:nvSpPr>
        <p:spPr>
          <a:xfrm>
            <a:off x="3922139" y="1376626"/>
            <a:ext cx="43477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6600" b="1" dirty="0">
                <a:solidFill>
                  <a:srgbClr val="FF0000"/>
                </a:solidFill>
                <a:effectLst/>
                <a:latin typeface="var(--rs-font-family-headers,var(--rs-font-family-jb-sans,&quot;JetBrains Sans&quot;,Inter,system-ui,-apple-system,BlinkMacSystemFont,&quot;Segoe UI&quot;,Roboto,Oxygen,Ubuntu,Cantarell,&quot;Droid Sans&quot;,&quot;Helvetica Neue&quot;,Arial,sans-serif))"/>
              </a:rPr>
              <a:t>IntelliJ IDEA</a:t>
            </a:r>
          </a:p>
        </p:txBody>
      </p:sp>
      <p:pic>
        <p:nvPicPr>
          <p:cNvPr id="3074" name="Picture 2" descr="IntelliJ IDEA — Википедия">
            <a:extLst>
              <a:ext uri="{FF2B5EF4-FFF2-40B4-BE49-F238E27FC236}">
                <a16:creationId xmlns:a16="http://schemas.microsoft.com/office/drawing/2014/main" id="{5539D6C2-1752-45E5-BA45-CF7F7B02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55" y="2500194"/>
            <a:ext cx="3746369" cy="37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272A1-7323-41EC-A1F7-8D78D42BC289}"/>
              </a:ext>
            </a:extLst>
          </p:cNvPr>
          <p:cNvSpPr txBox="1"/>
          <p:nvPr/>
        </p:nvSpPr>
        <p:spPr>
          <a:xfrm>
            <a:off x="583676" y="3327662"/>
            <a:ext cx="5938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IntelliJ IDEA — 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інтегроване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середовище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розробки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програмного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забезпечення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для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Java,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розроблене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компанією</a:t>
            </a:r>
            <a:r>
              <a:rPr lang="ru-RU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JetBrains.</a:t>
            </a:r>
            <a:endParaRPr lang="uk-U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2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7D7E95-AA82-45DC-84F1-B395F799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1317127"/>
            <a:ext cx="9967274" cy="5334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91314-16E4-4969-A31C-278147CE9763}"/>
              </a:ext>
            </a:extLst>
          </p:cNvPr>
          <p:cNvSpPr txBox="1"/>
          <p:nvPr/>
        </p:nvSpPr>
        <p:spPr>
          <a:xfrm>
            <a:off x="2869676" y="382877"/>
            <a:ext cx="645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1">
                    <a:lumMod val="50000"/>
                  </a:schemeClr>
                </a:solidFill>
              </a:rPr>
              <a:t>Познайомимся з інтерфейсом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30576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3819426" y="226492"/>
            <a:ext cx="455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solidFill>
                  <a:srgbClr val="FF0000"/>
                </a:solidFill>
                <a:latin typeface="Impact" panose="020B0806030902050204" pitchFamily="34" charset="0"/>
              </a:rPr>
              <a:t>Змінна</a:t>
            </a:r>
            <a:endParaRPr lang="uk-UA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inherit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inherit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inherit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630717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8D8DFC-22D8-4437-8298-A2B11532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01" y="1352010"/>
            <a:ext cx="8828398" cy="5063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/>
              <a:t>Типи даних у </a:t>
            </a:r>
            <a:r>
              <a:rPr lang="en-US" sz="4400" dirty="0"/>
              <a:t>Java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76319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172F23-B40E-4349-A4A9-FB14E9FA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5" y="1577799"/>
            <a:ext cx="10864749" cy="37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078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Тип </a:t>
            </a: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</a:rPr>
              <a:t>String</a:t>
            </a:r>
            <a:endParaRPr lang="uk-UA" sz="60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393570" y="1788798"/>
            <a:ext cx="11380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13441" y="1281549"/>
            <a:ext cx="90945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Змінні пишуться тільки латинськими літерами. Жодної кирилиці!!!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змінної, якщо можливо, має "говорити"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Якщо змінна складається з 2 і більше слів, то пишеться в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inherit"/>
              </a:rPr>
              <a:t>CamelStyle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herit"/>
              </a:rPr>
              <a:t> (</a:t>
            </a: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інша назва –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Є 54 слова, які не можна використовувати в назвах змінних</a:t>
            </a:r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b="1" i="0" dirty="0">
                <a:solidFill>
                  <a:srgbClr val="333333"/>
                </a:solidFill>
                <a:effectLst/>
                <a:latin typeface="inherit"/>
              </a:rPr>
              <a:t>Ім'я змінної:</a:t>
            </a:r>
            <a:endParaRPr lang="en-US" sz="2800" b="1" i="0" dirty="0">
              <a:solidFill>
                <a:srgbClr val="333333"/>
              </a:solidFill>
              <a:effectLst/>
              <a:latin typeface="inherit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inherit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inherit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2909348" y="358219"/>
            <a:ext cx="637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0" dirty="0">
                <a:solidFill>
                  <a:srgbClr val="000080"/>
                </a:solidFill>
                <a:effectLst/>
                <a:latin typeface="inherit"/>
              </a:rPr>
              <a:t>5 правил вибору назв змінних:</a:t>
            </a:r>
            <a:endParaRPr lang="en-US" sz="3600" b="1" i="0" dirty="0">
              <a:solidFill>
                <a:srgbClr val="000080"/>
              </a:solidFill>
              <a:effectLst/>
              <a:latin typeface="inherit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7766</TotalTime>
  <Words>155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Cascadia Mono Light</vt:lpstr>
      <vt:lpstr>Impact</vt:lpstr>
      <vt:lpstr>inherit</vt:lpstr>
      <vt:lpstr>var(--rs-font-family-headers,var(--rs-font-family-jb-sans,"JetBrains Sans",Inter,system-ui,-apple-system,BlinkMacSystemFont,"Segoe UI",Roboto,Oxygen,Ubuntu,Cantarell,"Droid Sans","Helvetica Neue",Arial,sans-serif))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17</cp:revision>
  <dcterms:created xsi:type="dcterms:W3CDTF">2023-09-05T10:15:32Z</dcterms:created>
  <dcterms:modified xsi:type="dcterms:W3CDTF">2023-10-11T14:20:02Z</dcterms:modified>
</cp:coreProperties>
</file>