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913" r:id="rId9"/>
    <p:sldId id="914" r:id="rId10"/>
    <p:sldId id="260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6" autoAdjust="0"/>
    <p:restoredTop sz="91206" autoAdjust="0"/>
  </p:normalViewPr>
  <p:slideViewPr>
    <p:cSldViewPr snapToGrid="0">
      <p:cViewPr varScale="1">
        <p:scale>
          <a:sx n="87" d="100"/>
          <a:sy n="87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image" Target="../media/image8.sv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image" Target="../media/image4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image" Target="../media/image7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image" Target="../media/image3.png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image" Target="../media/image6.sv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5.png"/><Relationship Id="rId8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9.png"/><Relationship Id="rId3" Type="http://schemas.openxmlformats.org/officeDocument/2006/relationships/tags" Target="../tags/tag36.xml"/><Relationship Id="rId21" Type="http://schemas.openxmlformats.org/officeDocument/2006/relationships/image" Target="../media/image6.sv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4.svg"/><Relationship Id="rId2" Type="http://schemas.openxmlformats.org/officeDocument/2006/relationships/tags" Target="../tags/tag35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3.xml"/><Relationship Id="rId19" Type="http://schemas.openxmlformats.org/officeDocument/2006/relationships/image" Target="../media/image10.sv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7.png"/><Relationship Id="rId3" Type="http://schemas.openxmlformats.org/officeDocument/2006/relationships/tags" Target="../tags/tag50.xml"/><Relationship Id="rId21" Type="http://schemas.openxmlformats.org/officeDocument/2006/relationships/image" Target="../media/image10.sv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6.sv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9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5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4.svg"/><Relationship Id="rId10" Type="http://schemas.openxmlformats.org/officeDocument/2006/relationships/tags" Target="../tags/tag5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3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4.svg"/><Relationship Id="rId3" Type="http://schemas.openxmlformats.org/officeDocument/2006/relationships/tags" Target="../tags/tag68.xml"/><Relationship Id="rId21" Type="http://schemas.openxmlformats.org/officeDocument/2006/relationships/image" Target="../media/image7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image" Target="../media/image3.png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5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image" Target="../media/image4.svg"/><Relationship Id="rId3" Type="http://schemas.openxmlformats.org/officeDocument/2006/relationships/tags" Target="../tags/tag83.xml"/><Relationship Id="rId21" Type="http://schemas.openxmlformats.org/officeDocument/2006/relationships/image" Target="../media/image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image" Target="../media/image3.png"/><Relationship Id="rId2" Type="http://schemas.openxmlformats.org/officeDocument/2006/relationships/tags" Target="../tags/tag8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image" Target="../media/image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image" Target="../media/image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image" Target="../media/image6.sv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11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image" Target="../media/image5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4.sv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3.png"/><Relationship Id="rId35" Type="http://schemas.openxmlformats.org/officeDocument/2006/relationships/image" Target="../media/image8.svg"/><Relationship Id="rId8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image" Target="../media/image4.svg"/><Relationship Id="rId3" Type="http://schemas.openxmlformats.org/officeDocument/2006/relationships/tags" Target="../tags/tag124.xml"/><Relationship Id="rId21" Type="http://schemas.openxmlformats.org/officeDocument/2006/relationships/image" Target="../media/image7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image" Target="../media/image3.png"/><Relationship Id="rId2" Type="http://schemas.openxmlformats.org/officeDocument/2006/relationships/tags" Target="../tags/tag123.xml"/><Relationship Id="rId16" Type="http://schemas.openxmlformats.org/officeDocument/2006/relationships/image" Target="../media/image11.png"/><Relationship Id="rId20" Type="http://schemas.openxmlformats.org/officeDocument/2006/relationships/image" Target="../media/image6.sv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31.xml"/><Relationship Id="rId19" Type="http://schemas.openxmlformats.org/officeDocument/2006/relationships/image" Target="../media/image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6.svg"/><Relationship Id="rId2" Type="http://schemas.openxmlformats.org/officeDocument/2006/relationships/tags" Target="../tags/tag136.xml"/><Relationship Id="rId16" Type="http://schemas.openxmlformats.org/officeDocument/2006/relationships/image" Target="../media/image5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4.svg"/><Relationship Id="rId10" Type="http://schemas.openxmlformats.org/officeDocument/2006/relationships/tags" Target="../tags/tag144.xml"/><Relationship Id="rId19" Type="http://schemas.openxmlformats.org/officeDocument/2006/relationships/image" Target="../media/image8.sv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77" y="3568704"/>
            <a:ext cx="7925246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461418" y="242450"/>
            <a:ext cx="6677770" cy="662328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4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4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40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400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40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400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40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40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40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400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400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400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400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400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400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400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400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400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400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00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400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00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400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400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400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400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6639999" y="106416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1576</Words>
  <Application>Microsoft Office PowerPoint</Application>
  <PresentationFormat>Широкоэкранный</PresentationFormat>
  <Paragraphs>245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Gelasio</vt:lpstr>
      <vt:lpstr>inherit</vt:lpstr>
      <vt:lpstr>Lato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110</cp:revision>
  <dcterms:created xsi:type="dcterms:W3CDTF">2023-10-11T13:14:03Z</dcterms:created>
  <dcterms:modified xsi:type="dcterms:W3CDTF">2024-06-01T09:56:37Z</dcterms:modified>
</cp:coreProperties>
</file>