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notesSlides/notesSlide2.xml" ContentType="application/vnd.openxmlformats-officedocument.presentationml.notes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notesSlides/notesSlide3.xml" ContentType="application/vnd.openxmlformats-officedocument.presentationml.notesSlide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11" r:id="rId3"/>
    <p:sldId id="907" r:id="rId4"/>
    <p:sldId id="316" r:id="rId5"/>
    <p:sldId id="315" r:id="rId6"/>
    <p:sldId id="320" r:id="rId7"/>
    <p:sldId id="314" r:id="rId8"/>
    <p:sldId id="908" r:id="rId9"/>
    <p:sldId id="909" r:id="rId10"/>
    <p:sldId id="910" r:id="rId11"/>
    <p:sldId id="911" r:id="rId12"/>
    <p:sldId id="912" r:id="rId13"/>
    <p:sldId id="258" r:id="rId14"/>
    <p:sldId id="259" r:id="rId15"/>
    <p:sldId id="263" r:id="rId16"/>
    <p:sldId id="261" r:id="rId17"/>
    <p:sldId id="262" r:id="rId18"/>
    <p:sldId id="257" r:id="rId19"/>
    <p:sldId id="913" r:id="rId20"/>
    <p:sldId id="914" r:id="rId21"/>
    <p:sldId id="260" r:id="rId2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Шейко Ростислав Олександрович" initials="ШРО" lastIdx="2" clrIdx="0">
    <p:extLst>
      <p:ext uri="{19B8F6BF-5375-455C-9EA6-DF929625EA0E}">
        <p15:presenceInfo xmlns:p15="http://schemas.microsoft.com/office/powerpoint/2012/main" userId="Шейко Ростислав Олександр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91206" autoAdjust="0"/>
  </p:normalViewPr>
  <p:slideViewPr>
    <p:cSldViewPr snapToGrid="0">
      <p:cViewPr varScale="1">
        <p:scale>
          <a:sx n="78" d="100"/>
          <a:sy n="78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B662A-27A0-4358-8A41-57FE58D47770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075BD-0B99-410E-B28B-4836B34BAF9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359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34F2A-30A2-411B-AF6A-FF1DF1825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330F29-9F2E-4845-BDA6-827E6593A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1F352A-7175-4FE0-9377-93E151C6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BBFD17-2E3D-4A21-9360-72DDED5E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C797F9-A9ED-4A6D-9940-54271722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01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A467E-F13B-4F62-8696-56A17ACF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E2A7B9-BB13-48C9-9891-CA9368621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B6C86F-2764-4ADD-8CC4-B56BA83E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DD3EF5-25AF-423B-A7CB-147ADC7A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23536D-C529-4E97-B068-05EB0AF0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558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1CA38C-9620-483A-A161-B1080A584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8CE064-E216-44AD-B295-4716F6B63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EB4B32-347F-440D-9E45-9F0A2C9E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C81975-E737-42D8-B60D-CCE22CE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FB9923-D5FA-49EF-8857-EAF5E9F5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13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42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18FC0-0698-40C6-878D-DCF445B3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A953C-C272-45E1-A97F-0BD8E706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34DAC-EA96-42A7-954B-81DAF4A2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719D19-64D1-45E4-91F2-07348A69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5743F-E748-4F93-974E-9BB7DE49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816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B38C1-B24F-4134-9D62-88D6AF86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D97C05-C6C5-4725-84D4-D947466C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7B2EA-C95C-4C6B-9368-42836F3D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670752-5201-4963-886D-C24108B6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C2E128-FC3A-47A4-AF02-744A544B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19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38861-BBB2-4E89-860C-BF3C4AB4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428B7-1774-4A64-8CE6-B781DFF4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31DAE8-1D92-41D5-A38F-413A7281E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4800A-F4E3-42EB-83FC-46252720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8D546B-B178-464A-9395-3C8EBA1A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80B8FF-27DB-4E71-A0FF-4F56321B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305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92B54-A848-4DFF-A742-A3F9CD19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5814E1-4FFC-4554-B390-60770F1C1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F967AC-F6A3-4BF0-8F3E-191DB684B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3D3496-27FB-4A95-85F7-285ABC7E9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40CD42-3C31-4D84-B8C3-4E2FCBA70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ABD878-E977-402B-8921-65F1257F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9E5D32-F530-49B0-A0DE-DBE193B1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DD6851-CABA-461E-8D75-714B5EA5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29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AE555-694A-4E7C-BCAE-46EC4672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DE546A-B8C1-4CFF-A9E6-905E28CA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02A7DB-0125-4DC6-B265-237E3877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1A77E1-9EB7-4341-AD30-A962F547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927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3EC7BD-C0E1-4129-B67B-2C4AB94A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F13776-4973-407F-9416-14A6CE24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6B5136-EF3B-4683-879B-78C9175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989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8FAFF-358B-431C-9E63-35CCCC49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8AEA7-579F-41EC-83F9-25001B5D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51BF74-3679-4276-8FE4-7FFE8EF07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37902B-5DFA-480D-8A94-1936CC31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8690CB-C61E-410F-AC21-A71EE3AE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989353-8597-43B1-A275-369CA518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489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6D664-085E-4147-B948-6C438E19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709B6E-9443-4002-968B-FD0E03E83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D25541-AFC2-4582-A4F7-68E40473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5645F3-5A50-478B-BB6B-FD6A4B43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C95D4B-BA32-4B46-BA86-0955C071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3B5B92-9DC2-4F48-A968-6CD93919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36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8B589-07D7-424A-97F0-3F126E8E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3E7EAB-8A12-4C37-9689-BE50D992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56087-80AB-4698-AEFF-C0E40B1E3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6397-81EA-4CFE-ABE0-DFAF6EB92EF1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163286-A3AF-47A2-AB2F-C383A12E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1BA187-718B-47B6-869A-67EF11B9A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7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100.xml"/><Relationship Id="rId18" Type="http://schemas.openxmlformats.org/officeDocument/2006/relationships/tags" Target="../tags/tag105.xml"/><Relationship Id="rId26" Type="http://schemas.openxmlformats.org/officeDocument/2006/relationships/tags" Target="../tags/tag113.xml"/><Relationship Id="rId39" Type="http://schemas.openxmlformats.org/officeDocument/2006/relationships/image" Target="../media/image27.svg"/><Relationship Id="rId21" Type="http://schemas.openxmlformats.org/officeDocument/2006/relationships/tags" Target="../tags/tag108.xml"/><Relationship Id="rId34" Type="http://schemas.openxmlformats.org/officeDocument/2006/relationships/image" Target="../media/image14.png"/><Relationship Id="rId42" Type="http://schemas.openxmlformats.org/officeDocument/2006/relationships/image" Target="../media/image30.png"/><Relationship Id="rId47" Type="http://schemas.openxmlformats.org/officeDocument/2006/relationships/image" Target="../media/image35.svg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29" Type="http://schemas.openxmlformats.org/officeDocument/2006/relationships/tags" Target="../tags/tag116.xml"/><Relationship Id="rId11" Type="http://schemas.openxmlformats.org/officeDocument/2006/relationships/tags" Target="../tags/tag98.xml"/><Relationship Id="rId24" Type="http://schemas.openxmlformats.org/officeDocument/2006/relationships/tags" Target="../tags/tag111.xml"/><Relationship Id="rId32" Type="http://schemas.openxmlformats.org/officeDocument/2006/relationships/image" Target="../media/image22.png"/><Relationship Id="rId37" Type="http://schemas.openxmlformats.org/officeDocument/2006/relationships/image" Target="../media/image25.svg"/><Relationship Id="rId40" Type="http://schemas.openxmlformats.org/officeDocument/2006/relationships/image" Target="../media/image28.png"/><Relationship Id="rId45" Type="http://schemas.openxmlformats.org/officeDocument/2006/relationships/image" Target="../media/image33.svg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23" Type="http://schemas.openxmlformats.org/officeDocument/2006/relationships/tags" Target="../tags/tag110.xml"/><Relationship Id="rId28" Type="http://schemas.openxmlformats.org/officeDocument/2006/relationships/tags" Target="../tags/tag115.xml"/><Relationship Id="rId36" Type="http://schemas.openxmlformats.org/officeDocument/2006/relationships/image" Target="../media/image24.png"/><Relationship Id="rId49" Type="http://schemas.openxmlformats.org/officeDocument/2006/relationships/image" Target="../media/image37.svg"/><Relationship Id="rId10" Type="http://schemas.openxmlformats.org/officeDocument/2006/relationships/tags" Target="../tags/tag97.xml"/><Relationship Id="rId19" Type="http://schemas.openxmlformats.org/officeDocument/2006/relationships/tags" Target="../tags/tag106.xml"/><Relationship Id="rId31" Type="http://schemas.openxmlformats.org/officeDocument/2006/relationships/slideLayout" Target="../slideLayouts/slideLayout7.xml"/><Relationship Id="rId44" Type="http://schemas.openxmlformats.org/officeDocument/2006/relationships/image" Target="../media/image32.png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Relationship Id="rId22" Type="http://schemas.openxmlformats.org/officeDocument/2006/relationships/tags" Target="../tags/tag109.xml"/><Relationship Id="rId27" Type="http://schemas.openxmlformats.org/officeDocument/2006/relationships/tags" Target="../tags/tag114.xml"/><Relationship Id="rId30" Type="http://schemas.openxmlformats.org/officeDocument/2006/relationships/tags" Target="../tags/tag117.xml"/><Relationship Id="rId35" Type="http://schemas.openxmlformats.org/officeDocument/2006/relationships/image" Target="../media/image15.svg"/><Relationship Id="rId43" Type="http://schemas.openxmlformats.org/officeDocument/2006/relationships/image" Target="../media/image31.svg"/><Relationship Id="rId48" Type="http://schemas.openxmlformats.org/officeDocument/2006/relationships/image" Target="../media/image36.png"/><Relationship Id="rId8" Type="http://schemas.openxmlformats.org/officeDocument/2006/relationships/tags" Target="../tags/tag95.xml"/><Relationship Id="rId3" Type="http://schemas.openxmlformats.org/officeDocument/2006/relationships/tags" Target="../tags/tag90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5" Type="http://schemas.openxmlformats.org/officeDocument/2006/relationships/tags" Target="../tags/tag112.xml"/><Relationship Id="rId33" Type="http://schemas.openxmlformats.org/officeDocument/2006/relationships/image" Target="../media/image23.svg"/><Relationship Id="rId38" Type="http://schemas.openxmlformats.org/officeDocument/2006/relationships/image" Target="../media/image26.png"/><Relationship Id="rId46" Type="http://schemas.openxmlformats.org/officeDocument/2006/relationships/image" Target="../media/image34.png"/><Relationship Id="rId20" Type="http://schemas.openxmlformats.org/officeDocument/2006/relationships/tags" Target="../tags/tag107.xml"/><Relationship Id="rId41" Type="http://schemas.openxmlformats.org/officeDocument/2006/relationships/image" Target="../media/image29.svg"/><Relationship Id="rId1" Type="http://schemas.openxmlformats.org/officeDocument/2006/relationships/tags" Target="../tags/tag88.xml"/><Relationship Id="rId6" Type="http://schemas.openxmlformats.org/officeDocument/2006/relationships/tags" Target="../tags/tag93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30.xml"/><Relationship Id="rId18" Type="http://schemas.openxmlformats.org/officeDocument/2006/relationships/tags" Target="../tags/tag135.xml"/><Relationship Id="rId26" Type="http://schemas.openxmlformats.org/officeDocument/2006/relationships/tags" Target="../tags/tag143.xml"/><Relationship Id="rId39" Type="http://schemas.openxmlformats.org/officeDocument/2006/relationships/image" Target="../media/image48.png"/><Relationship Id="rId21" Type="http://schemas.openxmlformats.org/officeDocument/2006/relationships/tags" Target="../tags/tag138.xml"/><Relationship Id="rId34" Type="http://schemas.openxmlformats.org/officeDocument/2006/relationships/image" Target="../media/image43.svg"/><Relationship Id="rId42" Type="http://schemas.openxmlformats.org/officeDocument/2006/relationships/image" Target="../media/image51.svg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6" Type="http://schemas.openxmlformats.org/officeDocument/2006/relationships/tags" Target="../tags/tag133.xml"/><Relationship Id="rId29" Type="http://schemas.openxmlformats.org/officeDocument/2006/relationships/image" Target="../media/image38.png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24" Type="http://schemas.openxmlformats.org/officeDocument/2006/relationships/tags" Target="../tags/tag141.xml"/><Relationship Id="rId32" Type="http://schemas.openxmlformats.org/officeDocument/2006/relationships/image" Target="../media/image41.svg"/><Relationship Id="rId37" Type="http://schemas.openxmlformats.org/officeDocument/2006/relationships/image" Target="../media/image46.png"/><Relationship Id="rId40" Type="http://schemas.openxmlformats.org/officeDocument/2006/relationships/image" Target="../media/image49.svg"/><Relationship Id="rId45" Type="http://schemas.openxmlformats.org/officeDocument/2006/relationships/image" Target="../media/image54.png"/><Relationship Id="rId5" Type="http://schemas.openxmlformats.org/officeDocument/2006/relationships/tags" Target="../tags/tag122.xml"/><Relationship Id="rId15" Type="http://schemas.openxmlformats.org/officeDocument/2006/relationships/tags" Target="../tags/tag132.xml"/><Relationship Id="rId23" Type="http://schemas.openxmlformats.org/officeDocument/2006/relationships/tags" Target="../tags/tag140.xml"/><Relationship Id="rId28" Type="http://schemas.openxmlformats.org/officeDocument/2006/relationships/slideLayout" Target="../slideLayouts/slideLayout7.xml"/><Relationship Id="rId36" Type="http://schemas.openxmlformats.org/officeDocument/2006/relationships/image" Target="../media/image45.svg"/><Relationship Id="rId10" Type="http://schemas.openxmlformats.org/officeDocument/2006/relationships/tags" Target="../tags/tag127.xml"/><Relationship Id="rId19" Type="http://schemas.openxmlformats.org/officeDocument/2006/relationships/tags" Target="../tags/tag136.xml"/><Relationship Id="rId31" Type="http://schemas.openxmlformats.org/officeDocument/2006/relationships/image" Target="../media/image40.png"/><Relationship Id="rId44" Type="http://schemas.openxmlformats.org/officeDocument/2006/relationships/image" Target="../media/image53.svg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tags" Target="../tags/tag131.xml"/><Relationship Id="rId22" Type="http://schemas.openxmlformats.org/officeDocument/2006/relationships/tags" Target="../tags/tag139.xml"/><Relationship Id="rId27" Type="http://schemas.openxmlformats.org/officeDocument/2006/relationships/tags" Target="../tags/tag144.xml"/><Relationship Id="rId30" Type="http://schemas.openxmlformats.org/officeDocument/2006/relationships/image" Target="../media/image39.svg"/><Relationship Id="rId35" Type="http://schemas.openxmlformats.org/officeDocument/2006/relationships/image" Target="../media/image44.png"/><Relationship Id="rId43" Type="http://schemas.openxmlformats.org/officeDocument/2006/relationships/image" Target="../media/image52.png"/><Relationship Id="rId8" Type="http://schemas.openxmlformats.org/officeDocument/2006/relationships/tags" Target="../tags/tag125.xml"/><Relationship Id="rId3" Type="http://schemas.openxmlformats.org/officeDocument/2006/relationships/tags" Target="../tags/tag120.xml"/><Relationship Id="rId12" Type="http://schemas.openxmlformats.org/officeDocument/2006/relationships/tags" Target="../tags/tag129.xml"/><Relationship Id="rId17" Type="http://schemas.openxmlformats.org/officeDocument/2006/relationships/tags" Target="../tags/tag134.xml"/><Relationship Id="rId25" Type="http://schemas.openxmlformats.org/officeDocument/2006/relationships/tags" Target="../tags/tag142.xml"/><Relationship Id="rId33" Type="http://schemas.openxmlformats.org/officeDocument/2006/relationships/image" Target="../media/image42.png"/><Relationship Id="rId38" Type="http://schemas.openxmlformats.org/officeDocument/2006/relationships/image" Target="../media/image47.svg"/><Relationship Id="rId20" Type="http://schemas.openxmlformats.org/officeDocument/2006/relationships/tags" Target="../tags/tag137.xml"/><Relationship Id="rId41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tags" Target="../tags/tag157.xml"/><Relationship Id="rId18" Type="http://schemas.openxmlformats.org/officeDocument/2006/relationships/image" Target="../media/image28.png"/><Relationship Id="rId26" Type="http://schemas.openxmlformats.org/officeDocument/2006/relationships/image" Target="../media/image57.png"/><Relationship Id="rId3" Type="http://schemas.openxmlformats.org/officeDocument/2006/relationships/tags" Target="../tags/tag147.xml"/><Relationship Id="rId21" Type="http://schemas.openxmlformats.org/officeDocument/2006/relationships/image" Target="../media/image56.svg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23.svg"/><Relationship Id="rId2" Type="http://schemas.openxmlformats.org/officeDocument/2006/relationships/tags" Target="../tags/tag146.xml"/><Relationship Id="rId16" Type="http://schemas.openxmlformats.org/officeDocument/2006/relationships/tags" Target="../tags/tag160.xml"/><Relationship Id="rId20" Type="http://schemas.openxmlformats.org/officeDocument/2006/relationships/image" Target="../media/image55.png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24" Type="http://schemas.openxmlformats.org/officeDocument/2006/relationships/image" Target="../media/image22.png"/><Relationship Id="rId5" Type="http://schemas.openxmlformats.org/officeDocument/2006/relationships/tags" Target="../tags/tag149.xml"/><Relationship Id="rId15" Type="http://schemas.openxmlformats.org/officeDocument/2006/relationships/tags" Target="../tags/tag159.xml"/><Relationship Id="rId23" Type="http://schemas.openxmlformats.org/officeDocument/2006/relationships/image" Target="../media/image15.svg"/><Relationship Id="rId10" Type="http://schemas.openxmlformats.org/officeDocument/2006/relationships/tags" Target="../tags/tag154.xml"/><Relationship Id="rId19" Type="http://schemas.openxmlformats.org/officeDocument/2006/relationships/image" Target="../media/image29.svg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tags" Target="../tags/tag158.xml"/><Relationship Id="rId22" Type="http://schemas.openxmlformats.org/officeDocument/2006/relationships/image" Target="../media/image14.png"/><Relationship Id="rId27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173.xml"/><Relationship Id="rId18" Type="http://schemas.openxmlformats.org/officeDocument/2006/relationships/tags" Target="../tags/tag178.xml"/><Relationship Id="rId26" Type="http://schemas.openxmlformats.org/officeDocument/2006/relationships/tags" Target="../tags/tag186.xml"/><Relationship Id="rId3" Type="http://schemas.openxmlformats.org/officeDocument/2006/relationships/tags" Target="../tags/tag163.xml"/><Relationship Id="rId21" Type="http://schemas.openxmlformats.org/officeDocument/2006/relationships/tags" Target="../tags/tag181.xml"/><Relationship Id="rId7" Type="http://schemas.openxmlformats.org/officeDocument/2006/relationships/tags" Target="../tags/tag167.xml"/><Relationship Id="rId12" Type="http://schemas.openxmlformats.org/officeDocument/2006/relationships/tags" Target="../tags/tag172.xml"/><Relationship Id="rId17" Type="http://schemas.openxmlformats.org/officeDocument/2006/relationships/tags" Target="../tags/tag177.xml"/><Relationship Id="rId25" Type="http://schemas.openxmlformats.org/officeDocument/2006/relationships/tags" Target="../tags/tag185.xml"/><Relationship Id="rId33" Type="http://schemas.openxmlformats.org/officeDocument/2006/relationships/image" Target="../media/image43.svg"/><Relationship Id="rId2" Type="http://schemas.openxmlformats.org/officeDocument/2006/relationships/tags" Target="../tags/tag162.xml"/><Relationship Id="rId16" Type="http://schemas.openxmlformats.org/officeDocument/2006/relationships/tags" Target="../tags/tag176.xml"/><Relationship Id="rId20" Type="http://schemas.openxmlformats.org/officeDocument/2006/relationships/tags" Target="../tags/tag180.xml"/><Relationship Id="rId29" Type="http://schemas.openxmlformats.org/officeDocument/2006/relationships/image" Target="../media/image29.svg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24" Type="http://schemas.openxmlformats.org/officeDocument/2006/relationships/tags" Target="../tags/tag184.xml"/><Relationship Id="rId32" Type="http://schemas.openxmlformats.org/officeDocument/2006/relationships/image" Target="../media/image42.png"/><Relationship Id="rId5" Type="http://schemas.openxmlformats.org/officeDocument/2006/relationships/tags" Target="../tags/tag165.xml"/><Relationship Id="rId15" Type="http://schemas.openxmlformats.org/officeDocument/2006/relationships/tags" Target="../tags/tag175.xml"/><Relationship Id="rId23" Type="http://schemas.openxmlformats.org/officeDocument/2006/relationships/tags" Target="../tags/tag183.xml"/><Relationship Id="rId28" Type="http://schemas.openxmlformats.org/officeDocument/2006/relationships/image" Target="../media/image28.png"/><Relationship Id="rId10" Type="http://schemas.openxmlformats.org/officeDocument/2006/relationships/tags" Target="../tags/tag170.xml"/><Relationship Id="rId19" Type="http://schemas.openxmlformats.org/officeDocument/2006/relationships/tags" Target="../tags/tag179.xml"/><Relationship Id="rId31" Type="http://schemas.openxmlformats.org/officeDocument/2006/relationships/image" Target="../media/image33.svg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tags" Target="../tags/tag174.xml"/><Relationship Id="rId22" Type="http://schemas.openxmlformats.org/officeDocument/2006/relationships/tags" Target="../tags/tag182.xml"/><Relationship Id="rId27" Type="http://schemas.openxmlformats.org/officeDocument/2006/relationships/slideLayout" Target="../slideLayouts/slideLayout7.xml"/><Relationship Id="rId30" Type="http://schemas.openxmlformats.org/officeDocument/2006/relationships/image" Target="../media/image32.png"/><Relationship Id="rId8" Type="http://schemas.openxmlformats.org/officeDocument/2006/relationships/tags" Target="../tags/tag16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13" Type="http://schemas.openxmlformats.org/officeDocument/2006/relationships/tags" Target="../tags/tag199.xml"/><Relationship Id="rId18" Type="http://schemas.openxmlformats.org/officeDocument/2006/relationships/image" Target="../media/image46.png"/><Relationship Id="rId3" Type="http://schemas.openxmlformats.org/officeDocument/2006/relationships/tags" Target="../tags/tag189.xml"/><Relationship Id="rId21" Type="http://schemas.openxmlformats.org/officeDocument/2006/relationships/image" Target="../media/image33.svg"/><Relationship Id="rId7" Type="http://schemas.openxmlformats.org/officeDocument/2006/relationships/tags" Target="../tags/tag193.xml"/><Relationship Id="rId12" Type="http://schemas.openxmlformats.org/officeDocument/2006/relationships/tags" Target="../tags/tag198.xml"/><Relationship Id="rId17" Type="http://schemas.openxmlformats.org/officeDocument/2006/relationships/image" Target="../media/image29.svg"/><Relationship Id="rId2" Type="http://schemas.openxmlformats.org/officeDocument/2006/relationships/tags" Target="../tags/tag188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11" Type="http://schemas.openxmlformats.org/officeDocument/2006/relationships/tags" Target="../tags/tag197.xml"/><Relationship Id="rId5" Type="http://schemas.openxmlformats.org/officeDocument/2006/relationships/tags" Target="../tags/tag191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96.xml"/><Relationship Id="rId19" Type="http://schemas.openxmlformats.org/officeDocument/2006/relationships/image" Target="../media/image47.svg"/><Relationship Id="rId4" Type="http://schemas.openxmlformats.org/officeDocument/2006/relationships/tags" Target="../tags/tag190.xml"/><Relationship Id="rId9" Type="http://schemas.openxmlformats.org/officeDocument/2006/relationships/tags" Target="../tags/tag195.xml"/><Relationship Id="rId14" Type="http://schemas.openxmlformats.org/officeDocument/2006/relationships/tags" Target="../tags/tag20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tags" Target="../tags/tag213.xml"/><Relationship Id="rId18" Type="http://schemas.openxmlformats.org/officeDocument/2006/relationships/tags" Target="../tags/tag218.xml"/><Relationship Id="rId26" Type="http://schemas.openxmlformats.org/officeDocument/2006/relationships/image" Target="../media/image42.png"/><Relationship Id="rId3" Type="http://schemas.openxmlformats.org/officeDocument/2006/relationships/tags" Target="../tags/tag203.xml"/><Relationship Id="rId21" Type="http://schemas.openxmlformats.org/officeDocument/2006/relationships/image" Target="../media/image47.svg"/><Relationship Id="rId7" Type="http://schemas.openxmlformats.org/officeDocument/2006/relationships/tags" Target="../tags/tag207.xml"/><Relationship Id="rId12" Type="http://schemas.openxmlformats.org/officeDocument/2006/relationships/tags" Target="../tags/tag212.xml"/><Relationship Id="rId17" Type="http://schemas.openxmlformats.org/officeDocument/2006/relationships/tags" Target="../tags/tag217.xml"/><Relationship Id="rId25" Type="http://schemas.openxmlformats.org/officeDocument/2006/relationships/image" Target="../media/image33.svg"/><Relationship Id="rId2" Type="http://schemas.openxmlformats.org/officeDocument/2006/relationships/tags" Target="../tags/tag202.xml"/><Relationship Id="rId16" Type="http://schemas.openxmlformats.org/officeDocument/2006/relationships/tags" Target="../tags/tag216.xml"/><Relationship Id="rId20" Type="http://schemas.openxmlformats.org/officeDocument/2006/relationships/image" Target="../media/image46.png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tags" Target="../tags/tag211.xml"/><Relationship Id="rId24" Type="http://schemas.openxmlformats.org/officeDocument/2006/relationships/image" Target="../media/image32.png"/><Relationship Id="rId5" Type="http://schemas.openxmlformats.org/officeDocument/2006/relationships/tags" Target="../tags/tag205.xml"/><Relationship Id="rId15" Type="http://schemas.openxmlformats.org/officeDocument/2006/relationships/tags" Target="../tags/tag215.xml"/><Relationship Id="rId23" Type="http://schemas.openxmlformats.org/officeDocument/2006/relationships/image" Target="../media/image29.svg"/><Relationship Id="rId10" Type="http://schemas.openxmlformats.org/officeDocument/2006/relationships/tags" Target="../tags/tag210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204.xml"/><Relationship Id="rId9" Type="http://schemas.openxmlformats.org/officeDocument/2006/relationships/tags" Target="../tags/tag209.xml"/><Relationship Id="rId14" Type="http://schemas.openxmlformats.org/officeDocument/2006/relationships/tags" Target="../tags/tag214.xml"/><Relationship Id="rId22" Type="http://schemas.openxmlformats.org/officeDocument/2006/relationships/image" Target="../media/image28.png"/><Relationship Id="rId27" Type="http://schemas.openxmlformats.org/officeDocument/2006/relationships/image" Target="../media/image4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13" Type="http://schemas.openxmlformats.org/officeDocument/2006/relationships/tags" Target="../tags/tag231.xml"/><Relationship Id="rId18" Type="http://schemas.openxmlformats.org/officeDocument/2006/relationships/image" Target="../media/image29.svg"/><Relationship Id="rId3" Type="http://schemas.openxmlformats.org/officeDocument/2006/relationships/tags" Target="../tags/tag221.xml"/><Relationship Id="rId21" Type="http://schemas.openxmlformats.org/officeDocument/2006/relationships/image" Target="../media/image42.png"/><Relationship Id="rId7" Type="http://schemas.openxmlformats.org/officeDocument/2006/relationships/tags" Target="../tags/tag225.xml"/><Relationship Id="rId12" Type="http://schemas.openxmlformats.org/officeDocument/2006/relationships/tags" Target="../tags/tag230.xml"/><Relationship Id="rId17" Type="http://schemas.openxmlformats.org/officeDocument/2006/relationships/image" Target="../media/image28.png"/><Relationship Id="rId2" Type="http://schemas.openxmlformats.org/officeDocument/2006/relationships/tags" Target="../tags/tag220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33.svg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5" Type="http://schemas.openxmlformats.org/officeDocument/2006/relationships/tags" Target="../tags/tag223.xml"/><Relationship Id="rId15" Type="http://schemas.openxmlformats.org/officeDocument/2006/relationships/tags" Target="../tags/tag233.xml"/><Relationship Id="rId10" Type="http://schemas.openxmlformats.org/officeDocument/2006/relationships/tags" Target="../tags/tag228.xml"/><Relationship Id="rId19" Type="http://schemas.openxmlformats.org/officeDocument/2006/relationships/image" Target="../media/image32.png"/><Relationship Id="rId4" Type="http://schemas.openxmlformats.org/officeDocument/2006/relationships/tags" Target="../tags/tag222.xml"/><Relationship Id="rId9" Type="http://schemas.openxmlformats.org/officeDocument/2006/relationships/tags" Target="../tags/tag227.xml"/><Relationship Id="rId14" Type="http://schemas.openxmlformats.org/officeDocument/2006/relationships/tags" Target="../tags/tag232.xml"/><Relationship Id="rId22" Type="http://schemas.openxmlformats.org/officeDocument/2006/relationships/image" Target="../media/image4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13" Type="http://schemas.openxmlformats.org/officeDocument/2006/relationships/tags" Target="../tags/tag246.xml"/><Relationship Id="rId18" Type="http://schemas.openxmlformats.org/officeDocument/2006/relationships/image" Target="../media/image29.svg"/><Relationship Id="rId3" Type="http://schemas.openxmlformats.org/officeDocument/2006/relationships/tags" Target="../tags/tag236.xml"/><Relationship Id="rId21" Type="http://schemas.openxmlformats.org/officeDocument/2006/relationships/image" Target="../media/image42.png"/><Relationship Id="rId7" Type="http://schemas.openxmlformats.org/officeDocument/2006/relationships/tags" Target="../tags/tag240.xml"/><Relationship Id="rId12" Type="http://schemas.openxmlformats.org/officeDocument/2006/relationships/tags" Target="../tags/tag245.xml"/><Relationship Id="rId17" Type="http://schemas.openxmlformats.org/officeDocument/2006/relationships/image" Target="../media/image28.png"/><Relationship Id="rId2" Type="http://schemas.openxmlformats.org/officeDocument/2006/relationships/tags" Target="../tags/tag235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33.svg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tags" Target="../tags/tag244.xml"/><Relationship Id="rId5" Type="http://schemas.openxmlformats.org/officeDocument/2006/relationships/tags" Target="../tags/tag238.xml"/><Relationship Id="rId15" Type="http://schemas.openxmlformats.org/officeDocument/2006/relationships/tags" Target="../tags/tag248.xml"/><Relationship Id="rId10" Type="http://schemas.openxmlformats.org/officeDocument/2006/relationships/tags" Target="../tags/tag243.xml"/><Relationship Id="rId19" Type="http://schemas.openxmlformats.org/officeDocument/2006/relationships/image" Target="../media/image32.png"/><Relationship Id="rId4" Type="http://schemas.openxmlformats.org/officeDocument/2006/relationships/tags" Target="../tags/tag237.xml"/><Relationship Id="rId9" Type="http://schemas.openxmlformats.org/officeDocument/2006/relationships/tags" Target="../tags/tag242.xml"/><Relationship Id="rId14" Type="http://schemas.openxmlformats.org/officeDocument/2006/relationships/tags" Target="../tags/tag247.xml"/><Relationship Id="rId22" Type="http://schemas.openxmlformats.org/officeDocument/2006/relationships/image" Target="../media/image43.sv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261.xml"/><Relationship Id="rId18" Type="http://schemas.openxmlformats.org/officeDocument/2006/relationships/tags" Target="../tags/tag266.xml"/><Relationship Id="rId26" Type="http://schemas.openxmlformats.org/officeDocument/2006/relationships/tags" Target="../tags/tag274.xml"/><Relationship Id="rId3" Type="http://schemas.openxmlformats.org/officeDocument/2006/relationships/tags" Target="../tags/tag251.xml"/><Relationship Id="rId21" Type="http://schemas.openxmlformats.org/officeDocument/2006/relationships/tags" Target="../tags/tag269.xml"/><Relationship Id="rId34" Type="http://schemas.openxmlformats.org/officeDocument/2006/relationships/image" Target="../media/image42.png"/><Relationship Id="rId7" Type="http://schemas.openxmlformats.org/officeDocument/2006/relationships/tags" Target="../tags/tag255.xml"/><Relationship Id="rId12" Type="http://schemas.openxmlformats.org/officeDocument/2006/relationships/tags" Target="../tags/tag260.xml"/><Relationship Id="rId17" Type="http://schemas.openxmlformats.org/officeDocument/2006/relationships/tags" Target="../tags/tag265.xml"/><Relationship Id="rId25" Type="http://schemas.openxmlformats.org/officeDocument/2006/relationships/tags" Target="../tags/tag273.xml"/><Relationship Id="rId33" Type="http://schemas.openxmlformats.org/officeDocument/2006/relationships/image" Target="../media/image33.svg"/><Relationship Id="rId2" Type="http://schemas.openxmlformats.org/officeDocument/2006/relationships/tags" Target="../tags/tag250.xml"/><Relationship Id="rId16" Type="http://schemas.openxmlformats.org/officeDocument/2006/relationships/tags" Target="../tags/tag264.xml"/><Relationship Id="rId20" Type="http://schemas.openxmlformats.org/officeDocument/2006/relationships/tags" Target="../tags/tag268.xml"/><Relationship Id="rId29" Type="http://schemas.openxmlformats.org/officeDocument/2006/relationships/image" Target="../media/image59.png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11" Type="http://schemas.openxmlformats.org/officeDocument/2006/relationships/tags" Target="../tags/tag259.xml"/><Relationship Id="rId24" Type="http://schemas.openxmlformats.org/officeDocument/2006/relationships/tags" Target="../tags/tag272.xml"/><Relationship Id="rId32" Type="http://schemas.openxmlformats.org/officeDocument/2006/relationships/image" Target="../media/image32.png"/><Relationship Id="rId5" Type="http://schemas.openxmlformats.org/officeDocument/2006/relationships/tags" Target="../tags/tag253.xml"/><Relationship Id="rId15" Type="http://schemas.openxmlformats.org/officeDocument/2006/relationships/tags" Target="../tags/tag263.xml"/><Relationship Id="rId23" Type="http://schemas.openxmlformats.org/officeDocument/2006/relationships/tags" Target="../tags/tag271.xml"/><Relationship Id="rId28" Type="http://schemas.openxmlformats.org/officeDocument/2006/relationships/notesSlide" Target="../notesSlides/notesSlide2.xml"/><Relationship Id="rId10" Type="http://schemas.openxmlformats.org/officeDocument/2006/relationships/tags" Target="../tags/tag258.xml"/><Relationship Id="rId19" Type="http://schemas.openxmlformats.org/officeDocument/2006/relationships/tags" Target="../tags/tag267.xml"/><Relationship Id="rId31" Type="http://schemas.openxmlformats.org/officeDocument/2006/relationships/image" Target="../media/image29.svg"/><Relationship Id="rId4" Type="http://schemas.openxmlformats.org/officeDocument/2006/relationships/tags" Target="../tags/tag252.xml"/><Relationship Id="rId9" Type="http://schemas.openxmlformats.org/officeDocument/2006/relationships/tags" Target="../tags/tag257.xml"/><Relationship Id="rId14" Type="http://schemas.openxmlformats.org/officeDocument/2006/relationships/tags" Target="../tags/tag262.xml"/><Relationship Id="rId22" Type="http://schemas.openxmlformats.org/officeDocument/2006/relationships/tags" Target="../tags/tag270.xml"/><Relationship Id="rId27" Type="http://schemas.openxmlformats.org/officeDocument/2006/relationships/slideLayout" Target="../slideLayouts/slideLayout12.xml"/><Relationship Id="rId30" Type="http://schemas.openxmlformats.org/officeDocument/2006/relationships/image" Target="../media/image28.png"/><Relationship Id="rId35" Type="http://schemas.openxmlformats.org/officeDocument/2006/relationships/image" Target="../media/image43.svg"/><Relationship Id="rId8" Type="http://schemas.openxmlformats.org/officeDocument/2006/relationships/tags" Target="../tags/tag25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82.xml"/><Relationship Id="rId13" Type="http://schemas.openxmlformats.org/officeDocument/2006/relationships/tags" Target="../tags/tag287.xml"/><Relationship Id="rId18" Type="http://schemas.openxmlformats.org/officeDocument/2006/relationships/image" Target="../media/image29.svg"/><Relationship Id="rId3" Type="http://schemas.openxmlformats.org/officeDocument/2006/relationships/tags" Target="../tags/tag277.xml"/><Relationship Id="rId21" Type="http://schemas.openxmlformats.org/officeDocument/2006/relationships/image" Target="../media/image42.png"/><Relationship Id="rId7" Type="http://schemas.openxmlformats.org/officeDocument/2006/relationships/tags" Target="../tags/tag281.xml"/><Relationship Id="rId12" Type="http://schemas.openxmlformats.org/officeDocument/2006/relationships/tags" Target="../tags/tag286.xml"/><Relationship Id="rId17" Type="http://schemas.openxmlformats.org/officeDocument/2006/relationships/image" Target="../media/image28.png"/><Relationship Id="rId2" Type="http://schemas.openxmlformats.org/officeDocument/2006/relationships/tags" Target="../tags/tag276.xml"/><Relationship Id="rId16" Type="http://schemas.openxmlformats.org/officeDocument/2006/relationships/image" Target="../media/image59.png"/><Relationship Id="rId20" Type="http://schemas.openxmlformats.org/officeDocument/2006/relationships/image" Target="../media/image33.svg"/><Relationship Id="rId1" Type="http://schemas.openxmlformats.org/officeDocument/2006/relationships/tags" Target="../tags/tag275.xml"/><Relationship Id="rId6" Type="http://schemas.openxmlformats.org/officeDocument/2006/relationships/tags" Target="../tags/tag280.xml"/><Relationship Id="rId11" Type="http://schemas.openxmlformats.org/officeDocument/2006/relationships/tags" Target="../tags/tag285.xml"/><Relationship Id="rId5" Type="http://schemas.openxmlformats.org/officeDocument/2006/relationships/tags" Target="../tags/tag279.xml"/><Relationship Id="rId15" Type="http://schemas.openxmlformats.org/officeDocument/2006/relationships/notesSlide" Target="../notesSlides/notesSlide3.xml"/><Relationship Id="rId10" Type="http://schemas.openxmlformats.org/officeDocument/2006/relationships/tags" Target="../tags/tag284.xml"/><Relationship Id="rId19" Type="http://schemas.openxmlformats.org/officeDocument/2006/relationships/image" Target="../media/image32.png"/><Relationship Id="rId4" Type="http://schemas.openxmlformats.org/officeDocument/2006/relationships/tags" Target="../tags/tag278.xml"/><Relationship Id="rId9" Type="http://schemas.openxmlformats.org/officeDocument/2006/relationships/tags" Target="../tags/tag283.xml"/><Relationship Id="rId14" Type="http://schemas.openxmlformats.org/officeDocument/2006/relationships/slideLayout" Target="../slideLayouts/slideLayout12.xml"/><Relationship Id="rId22" Type="http://schemas.openxmlformats.org/officeDocument/2006/relationships/image" Target="../media/image4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95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42.png"/><Relationship Id="rId3" Type="http://schemas.openxmlformats.org/officeDocument/2006/relationships/tags" Target="../tags/tag290.xml"/><Relationship Id="rId7" Type="http://schemas.openxmlformats.org/officeDocument/2006/relationships/tags" Target="../tags/tag294.xml"/><Relationship Id="rId12" Type="http://schemas.openxmlformats.org/officeDocument/2006/relationships/tags" Target="../tags/tag299.xml"/><Relationship Id="rId17" Type="http://schemas.openxmlformats.org/officeDocument/2006/relationships/image" Target="../media/image33.svg"/><Relationship Id="rId2" Type="http://schemas.openxmlformats.org/officeDocument/2006/relationships/tags" Target="../tags/tag289.xml"/><Relationship Id="rId16" Type="http://schemas.openxmlformats.org/officeDocument/2006/relationships/image" Target="../media/image32.png"/><Relationship Id="rId1" Type="http://schemas.openxmlformats.org/officeDocument/2006/relationships/tags" Target="../tags/tag288.xml"/><Relationship Id="rId6" Type="http://schemas.openxmlformats.org/officeDocument/2006/relationships/tags" Target="../tags/tag293.xml"/><Relationship Id="rId11" Type="http://schemas.openxmlformats.org/officeDocument/2006/relationships/tags" Target="../tags/tag298.xml"/><Relationship Id="rId5" Type="http://schemas.openxmlformats.org/officeDocument/2006/relationships/tags" Target="../tags/tag292.xml"/><Relationship Id="rId15" Type="http://schemas.openxmlformats.org/officeDocument/2006/relationships/image" Target="../media/image29.svg"/><Relationship Id="rId10" Type="http://schemas.openxmlformats.org/officeDocument/2006/relationships/tags" Target="../tags/tag297.xml"/><Relationship Id="rId19" Type="http://schemas.openxmlformats.org/officeDocument/2006/relationships/image" Target="../media/image43.svg"/><Relationship Id="rId4" Type="http://schemas.openxmlformats.org/officeDocument/2006/relationships/tags" Target="../tags/tag291.xml"/><Relationship Id="rId9" Type="http://schemas.openxmlformats.org/officeDocument/2006/relationships/tags" Target="../tags/tag296.xml"/><Relationship Id="rId1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0.xml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image" Target="../media/image5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image" Target="../media/image4.png"/><Relationship Id="rId2" Type="http://schemas.openxmlformats.org/officeDocument/2006/relationships/tags" Target="../tags/tag19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6.sv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7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0.xml"/><Relationship Id="rId9" Type="http://schemas.openxmlformats.org/officeDocument/2006/relationships/tags" Target="../tags/tag4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26" Type="http://schemas.openxmlformats.org/officeDocument/2006/relationships/image" Target="../media/image11.svg"/><Relationship Id="rId3" Type="http://schemas.openxmlformats.org/officeDocument/2006/relationships/tags" Target="../tags/tag48.xml"/><Relationship Id="rId21" Type="http://schemas.openxmlformats.org/officeDocument/2006/relationships/tags" Target="../tags/tag66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5" Type="http://schemas.openxmlformats.org/officeDocument/2006/relationships/image" Target="../media/image10.png"/><Relationship Id="rId33" Type="http://schemas.openxmlformats.org/officeDocument/2006/relationships/image" Target="../media/image18.png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tags" Target="../tags/tag65.xml"/><Relationship Id="rId29" Type="http://schemas.openxmlformats.org/officeDocument/2006/relationships/image" Target="../media/image14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24" Type="http://schemas.openxmlformats.org/officeDocument/2006/relationships/image" Target="../media/image9.svg"/><Relationship Id="rId32" Type="http://schemas.openxmlformats.org/officeDocument/2006/relationships/image" Target="../media/image17.svg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23" Type="http://schemas.openxmlformats.org/officeDocument/2006/relationships/image" Target="../media/image8.png"/><Relationship Id="rId28" Type="http://schemas.openxmlformats.org/officeDocument/2006/relationships/image" Target="../media/image13.svg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31" Type="http://schemas.openxmlformats.org/officeDocument/2006/relationships/image" Target="../media/image16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slideLayout" Target="../slideLayouts/slideLayout7.xml"/><Relationship Id="rId27" Type="http://schemas.openxmlformats.org/officeDocument/2006/relationships/image" Target="../media/image12.png"/><Relationship Id="rId30" Type="http://schemas.openxmlformats.org/officeDocument/2006/relationships/image" Target="../media/image15.svg"/><Relationship Id="rId8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7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../media/image21.svg"/><Relationship Id="rId5" Type="http://schemas.openxmlformats.org/officeDocument/2006/relationships/tags" Target="../tags/tag84.xml"/><Relationship Id="rId10" Type="http://schemas.openxmlformats.org/officeDocument/2006/relationships/image" Target="../media/image20.png"/><Relationship Id="rId4" Type="http://schemas.openxmlformats.org/officeDocument/2006/relationships/tags" Target="../tags/tag83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42721" y="3568704"/>
            <a:ext cx="9906558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змінні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. 
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базові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оператори</a:t>
            </a:r>
            <a:endParaRPr lang="en-US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Shape818"/>
          <p:cNvGrpSpPr/>
          <p:nvPr>
            <p:custDataLst>
              <p:tags r:id="rId1"/>
            </p:custDataLst>
          </p:nvPr>
        </p:nvGrpSpPr>
        <p:grpSpPr>
          <a:xfrm>
            <a:off x="-13499034" y="-6042751"/>
            <a:ext cx="18969453" cy="18123857"/>
            <a:chOff x="-13892873" y="-6701474"/>
            <a:chExt cx="17868773" cy="18123857"/>
          </a:xfrm>
        </p:grpSpPr>
        <p:sp>
          <p:nvSpPr>
            <p:cNvPr id="105" name="Shape784">
              <a:extLst>
                <a:ext uri="{FF2B5EF4-FFF2-40B4-BE49-F238E27FC236}">
                  <a16:creationId xmlns:a16="http://schemas.microsoft.com/office/drawing/2014/main" id="{7C333F8B-9D70-E4FE-A26F-0BB54D6DEDD7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 flipH="1">
              <a:off x="-13892873" y="-6701474"/>
              <a:ext cx="17868773" cy="18123857"/>
            </a:xfrm>
            <a:prstGeom prst="ellipse">
              <a:avLst/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ru-RU" sz="1100" dirty="0">
                <a:solidFill>
                  <a:srgbClr val="000000"/>
                </a:solidFill>
                <a:latin typeface="Comfortaa"/>
              </a:endParaRPr>
            </a:p>
          </p:txBody>
        </p:sp>
      </p:grpSp>
      <p:grpSp>
        <p:nvGrpSpPr>
          <p:cNvPr id="69" name="Shape819"/>
          <p:cNvGrpSpPr/>
          <p:nvPr>
            <p:custDataLst>
              <p:tags r:id="rId2"/>
            </p:custDataLst>
          </p:nvPr>
        </p:nvGrpSpPr>
        <p:grpSpPr>
          <a:xfrm>
            <a:off x="11587121" y="3011724"/>
            <a:ext cx="417198" cy="417276"/>
            <a:chOff x="4207653" y="44143"/>
            <a:chExt cx="417198" cy="417276"/>
          </a:xfrm>
        </p:grpSpPr>
        <p:sp>
          <p:nvSpPr>
            <p:cNvPr id="70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4211962" y="48373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1" name="Shape801"/>
            <p:cNvPicPr/>
            <p:nvPr>
              <p:custDataLst>
                <p:tags r:id="rId29"/>
              </p:custDataLst>
            </p:nvPr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207653" y="44143"/>
              <a:ext cx="316731" cy="316731"/>
            </a:xfrm>
            <a:prstGeom prst="rect">
              <a:avLst/>
            </a:prstGeom>
          </p:spPr>
        </p:pic>
      </p:grpSp>
      <p:grpSp>
        <p:nvGrpSpPr>
          <p:cNvPr id="73" name="Shape820"/>
          <p:cNvGrpSpPr/>
          <p:nvPr>
            <p:custDataLst>
              <p:tags r:id="rId3"/>
            </p:custDataLst>
          </p:nvPr>
        </p:nvGrpSpPr>
        <p:grpSpPr>
          <a:xfrm>
            <a:off x="3888050" y="4517959"/>
            <a:ext cx="417198" cy="417276"/>
            <a:chOff x="4207652" y="1206553"/>
            <a:chExt cx="417198" cy="417276"/>
          </a:xfrm>
        </p:grpSpPr>
        <p:sp>
          <p:nvSpPr>
            <p:cNvPr id="74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4211961" y="1210783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5" name="Shape803"/>
            <p:cNvPicPr/>
            <p:nvPr>
              <p:custDataLst>
                <p:tags r:id="rId27"/>
              </p:custDataLst>
            </p:nvPr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207652" y="1206553"/>
              <a:ext cx="316731" cy="316731"/>
            </a:xfrm>
            <a:prstGeom prst="rect">
              <a:avLst/>
            </a:prstGeom>
          </p:spPr>
        </p:pic>
      </p:grpSp>
      <p:grpSp>
        <p:nvGrpSpPr>
          <p:cNvPr id="77" name="Shape821"/>
          <p:cNvGrpSpPr/>
          <p:nvPr>
            <p:custDataLst>
              <p:tags r:id="rId4"/>
            </p:custDataLst>
          </p:nvPr>
        </p:nvGrpSpPr>
        <p:grpSpPr>
          <a:xfrm>
            <a:off x="-173181" y="1415460"/>
            <a:ext cx="417198" cy="417276"/>
            <a:chOff x="4207653" y="2394364"/>
            <a:chExt cx="417198" cy="417276"/>
          </a:xfrm>
        </p:grpSpPr>
        <p:sp>
          <p:nvSpPr>
            <p:cNvPr id="78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9" name="Shape805"/>
            <p:cNvPicPr/>
            <p:nvPr>
              <p:custDataLst>
                <p:tags r:id="rId25"/>
              </p:custDataLst>
            </p:nvPr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81" name="Shape822"/>
          <p:cNvGrpSpPr/>
          <p:nvPr>
            <p:custDataLst>
              <p:tags r:id="rId5"/>
            </p:custDataLst>
          </p:nvPr>
        </p:nvGrpSpPr>
        <p:grpSpPr>
          <a:xfrm>
            <a:off x="4858187" y="6440724"/>
            <a:ext cx="417198" cy="417276"/>
            <a:chOff x="4207653" y="3556775"/>
            <a:chExt cx="417198" cy="417276"/>
          </a:xfrm>
        </p:grpSpPr>
        <p:sp>
          <p:nvSpPr>
            <p:cNvPr id="82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4211962" y="3561005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3" name="Shape807"/>
            <p:cNvPicPr/>
            <p:nvPr>
              <p:custDataLst>
                <p:tags r:id="rId23"/>
              </p:custDataLst>
            </p:nvPr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4207653" y="3556775"/>
              <a:ext cx="316731" cy="316731"/>
            </a:xfrm>
            <a:prstGeom prst="rect">
              <a:avLst/>
            </a:prstGeom>
          </p:spPr>
        </p:pic>
      </p:grpSp>
      <p:grpSp>
        <p:nvGrpSpPr>
          <p:cNvPr id="85" name="Shape823"/>
          <p:cNvGrpSpPr/>
          <p:nvPr>
            <p:custDataLst>
              <p:tags r:id="rId6"/>
            </p:custDataLst>
          </p:nvPr>
        </p:nvGrpSpPr>
        <p:grpSpPr>
          <a:xfrm>
            <a:off x="5272978" y="348960"/>
            <a:ext cx="417198" cy="417276"/>
            <a:chOff x="4207652" y="4744584"/>
            <a:chExt cx="417198" cy="417276"/>
          </a:xfrm>
        </p:grpSpPr>
        <p:sp>
          <p:nvSpPr>
            <p:cNvPr id="86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4211961" y="474881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7" name="Shape809"/>
            <p:cNvPicPr/>
            <p:nvPr>
              <p:custDataLst>
                <p:tags r:id="rId21"/>
              </p:custDataLst>
            </p:nvPr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4207652" y="4744584"/>
              <a:ext cx="316731" cy="316731"/>
            </a:xfrm>
            <a:prstGeom prst="rect">
              <a:avLst/>
            </a:prstGeom>
          </p:spPr>
        </p:pic>
      </p:grpSp>
      <p:grpSp>
        <p:nvGrpSpPr>
          <p:cNvPr id="89" name="Shape824"/>
          <p:cNvGrpSpPr/>
          <p:nvPr>
            <p:custDataLst>
              <p:tags r:id="rId7"/>
            </p:custDataLst>
          </p:nvPr>
        </p:nvGrpSpPr>
        <p:grpSpPr>
          <a:xfrm>
            <a:off x="9995147" y="-148560"/>
            <a:ext cx="417197" cy="413046"/>
            <a:chOff x="7712853" y="35672"/>
            <a:chExt cx="417197" cy="413046"/>
          </a:xfrm>
        </p:grpSpPr>
        <p:sp>
          <p:nvSpPr>
            <p:cNvPr id="90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7717162" y="3567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1" name="Shape811"/>
            <p:cNvPicPr/>
            <p:nvPr>
              <p:custDataLst>
                <p:tags r:id="rId19"/>
              </p:custDataLst>
            </p:nvPr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7712853" y="84230"/>
              <a:ext cx="316731" cy="211154"/>
            </a:xfrm>
            <a:prstGeom prst="rect">
              <a:avLst/>
            </a:prstGeom>
          </p:spPr>
        </p:pic>
      </p:grpSp>
      <p:grpSp>
        <p:nvGrpSpPr>
          <p:cNvPr id="93" name="Shape825"/>
          <p:cNvGrpSpPr/>
          <p:nvPr>
            <p:custDataLst>
              <p:tags r:id="rId8"/>
            </p:custDataLst>
          </p:nvPr>
        </p:nvGrpSpPr>
        <p:grpSpPr>
          <a:xfrm>
            <a:off x="4463774" y="1620570"/>
            <a:ext cx="417197" cy="417276"/>
            <a:chOff x="7712852" y="1193852"/>
            <a:chExt cx="417197" cy="417276"/>
          </a:xfrm>
        </p:grpSpPr>
        <p:sp>
          <p:nvSpPr>
            <p:cNvPr id="94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5" name="Shape813"/>
            <p:cNvPicPr/>
            <p:nvPr>
              <p:custDataLst>
                <p:tags r:id="rId17"/>
              </p:custDataLst>
            </p:nvPr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97" name="Shape826"/>
          <p:cNvGrpSpPr/>
          <p:nvPr>
            <p:custDataLst>
              <p:tags r:id="rId9"/>
            </p:custDataLst>
          </p:nvPr>
        </p:nvGrpSpPr>
        <p:grpSpPr>
          <a:xfrm>
            <a:off x="664932" y="6117922"/>
            <a:ext cx="417197" cy="413046"/>
            <a:chOff x="7712852" y="2385894"/>
            <a:chExt cx="417197" cy="413046"/>
          </a:xfrm>
        </p:grpSpPr>
        <p:sp>
          <p:nvSpPr>
            <p:cNvPr id="98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7717161" y="238589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9" name="Shape815"/>
            <p:cNvPicPr/>
            <p:nvPr>
              <p:custDataLst>
                <p:tags r:id="rId15"/>
              </p:custDataLst>
            </p:nvPr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7712852" y="2392975"/>
              <a:ext cx="316731" cy="294107"/>
            </a:xfrm>
            <a:prstGeom prst="rect">
              <a:avLst/>
            </a:prstGeom>
          </p:spPr>
        </p:pic>
      </p:grpSp>
      <p:grpSp>
        <p:nvGrpSpPr>
          <p:cNvPr id="101" name="Shape827"/>
          <p:cNvGrpSpPr/>
          <p:nvPr>
            <p:custDataLst>
              <p:tags r:id="rId10"/>
            </p:custDataLst>
          </p:nvPr>
        </p:nvGrpSpPr>
        <p:grpSpPr>
          <a:xfrm>
            <a:off x="2583056" y="0"/>
            <a:ext cx="417197" cy="417276"/>
            <a:chOff x="7712852" y="3556774"/>
            <a:chExt cx="417197" cy="417276"/>
          </a:xfrm>
        </p:grpSpPr>
        <p:sp>
          <p:nvSpPr>
            <p:cNvPr id="102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717161" y="356100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03" name="Shape817"/>
            <p:cNvPicPr/>
            <p:nvPr>
              <p:custDataLst>
                <p:tags r:id="rId13"/>
              </p:custDataLst>
            </p:nvPr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7712852" y="3556774"/>
              <a:ext cx="316731" cy="316731"/>
            </a:xfrm>
            <a:prstGeom prst="rect">
              <a:avLst/>
            </a:prstGeom>
          </p:spPr>
        </p:pic>
      </p:grpSp>
      <p:sp>
        <p:nvSpPr>
          <p:cNvPr id="4" name="Shape786">
            <a:extLst>
              <a:ext uri="{FF2B5EF4-FFF2-40B4-BE49-F238E27FC236}">
                <a16:creationId xmlns:a16="http://schemas.microsoft.com/office/drawing/2014/main" id="{6D626B4D-F1BD-A280-B1A9-14F008130FF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30920" y="131409"/>
            <a:ext cx="3873861" cy="1578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Втрата</a:t>
            </a:r>
            <a:r>
              <a:rPr lang="en-US" sz="3600" b="1" dirty="0">
                <a:solidFill>
                  <a:srgbClr val="000000"/>
                </a:solidFill>
                <a:latin typeface="Book Antiqua" panose="02040602050305030304" pitchFamily="18" charset="0"/>
              </a:rPr>
              <a:t> 
</a:t>
            </a:r>
            <a:r>
              <a:rPr lang="en-US" sz="3600" b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даних</a:t>
            </a:r>
            <a:r>
              <a:rPr lang="en-US" sz="3600" b="1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під</a:t>
            </a:r>
            <a:r>
              <a:rPr lang="en-US" sz="3600" b="1" dirty="0">
                <a:solidFill>
                  <a:srgbClr val="000000"/>
                </a:solidFill>
                <a:latin typeface="Book Antiqua" panose="02040602050305030304" pitchFamily="18" charset="0"/>
              </a:rPr>
              <a:t> </a:t>
            </a:r>
            <a:r>
              <a:rPr lang="en-US" sz="3600" b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час</a:t>
            </a:r>
            <a:r>
              <a:rPr lang="en-US" sz="3600" b="1" dirty="0">
                <a:solidFill>
                  <a:srgbClr val="000000"/>
                </a:solidFill>
                <a:latin typeface="Book Antiqua" panose="02040602050305030304" pitchFamily="18" charset="0"/>
              </a:rPr>
              <a:t> 
</a:t>
            </a:r>
            <a:r>
              <a:rPr lang="en-US" sz="3600" b="1" dirty="0" err="1">
                <a:solidFill>
                  <a:srgbClr val="000000"/>
                </a:solidFill>
                <a:latin typeface="Book Antiqua" panose="02040602050305030304" pitchFamily="18" charset="0"/>
              </a:rPr>
              <a:t>перетворення</a:t>
            </a:r>
            <a:endParaRPr lang="en-US" sz="3600" b="1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3A1713-8C5E-4332-9820-3AE03F02F422}"/>
              </a:ext>
            </a:extLst>
          </p:cNvPr>
          <p:cNvSpPr txBox="1"/>
          <p:nvPr/>
        </p:nvSpPr>
        <p:spPr>
          <a:xfrm>
            <a:off x="230452" y="1737080"/>
            <a:ext cx="43314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При застосуванні явних змін ми можемо зіткнутися з втратою даних. Наприклад, у наступному коді у нас не виникне жодних проблем:</a:t>
            </a:r>
          </a:p>
        </p:txBody>
      </p:sp>
      <p:sp>
        <p:nvSpPr>
          <p:cNvPr id="44" name="Rectangle 2">
            <a:extLst>
              <a:ext uri="{FF2B5EF4-FFF2-40B4-BE49-F238E27FC236}">
                <a16:creationId xmlns:a16="http://schemas.microsoft.com/office/drawing/2014/main" id="{311CADBA-FE56-4B40-855A-3264BEA18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20" y="3660929"/>
            <a:ext cx="4550789" cy="830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     // 5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01701A-7345-4328-98BD-824CBB05AD0F}"/>
              </a:ext>
            </a:extLst>
          </p:cNvPr>
          <p:cNvSpPr txBox="1"/>
          <p:nvPr/>
        </p:nvSpPr>
        <p:spPr>
          <a:xfrm>
            <a:off x="330920" y="45854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Але:</a:t>
            </a: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296109B0-1430-470D-A59B-581259F07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20" y="5077455"/>
            <a:ext cx="4449585" cy="8309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258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     // 2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71C026-CC89-4DCA-BEE0-91267AF2F1CC}"/>
              </a:ext>
            </a:extLst>
          </p:cNvPr>
          <p:cNvSpPr txBox="1"/>
          <p:nvPr/>
        </p:nvSpPr>
        <p:spPr>
          <a:xfrm>
            <a:off x="5570887" y="3741454"/>
            <a:ext cx="622483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Число </a:t>
            </a:r>
            <a:r>
              <a:rPr 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a, </a:t>
            </a:r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яке дорівнює 258, у двійковому системі буде дорівнює 00000000 00000000 00000001 00000010. Значення типу </a:t>
            </a:r>
            <a:r>
              <a:rPr 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byte </a:t>
            </a:r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займають у пам'яті лише 8 біт. Тому двійкове уявлення числа </a:t>
            </a:r>
            <a:r>
              <a:rPr 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int </a:t>
            </a:r>
            <a:r>
              <a:rPr lang="uk-UA" sz="2400" b="1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усікається</a:t>
            </a:r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 до 8 правих розрядів, тобто 00000010, що у десятковій системі дає число 2.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FA4DAE-F9FC-442A-B79A-CA12902322EE}"/>
              </a:ext>
            </a:extLst>
          </p:cNvPr>
          <p:cNvSpPr txBox="1"/>
          <p:nvPr/>
        </p:nvSpPr>
        <p:spPr>
          <a:xfrm>
            <a:off x="5570887" y="850710"/>
            <a:ext cx="622483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Результатом буде число 2. У цьому випадку число 258 поза діапазоном типу </a:t>
            </a:r>
            <a:r>
              <a:rPr 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byte (</a:t>
            </a:r>
            <a:r>
              <a:rPr lang="uk-UA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від -128 до 127), тому відбудеться усічення значення. Чому результатом буде саме число 2?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Shape816"/>
          <p:cNvGrpSpPr/>
          <p:nvPr>
            <p:custDataLst>
              <p:tags r:id="rId1"/>
            </p:custDataLst>
          </p:nvPr>
        </p:nvGrpSpPr>
        <p:grpSpPr>
          <a:xfrm>
            <a:off x="-13257873" y="-6066474"/>
            <a:ext cx="17868773" cy="18123857"/>
            <a:chOff x="-13892873" y="-6701474"/>
            <a:chExt cx="17868773" cy="18123857"/>
          </a:xfrm>
        </p:grpSpPr>
        <p:sp>
          <p:nvSpPr>
            <p:cNvPr id="96" name="Shape784">
              <a:extLst>
                <a:ext uri="{FF2B5EF4-FFF2-40B4-BE49-F238E27FC236}">
                  <a16:creationId xmlns:a16="http://schemas.microsoft.com/office/drawing/2014/main" id="{7C333F8B-9D70-E4FE-A26F-0BB54D6DEDD7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 flipH="1">
              <a:off x="-13892873" y="-6701474"/>
              <a:ext cx="17868773" cy="18123857"/>
            </a:xfrm>
            <a:prstGeom prst="ellips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9pPr>
            </a:lstStyle>
            <a:p>
              <a:pPr marL="0" marR="0" lvl="0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</p:grpSp>
      <p:grpSp>
        <p:nvGrpSpPr>
          <p:cNvPr id="64" name="Shape817"/>
          <p:cNvGrpSpPr/>
          <p:nvPr>
            <p:custDataLst>
              <p:tags r:id="rId2"/>
            </p:custDataLst>
          </p:nvPr>
        </p:nvGrpSpPr>
        <p:grpSpPr>
          <a:xfrm>
            <a:off x="6611322" y="457804"/>
            <a:ext cx="417198" cy="417276"/>
            <a:chOff x="4207653" y="44143"/>
            <a:chExt cx="417198" cy="417276"/>
          </a:xfrm>
        </p:grpSpPr>
        <p:sp>
          <p:nvSpPr>
            <p:cNvPr id="65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4211962" y="48373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66" name="Shape801"/>
            <p:cNvPicPr/>
            <p:nvPr>
              <p:custDataLst>
                <p:tags r:id="rId26"/>
              </p:custDataLst>
            </p:nvPr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4207653" y="44143"/>
              <a:ext cx="316731" cy="316731"/>
            </a:xfrm>
            <a:prstGeom prst="rect">
              <a:avLst/>
            </a:prstGeom>
          </p:spPr>
        </p:pic>
      </p:grpSp>
      <p:grpSp>
        <p:nvGrpSpPr>
          <p:cNvPr id="68" name="Shape818"/>
          <p:cNvGrpSpPr/>
          <p:nvPr>
            <p:custDataLst>
              <p:tags r:id="rId3"/>
            </p:custDataLst>
          </p:nvPr>
        </p:nvGrpSpPr>
        <p:grpSpPr>
          <a:xfrm>
            <a:off x="4403643" y="1952085"/>
            <a:ext cx="414514" cy="417276"/>
            <a:chOff x="4210337" y="1206553"/>
            <a:chExt cx="414514" cy="417276"/>
          </a:xfrm>
        </p:grpSpPr>
        <p:sp>
          <p:nvSpPr>
            <p:cNvPr id="69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4211962" y="1210783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0" name="Shape803"/>
            <p:cNvPicPr/>
            <p:nvPr>
              <p:custDataLst>
                <p:tags r:id="rId24"/>
              </p:custDataLst>
            </p:nvPr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210337" y="1206553"/>
              <a:ext cx="311363" cy="316731"/>
            </a:xfrm>
            <a:prstGeom prst="rect">
              <a:avLst/>
            </a:prstGeom>
          </p:spPr>
        </p:pic>
      </p:grpSp>
      <p:grpSp>
        <p:nvGrpSpPr>
          <p:cNvPr id="72" name="Shape819"/>
          <p:cNvGrpSpPr/>
          <p:nvPr>
            <p:custDataLst>
              <p:tags r:id="rId4"/>
            </p:custDataLst>
          </p:nvPr>
        </p:nvGrpSpPr>
        <p:grpSpPr>
          <a:xfrm>
            <a:off x="5887401" y="3938836"/>
            <a:ext cx="417198" cy="417276"/>
            <a:chOff x="4207653" y="2394364"/>
            <a:chExt cx="417198" cy="417276"/>
          </a:xfrm>
        </p:grpSpPr>
        <p:sp>
          <p:nvSpPr>
            <p:cNvPr id="73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4" name="Shape805"/>
            <p:cNvPicPr/>
            <p:nvPr>
              <p:custDataLst>
                <p:tags r:id="rId22"/>
              </p:custDataLst>
            </p:nvPr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76" name="Shape820"/>
          <p:cNvGrpSpPr/>
          <p:nvPr>
            <p:custDataLst>
              <p:tags r:id="rId5"/>
            </p:custDataLst>
          </p:nvPr>
        </p:nvGrpSpPr>
        <p:grpSpPr>
          <a:xfrm>
            <a:off x="4731349" y="6174627"/>
            <a:ext cx="417198" cy="417276"/>
            <a:chOff x="4207653" y="3556775"/>
            <a:chExt cx="417198" cy="417276"/>
          </a:xfrm>
        </p:grpSpPr>
        <p:sp>
          <p:nvSpPr>
            <p:cNvPr id="77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211962" y="3561005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8" name="Shape807"/>
            <p:cNvPicPr/>
            <p:nvPr>
              <p:custDataLst>
                <p:tags r:id="rId20"/>
              </p:custDataLst>
            </p:nvPr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4207653" y="3556775"/>
              <a:ext cx="316731" cy="316731"/>
            </a:xfrm>
            <a:prstGeom prst="rect">
              <a:avLst/>
            </a:prstGeom>
          </p:spPr>
        </p:pic>
      </p:grpSp>
      <p:grpSp>
        <p:nvGrpSpPr>
          <p:cNvPr id="80" name="Shape821"/>
          <p:cNvGrpSpPr/>
          <p:nvPr>
            <p:custDataLst>
              <p:tags r:id="rId6"/>
            </p:custDataLst>
          </p:nvPr>
        </p:nvGrpSpPr>
        <p:grpSpPr>
          <a:xfrm>
            <a:off x="11116930" y="4484816"/>
            <a:ext cx="417197" cy="417276"/>
            <a:chOff x="7712852" y="31442"/>
            <a:chExt cx="417197" cy="417276"/>
          </a:xfrm>
        </p:grpSpPr>
        <p:sp>
          <p:nvSpPr>
            <p:cNvPr id="81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7717161" y="35672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2" name="Shape809"/>
            <p:cNvPicPr/>
            <p:nvPr>
              <p:custDataLst>
                <p:tags r:id="rId18"/>
              </p:custDataLst>
            </p:nvPr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7712852" y="31442"/>
              <a:ext cx="316731" cy="316731"/>
            </a:xfrm>
            <a:prstGeom prst="rect">
              <a:avLst/>
            </a:prstGeom>
          </p:spPr>
        </p:pic>
      </p:grpSp>
      <p:grpSp>
        <p:nvGrpSpPr>
          <p:cNvPr id="84" name="Shape822"/>
          <p:cNvGrpSpPr/>
          <p:nvPr>
            <p:custDataLst>
              <p:tags r:id="rId7"/>
            </p:custDataLst>
          </p:nvPr>
        </p:nvGrpSpPr>
        <p:grpSpPr>
          <a:xfrm>
            <a:off x="8798101" y="3378727"/>
            <a:ext cx="417197" cy="417276"/>
            <a:chOff x="7712852" y="1193852"/>
            <a:chExt cx="417197" cy="417276"/>
          </a:xfrm>
        </p:grpSpPr>
        <p:sp>
          <p:nvSpPr>
            <p:cNvPr id="85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6" name="Shape811"/>
            <p:cNvPicPr/>
            <p:nvPr>
              <p:custDataLst>
                <p:tags r:id="rId16"/>
              </p:custDataLst>
            </p:nvPr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88" name="Shape823"/>
          <p:cNvGrpSpPr/>
          <p:nvPr>
            <p:custDataLst>
              <p:tags r:id="rId8"/>
            </p:custDataLst>
          </p:nvPr>
        </p:nvGrpSpPr>
        <p:grpSpPr>
          <a:xfrm>
            <a:off x="10874296" y="774535"/>
            <a:ext cx="412889" cy="417276"/>
            <a:chOff x="7717161" y="2381664"/>
            <a:chExt cx="412889" cy="417276"/>
          </a:xfrm>
        </p:grpSpPr>
        <p:sp>
          <p:nvSpPr>
            <p:cNvPr id="89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7717161" y="23858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0" name="Shape813"/>
            <p:cNvPicPr/>
            <p:nvPr>
              <p:custDataLst>
                <p:tags r:id="rId14"/>
              </p:custDataLst>
            </p:nvPr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7782640" y="2381664"/>
              <a:ext cx="177155" cy="316731"/>
            </a:xfrm>
            <a:prstGeom prst="rect">
              <a:avLst/>
            </a:prstGeom>
          </p:spPr>
        </p:pic>
      </p:grpSp>
      <p:grpSp>
        <p:nvGrpSpPr>
          <p:cNvPr id="92" name="Shape824"/>
          <p:cNvGrpSpPr/>
          <p:nvPr>
            <p:custDataLst>
              <p:tags r:id="rId9"/>
            </p:custDataLst>
          </p:nvPr>
        </p:nvGrpSpPr>
        <p:grpSpPr>
          <a:xfrm>
            <a:off x="9889557" y="5965989"/>
            <a:ext cx="412889" cy="417276"/>
            <a:chOff x="7717161" y="3556774"/>
            <a:chExt cx="412889" cy="417276"/>
          </a:xfrm>
        </p:grpSpPr>
        <p:sp>
          <p:nvSpPr>
            <p:cNvPr id="93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717161" y="356100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4" name="Shape815"/>
            <p:cNvPicPr/>
            <p:nvPr>
              <p:custDataLst>
                <p:tags r:id="rId12"/>
              </p:custDataLst>
            </p:nvPr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7745061" y="3556774"/>
              <a:ext cx="252311" cy="316731"/>
            </a:xfrm>
            <a:prstGeom prst="rect">
              <a:avLst/>
            </a:prstGeom>
          </p:spPr>
        </p:pic>
      </p:grpSp>
      <p:sp>
        <p:nvSpPr>
          <p:cNvPr id="5" name="Shape786">
            <a:extLst>
              <a:ext uri="{FF2B5EF4-FFF2-40B4-BE49-F238E27FC236}">
                <a16:creationId xmlns:a16="http://schemas.microsoft.com/office/drawing/2014/main" id="{3975AA89-57DC-CB14-F1EF-B7B23F095EF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54885" y="2112023"/>
            <a:ext cx="3124060" cy="7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400" b="1" dirty="0" err="1">
                <a:solidFill>
                  <a:srgbClr val="000000"/>
                </a:solidFill>
                <a:latin typeface="+mn-lt"/>
              </a:rPr>
              <a:t>Коментарі</a:t>
            </a:r>
            <a:endParaRPr lang="en-US" sz="54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103B7A-4509-47C2-B4EB-E588891D264A}"/>
              </a:ext>
            </a:extLst>
          </p:cNvPr>
          <p:cNvSpPr txBox="1"/>
          <p:nvPr/>
        </p:nvSpPr>
        <p:spPr>
          <a:xfrm>
            <a:off x="333862" y="2990918"/>
            <a:ext cx="353543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Коментарі - це інструмент для розробника, призначений для надання додаткової інформації про код та повідомлення компілятору про необхідність ігнорування певної структури або блоку під час компіляції. </a:t>
            </a:r>
          </a:p>
          <a:p>
            <a:r>
              <a:rPr lang="uk-UA" sz="2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LID4096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7A9EB0-D3D0-4340-BEE0-3FA17B520EB1}"/>
              </a:ext>
            </a:extLst>
          </p:cNvPr>
          <p:cNvSpPr txBox="1"/>
          <p:nvPr/>
        </p:nvSpPr>
        <p:spPr>
          <a:xfrm>
            <a:off x="4812391" y="266097"/>
            <a:ext cx="68956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Документація</a:t>
            </a:r>
            <a:b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Приклад документації</a:t>
            </a:r>
            <a:b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uk-UA" altLang="uk-UA" sz="18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kumimoji="0" lang="uk-UA" altLang="uk-UA" sz="1800" b="0" i="1" u="none" strike="noStrike" cap="none" normalizeH="0" baseline="0" dirty="0" err="1">
                <a:ln>
                  <a:noFill/>
                </a:ln>
                <a:solidFill>
                  <a:srgbClr val="8A65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8A65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Аргументи*/</a:t>
            </a:r>
            <a:br>
              <a:rPr kumimoji="0" lang="uk-UA" altLang="uk-UA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uk-UA" altLang="uk-UA" sz="18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Коментар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І ще один коментар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Приклад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багаторядкового коментаря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*/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F9F2BAEC-5C9D-426C-B6DA-40B91061D3A7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564133" y="336917"/>
            <a:ext cx="3476625" cy="107632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8F1CAFB-FEE4-4635-BDF1-FCEDA9736896}"/>
              </a:ext>
            </a:extLst>
          </p:cNvPr>
          <p:cNvSpPr txBox="1"/>
          <p:nvPr/>
        </p:nvSpPr>
        <p:spPr>
          <a:xfrm>
            <a:off x="4522319" y="5181159"/>
            <a:ext cx="751843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Коментарі не враховуються компілятором, оскільки вони призначені для розробника, а не для кінцевого користувача, що сприяє зменшенню обсягу компільованих класів.</a:t>
            </a:r>
            <a:endParaRPr lang="uk-UA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797"/>
          <p:cNvGrpSpPr/>
          <p:nvPr>
            <p:custDataLst>
              <p:tags r:id="rId1"/>
            </p:custDataLst>
          </p:nvPr>
        </p:nvGrpSpPr>
        <p:grpSpPr>
          <a:xfrm>
            <a:off x="-5728963" y="-15661623"/>
            <a:ext cx="17868773" cy="18123857"/>
            <a:chOff x="-6417258" y="-16387059"/>
            <a:chExt cx="17868773" cy="18123857"/>
          </a:xfrm>
        </p:grpSpPr>
        <p:sp>
          <p:nvSpPr>
            <p:cNvPr id="28" name="Shape784">
              <a:extLst>
                <a:ext uri="{FF2B5EF4-FFF2-40B4-BE49-F238E27FC236}">
                  <a16:creationId xmlns:a16="http://schemas.microsoft.com/office/drawing/2014/main" id="{E8731B3F-0F4F-C065-E33F-B7F01449583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515541" y="-337266"/>
              <a:ext cx="1239945" cy="1239945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9pPr>
            </a:lstStyle>
            <a:p>
              <a:pPr algn="ctr"/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  <p:sp>
          <p:nvSpPr>
            <p:cNvPr id="29" name="Shape785">
              <a:extLst>
                <a:ext uri="{FF2B5EF4-FFF2-40B4-BE49-F238E27FC236}">
                  <a16:creationId xmlns:a16="http://schemas.microsoft.com/office/drawing/2014/main" id="{2880AFDE-E728-861D-F0D7-373A6CE46BC2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flipH="1">
              <a:off x="-6417258" y="-16387059"/>
              <a:ext cx="17868773" cy="18123857"/>
            </a:xfrm>
            <a:prstGeom prst="ellips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Arial"/>
                  <a:cs typeface="Arial"/>
                </a:defRPr>
              </a:lvl9pPr>
            </a:lstStyle>
            <a:p>
              <a:pPr marL="0" marR="0" lvl="0" indent="0" algn="ctr" defTabSz="91440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</p:grpSp>
      <p:grpSp>
        <p:nvGrpSpPr>
          <p:cNvPr id="20" name="Shape798"/>
          <p:cNvGrpSpPr/>
          <p:nvPr>
            <p:custDataLst>
              <p:tags r:id="rId2"/>
            </p:custDataLst>
          </p:nvPr>
        </p:nvGrpSpPr>
        <p:grpSpPr>
          <a:xfrm>
            <a:off x="487798" y="2273061"/>
            <a:ext cx="417198" cy="417275"/>
            <a:chOff x="-17932" y="2761945"/>
            <a:chExt cx="417198" cy="417275"/>
          </a:xfrm>
        </p:grpSpPr>
        <p:sp>
          <p:nvSpPr>
            <p:cNvPr id="21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2" name="Shape794"/>
            <p:cNvPicPr/>
            <p:nvPr>
              <p:custDataLst>
                <p:tags r:id="rId14"/>
              </p:custDataLst>
            </p:nvPr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24" name="Shape799"/>
          <p:cNvGrpSpPr/>
          <p:nvPr>
            <p:custDataLst>
              <p:tags r:id="rId3"/>
            </p:custDataLst>
          </p:nvPr>
        </p:nvGrpSpPr>
        <p:grpSpPr>
          <a:xfrm>
            <a:off x="-206445" y="6026620"/>
            <a:ext cx="412889" cy="417276"/>
            <a:chOff x="-13625" y="3532675"/>
            <a:chExt cx="412889" cy="417276"/>
          </a:xfrm>
        </p:grpSpPr>
        <p:sp>
          <p:nvSpPr>
            <p:cNvPr id="25" name="Shape789">
              <a:extLst>
                <a:ext uri="{FF2B5EF4-FFF2-40B4-BE49-F238E27FC236}">
                  <a16:creationId xmlns:a16="http://schemas.microsoft.com/office/drawing/2014/main" id="{A4913A1F-C7C4-DD97-7FB1-7CFD177E514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-13625" y="3536905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6" name="Shape796"/>
            <p:cNvPicPr/>
            <p:nvPr>
              <p:custDataLst>
                <p:tags r:id="rId12"/>
              </p:custDataLst>
            </p:nvPr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-1828" y="3532675"/>
              <a:ext cx="284521" cy="316731"/>
            </a:xfrm>
            <a:prstGeom prst="rect">
              <a:avLst/>
            </a:prstGeom>
          </p:spPr>
        </p:pic>
      </p:grpSp>
      <p:sp>
        <p:nvSpPr>
          <p:cNvPr id="4" name="Shape786">
            <a:extLst>
              <a:ext uri="{FF2B5EF4-FFF2-40B4-BE49-F238E27FC236}">
                <a16:creationId xmlns:a16="http://schemas.microsoft.com/office/drawing/2014/main" id="{47F41E7C-02E7-AA29-6DE9-7D46F9ED9CF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87286" y="542887"/>
            <a:ext cx="5161926" cy="1286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Стандартне</a:t>
            </a:r>
            <a:r>
              <a:rPr lang="en-US" sz="4400" b="1" dirty="0">
                <a:solidFill>
                  <a:srgbClr val="000000"/>
                </a:solidFill>
                <a:latin typeface="+mn-lt"/>
              </a:rPr>
              <a:t> 
</a:t>
            </a: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введення-виведення</a:t>
            </a:r>
            <a:endParaRPr lang="en-US" sz="44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141C87-EAE5-4374-8AC7-03D3EDCC3291}"/>
              </a:ext>
            </a:extLst>
          </p:cNvPr>
          <p:cNvSpPr txBox="1"/>
          <p:nvPr/>
        </p:nvSpPr>
        <p:spPr>
          <a:xfrm>
            <a:off x="989366" y="4430549"/>
            <a:ext cx="83202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getProperty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"os.name"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Cума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чисел %d I %d дорівнює %d"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"Виведення помилки"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Shape820">
            <a:extLst>
              <a:ext uri="{FF2B5EF4-FFF2-40B4-BE49-F238E27FC236}">
                <a16:creationId xmlns:a16="http://schemas.microsoft.com/office/drawing/2014/main" id="{316A6B74-3880-4B70-ABB9-24B06C01F9F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621804" y="920649"/>
            <a:ext cx="417198" cy="417276"/>
            <a:chOff x="4207652" y="1206553"/>
            <a:chExt cx="417198" cy="417276"/>
          </a:xfrm>
        </p:grpSpPr>
        <p:sp>
          <p:nvSpPr>
            <p:cNvPr id="31" name="Shape789">
              <a:extLst>
                <a:ext uri="{FF2B5EF4-FFF2-40B4-BE49-F238E27FC236}">
                  <a16:creationId xmlns:a16="http://schemas.microsoft.com/office/drawing/2014/main" id="{B3BA92DD-BFCF-47E3-870C-8159EA52FF45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4211961" y="1210783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32" name="Shape803">
              <a:extLst>
                <a:ext uri="{FF2B5EF4-FFF2-40B4-BE49-F238E27FC236}">
                  <a16:creationId xmlns:a16="http://schemas.microsoft.com/office/drawing/2014/main" id="{908E87E7-B3B5-4E42-96FD-D5BB39B162E3}"/>
                </a:ext>
              </a:extLst>
            </p:cNvPr>
            <p:cNvPicPr/>
            <p:nvPr>
              <p:custDataLst>
                <p:tags r:id="rId10"/>
              </p:custDataLst>
            </p:nvPr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207652" y="1206553"/>
              <a:ext cx="316731" cy="316731"/>
            </a:xfrm>
            <a:prstGeom prst="rect">
              <a:avLst/>
            </a:prstGeom>
          </p:spPr>
        </p:pic>
      </p:grpSp>
      <p:grpSp>
        <p:nvGrpSpPr>
          <p:cNvPr id="36" name="Shape819">
            <a:extLst>
              <a:ext uri="{FF2B5EF4-FFF2-40B4-BE49-F238E27FC236}">
                <a16:creationId xmlns:a16="http://schemas.microsoft.com/office/drawing/2014/main" id="{6E58FE40-03AE-4AA9-B00F-5CEB66707C22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1722612" y="6396044"/>
            <a:ext cx="417198" cy="417276"/>
            <a:chOff x="4207653" y="44143"/>
            <a:chExt cx="417198" cy="417276"/>
          </a:xfrm>
        </p:grpSpPr>
        <p:sp>
          <p:nvSpPr>
            <p:cNvPr id="37" name="Shape789">
              <a:extLst>
                <a:ext uri="{FF2B5EF4-FFF2-40B4-BE49-F238E27FC236}">
                  <a16:creationId xmlns:a16="http://schemas.microsoft.com/office/drawing/2014/main" id="{203492FA-4575-4E0C-958B-ECFA3DF7034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211962" y="48373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38" name="Shape801">
              <a:extLst>
                <a:ext uri="{FF2B5EF4-FFF2-40B4-BE49-F238E27FC236}">
                  <a16:creationId xmlns:a16="http://schemas.microsoft.com/office/drawing/2014/main" id="{14F0DD0F-35A6-435D-8BAA-93C571E6C9AA}"/>
                </a:ext>
              </a:extLst>
            </p:cNvPr>
            <p:cNvPicPr/>
            <p:nvPr>
              <p:custDataLst>
                <p:tags r:id="rId8"/>
              </p:custDataLst>
            </p:nvPr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207653" y="44143"/>
              <a:ext cx="316731" cy="316731"/>
            </a:xfrm>
            <a:prstGeom prst="rect">
              <a:avLst/>
            </a:prstGeom>
          </p:spPr>
        </p:pic>
      </p:grp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331B427D-8992-4EB2-98A4-847B879BC9D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50914" y="5968627"/>
            <a:ext cx="2952378" cy="53749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0E95CD4-874A-4025-8FA5-16922AB49793}"/>
              </a:ext>
            </a:extLst>
          </p:cNvPr>
          <p:cNvSpPr txBox="1"/>
          <p:nvPr/>
        </p:nvSpPr>
        <p:spPr>
          <a:xfrm>
            <a:off x="5673697" y="2083666"/>
            <a:ext cx="89581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"Введіть число"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(System.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scanner.nextInt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"Число: "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i)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5A8492B8-7EFE-4DB0-BC63-E89CACA77C7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737230" y="3372700"/>
            <a:ext cx="1162004" cy="6455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93AFB8A3-FA32-4D9D-9FC2-9CC196396689}"/>
              </a:ext>
            </a:extLst>
          </p:cNvPr>
          <p:cNvGrpSpPr/>
          <p:nvPr/>
        </p:nvGrpSpPr>
        <p:grpSpPr>
          <a:xfrm>
            <a:off x="2391713" y="801564"/>
            <a:ext cx="7605217" cy="6005314"/>
            <a:chOff x="2293342" y="440234"/>
            <a:chExt cx="7605217" cy="6005314"/>
          </a:xfrm>
        </p:grpSpPr>
        <p:sp>
          <p:nvSpPr>
            <p:cNvPr id="9" name="Shape 1">
              <a:extLst>
                <a:ext uri="{FF2B5EF4-FFF2-40B4-BE49-F238E27FC236}">
                  <a16:creationId xmlns:a16="http://schemas.microsoft.com/office/drawing/2014/main" id="{35D39BB6-A4D4-4005-95E5-B298C9E520AD}"/>
                </a:ext>
              </a:extLst>
            </p:cNvPr>
            <p:cNvSpPr/>
            <p:nvPr/>
          </p:nvSpPr>
          <p:spPr>
            <a:xfrm>
              <a:off x="2293342" y="440234"/>
              <a:ext cx="7605217" cy="6005314"/>
            </a:xfrm>
            <a:prstGeom prst="roundRect">
              <a:avLst>
                <a:gd name="adj" fmla="val 1200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10" name="Shape 2">
              <a:extLst>
                <a:ext uri="{FF2B5EF4-FFF2-40B4-BE49-F238E27FC236}">
                  <a16:creationId xmlns:a16="http://schemas.microsoft.com/office/drawing/2014/main" id="{851BB4E6-87D6-469A-9450-E35BDE8B88CF}"/>
                </a:ext>
              </a:extLst>
            </p:cNvPr>
            <p:cNvSpPr/>
            <p:nvPr/>
          </p:nvSpPr>
          <p:spPr>
            <a:xfrm>
              <a:off x="2299692" y="446583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1" name="Text 3">
              <a:extLst>
                <a:ext uri="{FF2B5EF4-FFF2-40B4-BE49-F238E27FC236}">
                  <a16:creationId xmlns:a16="http://schemas.microsoft.com/office/drawing/2014/main" id="{5BFC9384-3380-45F3-977F-657C901AD23C}"/>
                </a:ext>
              </a:extLst>
            </p:cNvPr>
            <p:cNvSpPr/>
            <p:nvPr/>
          </p:nvSpPr>
          <p:spPr>
            <a:xfrm>
              <a:off x="2459832" y="548978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Операція</a:t>
              </a:r>
              <a:endParaRPr lang="en-US" sz="1261" dirty="0"/>
            </a:p>
          </p:txBody>
        </p:sp>
        <p:sp>
          <p:nvSpPr>
            <p:cNvPr id="12" name="Text 4">
              <a:extLst>
                <a:ext uri="{FF2B5EF4-FFF2-40B4-BE49-F238E27FC236}">
                  <a16:creationId xmlns:a16="http://schemas.microsoft.com/office/drawing/2014/main" id="{A28A23FB-0B29-4BBF-8E55-724B34A0E4F9}"/>
                </a:ext>
              </a:extLst>
            </p:cNvPr>
            <p:cNvSpPr/>
            <p:nvPr/>
          </p:nvSpPr>
          <p:spPr>
            <a:xfrm>
              <a:off x="6259216" y="548978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Опис</a:t>
              </a:r>
              <a:endParaRPr lang="en-US" sz="1261" dirty="0"/>
            </a:p>
          </p:txBody>
        </p:sp>
        <p:sp>
          <p:nvSpPr>
            <p:cNvPr id="13" name="Shape 5">
              <a:extLst>
                <a:ext uri="{FF2B5EF4-FFF2-40B4-BE49-F238E27FC236}">
                  <a16:creationId xmlns:a16="http://schemas.microsoft.com/office/drawing/2014/main" id="{036B7E75-3849-49DD-91CE-486600781673}"/>
                </a:ext>
              </a:extLst>
            </p:cNvPr>
            <p:cNvSpPr/>
            <p:nvPr/>
          </p:nvSpPr>
          <p:spPr>
            <a:xfrm>
              <a:off x="2299692" y="907554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4" name="Text 6">
              <a:extLst>
                <a:ext uri="{FF2B5EF4-FFF2-40B4-BE49-F238E27FC236}">
                  <a16:creationId xmlns:a16="http://schemas.microsoft.com/office/drawing/2014/main" id="{F8E795CA-ACBC-4E2D-BA82-59D67546C9F8}"/>
                </a:ext>
              </a:extLst>
            </p:cNvPr>
            <p:cNvSpPr/>
            <p:nvPr/>
          </p:nvSpPr>
          <p:spPr>
            <a:xfrm>
              <a:off x="2459832" y="1009948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+</a:t>
              </a:r>
              <a:endParaRPr lang="en-US" sz="1261" dirty="0"/>
            </a:p>
          </p:txBody>
        </p:sp>
        <p:sp>
          <p:nvSpPr>
            <p:cNvPr id="15" name="Text 7">
              <a:extLst>
                <a:ext uri="{FF2B5EF4-FFF2-40B4-BE49-F238E27FC236}">
                  <a16:creationId xmlns:a16="http://schemas.microsoft.com/office/drawing/2014/main" id="{A09825F4-A998-496E-8592-6598D3A4000C}"/>
                </a:ext>
              </a:extLst>
            </p:cNvPr>
            <p:cNvSpPr/>
            <p:nvPr/>
          </p:nvSpPr>
          <p:spPr>
            <a:xfrm>
              <a:off x="6259216" y="1009948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Додавання (а також унарний плюс)</a:t>
              </a:r>
              <a:endParaRPr lang="en-US" sz="1261" dirty="0"/>
            </a:p>
          </p:txBody>
        </p:sp>
        <p:sp>
          <p:nvSpPr>
            <p:cNvPr id="16" name="Shape 8">
              <a:extLst>
                <a:ext uri="{FF2B5EF4-FFF2-40B4-BE49-F238E27FC236}">
                  <a16:creationId xmlns:a16="http://schemas.microsoft.com/office/drawing/2014/main" id="{6B1B1D41-0129-4CF3-BA5D-F9EB25AFDB28}"/>
                </a:ext>
              </a:extLst>
            </p:cNvPr>
            <p:cNvSpPr/>
            <p:nvPr/>
          </p:nvSpPr>
          <p:spPr>
            <a:xfrm>
              <a:off x="2299692" y="1368524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7" name="Text 9">
              <a:extLst>
                <a:ext uri="{FF2B5EF4-FFF2-40B4-BE49-F238E27FC236}">
                  <a16:creationId xmlns:a16="http://schemas.microsoft.com/office/drawing/2014/main" id="{1A67A20F-0310-45A8-AFF3-57E68BA84F42}"/>
                </a:ext>
              </a:extLst>
            </p:cNvPr>
            <p:cNvSpPr/>
            <p:nvPr/>
          </p:nvSpPr>
          <p:spPr>
            <a:xfrm>
              <a:off x="2459832" y="147091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-</a:t>
              </a:r>
              <a:endParaRPr lang="en-US" sz="1261" dirty="0"/>
            </a:p>
          </p:txBody>
        </p:sp>
        <p:sp>
          <p:nvSpPr>
            <p:cNvPr id="18" name="Text 10">
              <a:extLst>
                <a:ext uri="{FF2B5EF4-FFF2-40B4-BE49-F238E27FC236}">
                  <a16:creationId xmlns:a16="http://schemas.microsoft.com/office/drawing/2014/main" id="{38101421-3C7D-4B8E-ACB9-F9C89B70D0B4}"/>
                </a:ext>
              </a:extLst>
            </p:cNvPr>
            <p:cNvSpPr/>
            <p:nvPr/>
          </p:nvSpPr>
          <p:spPr>
            <a:xfrm>
              <a:off x="6259216" y="147091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Віднімання(а також унарний мінус)</a:t>
              </a:r>
              <a:endParaRPr lang="en-US" sz="1261" dirty="0"/>
            </a:p>
          </p:txBody>
        </p:sp>
        <p:sp>
          <p:nvSpPr>
            <p:cNvPr id="19" name="Shape 11">
              <a:extLst>
                <a:ext uri="{FF2B5EF4-FFF2-40B4-BE49-F238E27FC236}">
                  <a16:creationId xmlns:a16="http://schemas.microsoft.com/office/drawing/2014/main" id="{7734C442-352E-4E94-A706-4376D7B9A7D7}"/>
                </a:ext>
              </a:extLst>
            </p:cNvPr>
            <p:cNvSpPr/>
            <p:nvPr/>
          </p:nvSpPr>
          <p:spPr>
            <a:xfrm>
              <a:off x="2299692" y="1829494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20" name="Text 12">
              <a:extLst>
                <a:ext uri="{FF2B5EF4-FFF2-40B4-BE49-F238E27FC236}">
                  <a16:creationId xmlns:a16="http://schemas.microsoft.com/office/drawing/2014/main" id="{AE7C0D0E-43F1-46AF-AE4E-7D0A961C9858}"/>
                </a:ext>
              </a:extLst>
            </p:cNvPr>
            <p:cNvSpPr/>
            <p:nvPr/>
          </p:nvSpPr>
          <p:spPr>
            <a:xfrm>
              <a:off x="2459832" y="193188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*</a:t>
              </a:r>
              <a:endParaRPr lang="en-US" sz="1261" dirty="0"/>
            </a:p>
          </p:txBody>
        </p:sp>
        <p:sp>
          <p:nvSpPr>
            <p:cNvPr id="21" name="Text 13">
              <a:extLst>
                <a:ext uri="{FF2B5EF4-FFF2-40B4-BE49-F238E27FC236}">
                  <a16:creationId xmlns:a16="http://schemas.microsoft.com/office/drawing/2014/main" id="{DDEB0883-6233-4E9E-B1AA-B90522203881}"/>
                </a:ext>
              </a:extLst>
            </p:cNvPr>
            <p:cNvSpPr/>
            <p:nvPr/>
          </p:nvSpPr>
          <p:spPr>
            <a:xfrm>
              <a:off x="6259216" y="193188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Множення</a:t>
              </a:r>
              <a:endParaRPr lang="en-US" sz="1261" dirty="0"/>
            </a:p>
          </p:txBody>
        </p:sp>
        <p:sp>
          <p:nvSpPr>
            <p:cNvPr id="22" name="Shape 14">
              <a:extLst>
                <a:ext uri="{FF2B5EF4-FFF2-40B4-BE49-F238E27FC236}">
                  <a16:creationId xmlns:a16="http://schemas.microsoft.com/office/drawing/2014/main" id="{99D6EBF2-CDA5-45C4-BAA5-57768213306C}"/>
                </a:ext>
              </a:extLst>
            </p:cNvPr>
            <p:cNvSpPr/>
            <p:nvPr/>
          </p:nvSpPr>
          <p:spPr>
            <a:xfrm>
              <a:off x="2299692" y="2290465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23" name="Text 15">
              <a:extLst>
                <a:ext uri="{FF2B5EF4-FFF2-40B4-BE49-F238E27FC236}">
                  <a16:creationId xmlns:a16="http://schemas.microsoft.com/office/drawing/2014/main" id="{B4D4DDFD-3510-4ACD-A4FC-8E95205A81DA}"/>
                </a:ext>
              </a:extLst>
            </p:cNvPr>
            <p:cNvSpPr/>
            <p:nvPr/>
          </p:nvSpPr>
          <p:spPr>
            <a:xfrm>
              <a:off x="2459832" y="239285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/</a:t>
              </a:r>
              <a:endParaRPr lang="en-US" sz="1261" dirty="0"/>
            </a:p>
          </p:txBody>
        </p:sp>
        <p:sp>
          <p:nvSpPr>
            <p:cNvPr id="24" name="Text 16">
              <a:extLst>
                <a:ext uri="{FF2B5EF4-FFF2-40B4-BE49-F238E27FC236}">
                  <a16:creationId xmlns:a16="http://schemas.microsoft.com/office/drawing/2014/main" id="{AF6A5744-1282-4F1C-918A-1FB68790D9F3}"/>
                </a:ext>
              </a:extLst>
            </p:cNvPr>
            <p:cNvSpPr/>
            <p:nvPr/>
          </p:nvSpPr>
          <p:spPr>
            <a:xfrm>
              <a:off x="6259216" y="239285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Ділення</a:t>
              </a:r>
              <a:endParaRPr lang="en-US" sz="1261" dirty="0"/>
            </a:p>
          </p:txBody>
        </p:sp>
        <p:sp>
          <p:nvSpPr>
            <p:cNvPr id="25" name="Shape 17">
              <a:extLst>
                <a:ext uri="{FF2B5EF4-FFF2-40B4-BE49-F238E27FC236}">
                  <a16:creationId xmlns:a16="http://schemas.microsoft.com/office/drawing/2014/main" id="{B6166D88-C9DE-4CA8-AC4A-0549D486BBE2}"/>
                </a:ext>
              </a:extLst>
            </p:cNvPr>
            <p:cNvSpPr/>
            <p:nvPr/>
          </p:nvSpPr>
          <p:spPr>
            <a:xfrm>
              <a:off x="2299692" y="2751435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26" name="Text 18">
              <a:extLst>
                <a:ext uri="{FF2B5EF4-FFF2-40B4-BE49-F238E27FC236}">
                  <a16:creationId xmlns:a16="http://schemas.microsoft.com/office/drawing/2014/main" id="{AE748C4F-3DE1-41A1-9A3F-543A2037A719}"/>
                </a:ext>
              </a:extLst>
            </p:cNvPr>
            <p:cNvSpPr/>
            <p:nvPr/>
          </p:nvSpPr>
          <p:spPr>
            <a:xfrm>
              <a:off x="2459832" y="285382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%</a:t>
              </a:r>
              <a:endParaRPr lang="en-US" sz="1261" dirty="0"/>
            </a:p>
          </p:txBody>
        </p:sp>
        <p:sp>
          <p:nvSpPr>
            <p:cNvPr id="27" name="Text 19">
              <a:extLst>
                <a:ext uri="{FF2B5EF4-FFF2-40B4-BE49-F238E27FC236}">
                  <a16:creationId xmlns:a16="http://schemas.microsoft.com/office/drawing/2014/main" id="{227966E2-744B-42E0-A74F-478E91EDC1B5}"/>
                </a:ext>
              </a:extLst>
            </p:cNvPr>
            <p:cNvSpPr/>
            <p:nvPr/>
          </p:nvSpPr>
          <p:spPr>
            <a:xfrm>
              <a:off x="6259216" y="285382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Остача від ділення</a:t>
              </a:r>
              <a:endParaRPr lang="en-US" sz="1261" dirty="0"/>
            </a:p>
          </p:txBody>
        </p:sp>
        <p:sp>
          <p:nvSpPr>
            <p:cNvPr id="28" name="Shape 20">
              <a:extLst>
                <a:ext uri="{FF2B5EF4-FFF2-40B4-BE49-F238E27FC236}">
                  <a16:creationId xmlns:a16="http://schemas.microsoft.com/office/drawing/2014/main" id="{0428A270-DCE2-427A-A8F4-0DA972BF681C}"/>
                </a:ext>
              </a:extLst>
            </p:cNvPr>
            <p:cNvSpPr/>
            <p:nvPr/>
          </p:nvSpPr>
          <p:spPr>
            <a:xfrm>
              <a:off x="2299692" y="3212406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29" name="Text 21">
              <a:extLst>
                <a:ext uri="{FF2B5EF4-FFF2-40B4-BE49-F238E27FC236}">
                  <a16:creationId xmlns:a16="http://schemas.microsoft.com/office/drawing/2014/main" id="{204CED1C-D00F-41A3-B09D-4DE751A62C8F}"/>
                </a:ext>
              </a:extLst>
            </p:cNvPr>
            <p:cNvSpPr/>
            <p:nvPr/>
          </p:nvSpPr>
          <p:spPr>
            <a:xfrm>
              <a:off x="2459832" y="331479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++</a:t>
              </a:r>
              <a:endParaRPr lang="en-US" sz="1261" dirty="0"/>
            </a:p>
          </p:txBody>
        </p:sp>
        <p:sp>
          <p:nvSpPr>
            <p:cNvPr id="30" name="Text 22">
              <a:extLst>
                <a:ext uri="{FF2B5EF4-FFF2-40B4-BE49-F238E27FC236}">
                  <a16:creationId xmlns:a16="http://schemas.microsoft.com/office/drawing/2014/main" id="{D1E83155-48A0-42AB-BA51-20AAA65922E3}"/>
                </a:ext>
              </a:extLst>
            </p:cNvPr>
            <p:cNvSpPr/>
            <p:nvPr/>
          </p:nvSpPr>
          <p:spPr>
            <a:xfrm>
              <a:off x="6259216" y="331479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Інкремент(приріст на 1)</a:t>
              </a:r>
              <a:endParaRPr lang="en-US" sz="1261" dirty="0"/>
            </a:p>
          </p:txBody>
        </p:sp>
        <p:sp>
          <p:nvSpPr>
            <p:cNvPr id="31" name="Shape 23">
              <a:extLst>
                <a:ext uri="{FF2B5EF4-FFF2-40B4-BE49-F238E27FC236}">
                  <a16:creationId xmlns:a16="http://schemas.microsoft.com/office/drawing/2014/main" id="{EBA73FAC-B85C-419D-AE10-074B280B4A78}"/>
                </a:ext>
              </a:extLst>
            </p:cNvPr>
            <p:cNvSpPr/>
            <p:nvPr/>
          </p:nvSpPr>
          <p:spPr>
            <a:xfrm>
              <a:off x="2299692" y="3673376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32" name="Text 24">
              <a:extLst>
                <a:ext uri="{FF2B5EF4-FFF2-40B4-BE49-F238E27FC236}">
                  <a16:creationId xmlns:a16="http://schemas.microsoft.com/office/drawing/2014/main" id="{2C2AAE5F-CBC0-4B84-8F9D-76660EC2AA6C}"/>
                </a:ext>
              </a:extLst>
            </p:cNvPr>
            <p:cNvSpPr/>
            <p:nvPr/>
          </p:nvSpPr>
          <p:spPr>
            <a:xfrm>
              <a:off x="2459832" y="377576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--</a:t>
              </a:r>
              <a:endParaRPr lang="en-US" sz="1261" dirty="0"/>
            </a:p>
          </p:txBody>
        </p:sp>
        <p:sp>
          <p:nvSpPr>
            <p:cNvPr id="33" name="Text 25">
              <a:extLst>
                <a:ext uri="{FF2B5EF4-FFF2-40B4-BE49-F238E27FC236}">
                  <a16:creationId xmlns:a16="http://schemas.microsoft.com/office/drawing/2014/main" id="{9F8B77A2-C051-4940-8969-A1CE41574A48}"/>
                </a:ext>
              </a:extLst>
            </p:cNvPr>
            <p:cNvSpPr/>
            <p:nvPr/>
          </p:nvSpPr>
          <p:spPr>
            <a:xfrm>
              <a:off x="6259216" y="377576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Декремент (від’ємний приріст на 1)</a:t>
              </a:r>
              <a:endParaRPr lang="en-US" sz="1261" dirty="0"/>
            </a:p>
          </p:txBody>
        </p:sp>
        <p:sp>
          <p:nvSpPr>
            <p:cNvPr id="34" name="Shape 26">
              <a:extLst>
                <a:ext uri="{FF2B5EF4-FFF2-40B4-BE49-F238E27FC236}">
                  <a16:creationId xmlns:a16="http://schemas.microsoft.com/office/drawing/2014/main" id="{158F6930-3F3D-432A-A36A-9FDDCFC7D4B5}"/>
                </a:ext>
              </a:extLst>
            </p:cNvPr>
            <p:cNvSpPr/>
            <p:nvPr/>
          </p:nvSpPr>
          <p:spPr>
            <a:xfrm>
              <a:off x="2299692" y="4134346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35" name="Text 27">
              <a:extLst>
                <a:ext uri="{FF2B5EF4-FFF2-40B4-BE49-F238E27FC236}">
                  <a16:creationId xmlns:a16="http://schemas.microsoft.com/office/drawing/2014/main" id="{98675CCF-9D2F-49C7-9008-EC9913B36C0D}"/>
                </a:ext>
              </a:extLst>
            </p:cNvPr>
            <p:cNvSpPr/>
            <p:nvPr/>
          </p:nvSpPr>
          <p:spPr>
            <a:xfrm>
              <a:off x="2459832" y="4236740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+=</a:t>
              </a:r>
              <a:endParaRPr lang="en-US" sz="1261" dirty="0"/>
            </a:p>
          </p:txBody>
        </p:sp>
        <p:sp>
          <p:nvSpPr>
            <p:cNvPr id="36" name="Text 28">
              <a:extLst>
                <a:ext uri="{FF2B5EF4-FFF2-40B4-BE49-F238E27FC236}">
                  <a16:creationId xmlns:a16="http://schemas.microsoft.com/office/drawing/2014/main" id="{EC72F378-5BD0-4E0B-B60E-E50F473D5C47}"/>
                </a:ext>
              </a:extLst>
            </p:cNvPr>
            <p:cNvSpPr/>
            <p:nvPr/>
          </p:nvSpPr>
          <p:spPr>
            <a:xfrm>
              <a:off x="6259216" y="4236740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Додавання з присвоюванням</a:t>
              </a:r>
              <a:endParaRPr lang="en-US" sz="1261" dirty="0"/>
            </a:p>
          </p:txBody>
        </p:sp>
        <p:sp>
          <p:nvSpPr>
            <p:cNvPr id="37" name="Shape 29">
              <a:extLst>
                <a:ext uri="{FF2B5EF4-FFF2-40B4-BE49-F238E27FC236}">
                  <a16:creationId xmlns:a16="http://schemas.microsoft.com/office/drawing/2014/main" id="{8307494D-476D-49B5-9D5B-FAE7A20B3603}"/>
                </a:ext>
              </a:extLst>
            </p:cNvPr>
            <p:cNvSpPr/>
            <p:nvPr/>
          </p:nvSpPr>
          <p:spPr>
            <a:xfrm>
              <a:off x="2299692" y="4595317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38" name="Text 30">
              <a:extLst>
                <a:ext uri="{FF2B5EF4-FFF2-40B4-BE49-F238E27FC236}">
                  <a16:creationId xmlns:a16="http://schemas.microsoft.com/office/drawing/2014/main" id="{BAE18702-246C-46D2-83C1-B17B3C0EA3CD}"/>
                </a:ext>
              </a:extLst>
            </p:cNvPr>
            <p:cNvSpPr/>
            <p:nvPr/>
          </p:nvSpPr>
          <p:spPr>
            <a:xfrm>
              <a:off x="2459832" y="4697710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-=</a:t>
              </a:r>
              <a:endParaRPr lang="en-US" sz="1261" dirty="0"/>
            </a:p>
          </p:txBody>
        </p:sp>
        <p:sp>
          <p:nvSpPr>
            <p:cNvPr id="39" name="Text 31">
              <a:extLst>
                <a:ext uri="{FF2B5EF4-FFF2-40B4-BE49-F238E27FC236}">
                  <a16:creationId xmlns:a16="http://schemas.microsoft.com/office/drawing/2014/main" id="{8A287B28-4495-4240-96DA-50678A3F58B2}"/>
                </a:ext>
              </a:extLst>
            </p:cNvPr>
            <p:cNvSpPr/>
            <p:nvPr/>
          </p:nvSpPr>
          <p:spPr>
            <a:xfrm>
              <a:off x="6259216" y="4697710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Віднімання з присвоюванням</a:t>
              </a:r>
              <a:endParaRPr lang="en-US" sz="1261" dirty="0"/>
            </a:p>
          </p:txBody>
        </p:sp>
        <p:sp>
          <p:nvSpPr>
            <p:cNvPr id="40" name="Shape 32">
              <a:extLst>
                <a:ext uri="{FF2B5EF4-FFF2-40B4-BE49-F238E27FC236}">
                  <a16:creationId xmlns:a16="http://schemas.microsoft.com/office/drawing/2014/main" id="{A867E883-78FE-46D1-A17D-5734C6058D63}"/>
                </a:ext>
              </a:extLst>
            </p:cNvPr>
            <p:cNvSpPr/>
            <p:nvPr/>
          </p:nvSpPr>
          <p:spPr>
            <a:xfrm>
              <a:off x="2299692" y="5056287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41" name="Text 33">
              <a:extLst>
                <a:ext uri="{FF2B5EF4-FFF2-40B4-BE49-F238E27FC236}">
                  <a16:creationId xmlns:a16="http://schemas.microsoft.com/office/drawing/2014/main" id="{AABF13D6-0C69-4CAB-A872-EDC3BC1DEBBE}"/>
                </a:ext>
              </a:extLst>
            </p:cNvPr>
            <p:cNvSpPr/>
            <p:nvPr/>
          </p:nvSpPr>
          <p:spPr>
            <a:xfrm>
              <a:off x="2459832" y="515868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*=</a:t>
              </a:r>
              <a:endParaRPr lang="en-US" sz="1261" dirty="0"/>
            </a:p>
          </p:txBody>
        </p:sp>
        <p:sp>
          <p:nvSpPr>
            <p:cNvPr id="42" name="Text 34">
              <a:extLst>
                <a:ext uri="{FF2B5EF4-FFF2-40B4-BE49-F238E27FC236}">
                  <a16:creationId xmlns:a16="http://schemas.microsoft.com/office/drawing/2014/main" id="{44F295AE-EE8C-40F0-9FD9-5DB678FD3826}"/>
                </a:ext>
              </a:extLst>
            </p:cNvPr>
            <p:cNvSpPr/>
            <p:nvPr/>
          </p:nvSpPr>
          <p:spPr>
            <a:xfrm>
              <a:off x="6259216" y="515868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Множення з присвоюванням</a:t>
              </a:r>
              <a:endParaRPr lang="en-US" sz="1261" dirty="0"/>
            </a:p>
          </p:txBody>
        </p:sp>
        <p:sp>
          <p:nvSpPr>
            <p:cNvPr id="43" name="Shape 35">
              <a:extLst>
                <a:ext uri="{FF2B5EF4-FFF2-40B4-BE49-F238E27FC236}">
                  <a16:creationId xmlns:a16="http://schemas.microsoft.com/office/drawing/2014/main" id="{FA95BD70-E390-4EB9-9F66-57A9EB03A5BD}"/>
                </a:ext>
              </a:extLst>
            </p:cNvPr>
            <p:cNvSpPr/>
            <p:nvPr/>
          </p:nvSpPr>
          <p:spPr>
            <a:xfrm>
              <a:off x="2299692" y="5517257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44" name="Text 36">
              <a:extLst>
                <a:ext uri="{FF2B5EF4-FFF2-40B4-BE49-F238E27FC236}">
                  <a16:creationId xmlns:a16="http://schemas.microsoft.com/office/drawing/2014/main" id="{8BD10A59-2D0F-4D69-845E-0AAC7E205707}"/>
                </a:ext>
              </a:extLst>
            </p:cNvPr>
            <p:cNvSpPr/>
            <p:nvPr/>
          </p:nvSpPr>
          <p:spPr>
            <a:xfrm>
              <a:off x="2459832" y="561965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/=</a:t>
              </a:r>
              <a:endParaRPr lang="en-US" sz="1261" dirty="0"/>
            </a:p>
          </p:txBody>
        </p:sp>
        <p:sp>
          <p:nvSpPr>
            <p:cNvPr id="45" name="Text 37">
              <a:extLst>
                <a:ext uri="{FF2B5EF4-FFF2-40B4-BE49-F238E27FC236}">
                  <a16:creationId xmlns:a16="http://schemas.microsoft.com/office/drawing/2014/main" id="{FDD14C43-90F0-47E4-ABEF-CAA96590DC39}"/>
                </a:ext>
              </a:extLst>
            </p:cNvPr>
            <p:cNvSpPr/>
            <p:nvPr/>
          </p:nvSpPr>
          <p:spPr>
            <a:xfrm>
              <a:off x="6259216" y="561965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Ділення з присвоюванням</a:t>
              </a:r>
              <a:endParaRPr lang="en-US" sz="1261" dirty="0"/>
            </a:p>
          </p:txBody>
        </p:sp>
        <p:sp>
          <p:nvSpPr>
            <p:cNvPr id="46" name="Shape 38">
              <a:extLst>
                <a:ext uri="{FF2B5EF4-FFF2-40B4-BE49-F238E27FC236}">
                  <a16:creationId xmlns:a16="http://schemas.microsoft.com/office/drawing/2014/main" id="{69D2E0B8-C6DD-4097-A8FA-789321382966}"/>
                </a:ext>
              </a:extLst>
            </p:cNvPr>
            <p:cNvSpPr/>
            <p:nvPr/>
          </p:nvSpPr>
          <p:spPr>
            <a:xfrm>
              <a:off x="2299692" y="5978228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47" name="Text 39">
              <a:extLst>
                <a:ext uri="{FF2B5EF4-FFF2-40B4-BE49-F238E27FC236}">
                  <a16:creationId xmlns:a16="http://schemas.microsoft.com/office/drawing/2014/main" id="{193A7109-8B5C-4FD1-9827-F799C5F7028B}"/>
                </a:ext>
              </a:extLst>
            </p:cNvPr>
            <p:cNvSpPr/>
            <p:nvPr/>
          </p:nvSpPr>
          <p:spPr>
            <a:xfrm>
              <a:off x="2459832" y="608062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%=</a:t>
              </a:r>
              <a:endParaRPr lang="en-US" sz="1261" dirty="0"/>
            </a:p>
          </p:txBody>
        </p:sp>
        <p:sp>
          <p:nvSpPr>
            <p:cNvPr id="48" name="Text 40">
              <a:extLst>
                <a:ext uri="{FF2B5EF4-FFF2-40B4-BE49-F238E27FC236}">
                  <a16:creationId xmlns:a16="http://schemas.microsoft.com/office/drawing/2014/main" id="{FE38C936-7B82-4675-A5AF-D3D79A6083AB}"/>
                </a:ext>
              </a:extLst>
            </p:cNvPr>
            <p:cNvSpPr/>
            <p:nvPr/>
          </p:nvSpPr>
          <p:spPr>
            <a:xfrm>
              <a:off x="6259216" y="608062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Ділення по модулю з присвоюванням</a:t>
              </a:r>
              <a:endParaRPr lang="en-US" sz="1261" dirty="0"/>
            </a:p>
          </p:txBody>
        </p:sp>
      </p:grpSp>
      <p:sp>
        <p:nvSpPr>
          <p:cNvPr id="49" name="Shape784">
            <a:extLst>
              <a:ext uri="{FF2B5EF4-FFF2-40B4-BE49-F238E27FC236}">
                <a16:creationId xmlns:a16="http://schemas.microsoft.com/office/drawing/2014/main" id="{0B162DB5-1172-457B-B094-5FCFB0227DE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50" name="Shape798">
            <a:extLst>
              <a:ext uri="{FF2B5EF4-FFF2-40B4-BE49-F238E27FC236}">
                <a16:creationId xmlns:a16="http://schemas.microsoft.com/office/drawing/2014/main" id="{5516C4F2-EDE2-416D-8E00-B4BA2F6FB90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80205" y="6152227"/>
            <a:ext cx="417198" cy="417275"/>
            <a:chOff x="-17932" y="2761945"/>
            <a:chExt cx="417198" cy="417275"/>
          </a:xfrm>
        </p:grpSpPr>
        <p:sp>
          <p:nvSpPr>
            <p:cNvPr id="51" name="Shape789">
              <a:extLst>
                <a:ext uri="{FF2B5EF4-FFF2-40B4-BE49-F238E27FC236}">
                  <a16:creationId xmlns:a16="http://schemas.microsoft.com/office/drawing/2014/main" id="{ADB23970-B4B1-4AB0-A97F-83EF660CF073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2" name="Shape794">
              <a:extLst>
                <a:ext uri="{FF2B5EF4-FFF2-40B4-BE49-F238E27FC236}">
                  <a16:creationId xmlns:a16="http://schemas.microsoft.com/office/drawing/2014/main" id="{CA6B8A0E-D0C5-40D3-A260-8E692007057B}"/>
                </a:ext>
              </a:extLst>
            </p:cNvPr>
            <p:cNvPicPr/>
            <p:nvPr>
              <p:custDataLst>
                <p:tags r:id="rId26"/>
              </p:custDataLst>
            </p:nvPr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53" name="Shape825">
            <a:extLst>
              <a:ext uri="{FF2B5EF4-FFF2-40B4-BE49-F238E27FC236}">
                <a16:creationId xmlns:a16="http://schemas.microsoft.com/office/drawing/2014/main" id="{A718EEEE-B758-45D0-B973-B5B30CC4CE0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702184" y="1007103"/>
            <a:ext cx="417197" cy="417276"/>
            <a:chOff x="7712852" y="1193852"/>
            <a:chExt cx="417197" cy="417276"/>
          </a:xfrm>
        </p:grpSpPr>
        <p:sp>
          <p:nvSpPr>
            <p:cNvPr id="54" name="Shape789">
              <a:extLst>
                <a:ext uri="{FF2B5EF4-FFF2-40B4-BE49-F238E27FC236}">
                  <a16:creationId xmlns:a16="http://schemas.microsoft.com/office/drawing/2014/main" id="{9C3EAA99-6AF4-4EA8-A973-B19D2F7D43EE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5" name="Shape813">
              <a:extLst>
                <a:ext uri="{FF2B5EF4-FFF2-40B4-BE49-F238E27FC236}">
                  <a16:creationId xmlns:a16="http://schemas.microsoft.com/office/drawing/2014/main" id="{578F1427-120C-426D-B15A-042A1111E4F5}"/>
                </a:ext>
              </a:extLst>
            </p:cNvPr>
            <p:cNvPicPr/>
            <p:nvPr>
              <p:custDataLst>
                <p:tags r:id="rId24"/>
              </p:custDataLst>
            </p:nvPr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56" name="Shape819">
            <a:extLst>
              <a:ext uri="{FF2B5EF4-FFF2-40B4-BE49-F238E27FC236}">
                <a16:creationId xmlns:a16="http://schemas.microsoft.com/office/drawing/2014/main" id="{F1648A6C-B664-4C0B-A15A-A3B0A374DDB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706378" y="5398085"/>
            <a:ext cx="417198" cy="417276"/>
            <a:chOff x="4207653" y="2394364"/>
            <a:chExt cx="417198" cy="417276"/>
          </a:xfrm>
        </p:grpSpPr>
        <p:sp>
          <p:nvSpPr>
            <p:cNvPr id="57" name="Shape789">
              <a:extLst>
                <a:ext uri="{FF2B5EF4-FFF2-40B4-BE49-F238E27FC236}">
                  <a16:creationId xmlns:a16="http://schemas.microsoft.com/office/drawing/2014/main" id="{8B5D25D3-B441-4879-B544-D9115DE956F0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8" name="Shape805">
              <a:extLst>
                <a:ext uri="{FF2B5EF4-FFF2-40B4-BE49-F238E27FC236}">
                  <a16:creationId xmlns:a16="http://schemas.microsoft.com/office/drawing/2014/main" id="{DEC67A56-9A2E-4DA5-A59A-766E71797644}"/>
                </a:ext>
              </a:extLst>
            </p:cNvPr>
            <p:cNvPicPr/>
            <p:nvPr>
              <p:custDataLst>
                <p:tags r:id="rId22"/>
              </p:custDataLst>
            </p:nvPr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59" name="Shape819">
            <a:extLst>
              <a:ext uri="{FF2B5EF4-FFF2-40B4-BE49-F238E27FC236}">
                <a16:creationId xmlns:a16="http://schemas.microsoft.com/office/drawing/2014/main" id="{71303B19-8E54-4842-A227-0DB967E6D7F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67630" y="2153928"/>
            <a:ext cx="417198" cy="417276"/>
            <a:chOff x="4207653" y="2394364"/>
            <a:chExt cx="417198" cy="417276"/>
          </a:xfrm>
        </p:grpSpPr>
        <p:sp>
          <p:nvSpPr>
            <p:cNvPr id="60" name="Shape789">
              <a:extLst>
                <a:ext uri="{FF2B5EF4-FFF2-40B4-BE49-F238E27FC236}">
                  <a16:creationId xmlns:a16="http://schemas.microsoft.com/office/drawing/2014/main" id="{4BEDA6B3-202C-4358-AA40-35E6B10CC55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61" name="Shape805">
              <a:extLst>
                <a:ext uri="{FF2B5EF4-FFF2-40B4-BE49-F238E27FC236}">
                  <a16:creationId xmlns:a16="http://schemas.microsoft.com/office/drawing/2014/main" id="{175A3D7C-1512-480A-9592-5D867E0E6D9B}"/>
                </a:ext>
              </a:extLst>
            </p:cNvPr>
            <p:cNvPicPr/>
            <p:nvPr>
              <p:custDataLst>
                <p:tags r:id="rId20"/>
              </p:custDataLst>
            </p:nvPr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sp>
        <p:nvSpPr>
          <p:cNvPr id="62" name="Shape784">
            <a:extLst>
              <a:ext uri="{FF2B5EF4-FFF2-40B4-BE49-F238E27FC236}">
                <a16:creationId xmlns:a16="http://schemas.microsoft.com/office/drawing/2014/main" id="{62593A0B-4A61-4ECB-951F-9C84B07ADD5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92512" y="4398322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3" name="Shape784">
            <a:extLst>
              <a:ext uri="{FF2B5EF4-FFF2-40B4-BE49-F238E27FC236}">
                <a16:creationId xmlns:a16="http://schemas.microsoft.com/office/drawing/2014/main" id="{0FE95287-BC3D-44CE-A4F7-BD500A79EE5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1741889" y="3550148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4" name="Shape784">
            <a:extLst>
              <a:ext uri="{FF2B5EF4-FFF2-40B4-BE49-F238E27FC236}">
                <a16:creationId xmlns:a16="http://schemas.microsoft.com/office/drawing/2014/main" id="{D7895A02-94A7-485A-845A-8505EAB3CF8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244770" y="-6211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6" name="Shape784">
            <a:extLst>
              <a:ext uri="{FF2B5EF4-FFF2-40B4-BE49-F238E27FC236}">
                <a16:creationId xmlns:a16="http://schemas.microsoft.com/office/drawing/2014/main" id="{7E9A5C8E-914C-446E-BD43-666BDB30FB7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42999" y="-392976"/>
            <a:ext cx="1326729" cy="1247897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7" name="Shape784">
            <a:extLst>
              <a:ext uri="{FF2B5EF4-FFF2-40B4-BE49-F238E27FC236}">
                <a16:creationId xmlns:a16="http://schemas.microsoft.com/office/drawing/2014/main" id="{5A3780F4-EE54-48FB-9DD4-00C62B664A5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260615" y="-695952"/>
            <a:ext cx="4698057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8" name="Shape784">
            <a:extLst>
              <a:ext uri="{FF2B5EF4-FFF2-40B4-BE49-F238E27FC236}">
                <a16:creationId xmlns:a16="http://schemas.microsoft.com/office/drawing/2014/main" id="{5074F495-F8A6-408F-B69B-31138047215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-360010" y="339981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9" name="Shape784">
            <a:extLst>
              <a:ext uri="{FF2B5EF4-FFF2-40B4-BE49-F238E27FC236}">
                <a16:creationId xmlns:a16="http://schemas.microsoft.com/office/drawing/2014/main" id="{376ED6AC-F882-4BCE-B74F-6862C3F2C14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47654" y="83889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0" name="Shape784">
            <a:extLst>
              <a:ext uri="{FF2B5EF4-FFF2-40B4-BE49-F238E27FC236}">
                <a16:creationId xmlns:a16="http://schemas.microsoft.com/office/drawing/2014/main" id="{5E39CC0E-9459-4EBA-B300-3F23EE1975A6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-111450" y="-498935"/>
            <a:ext cx="1286512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1" name="Shape784">
            <a:extLst>
              <a:ext uri="{FF2B5EF4-FFF2-40B4-BE49-F238E27FC236}">
                <a16:creationId xmlns:a16="http://schemas.microsoft.com/office/drawing/2014/main" id="{AD8F3708-B246-4B07-8A38-61CE0634703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778090" y="-321798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2" name="Shape784">
            <a:extLst>
              <a:ext uri="{FF2B5EF4-FFF2-40B4-BE49-F238E27FC236}">
                <a16:creationId xmlns:a16="http://schemas.microsoft.com/office/drawing/2014/main" id="{F0A4A6C5-383B-42FE-A23D-50C50414EA99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2640260" y="-608580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3" name="Shape784">
            <a:extLst>
              <a:ext uri="{FF2B5EF4-FFF2-40B4-BE49-F238E27FC236}">
                <a16:creationId xmlns:a16="http://schemas.microsoft.com/office/drawing/2014/main" id="{24B0DBBC-1D64-401C-AB6F-73B6067D921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139550" y="-567013"/>
            <a:ext cx="151275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4" name="Shape784">
            <a:extLst>
              <a:ext uri="{FF2B5EF4-FFF2-40B4-BE49-F238E27FC236}">
                <a16:creationId xmlns:a16="http://schemas.microsoft.com/office/drawing/2014/main" id="{88F4B765-67BC-4766-A5B4-E315871D7E1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644212" y="-588200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5" name="Shape784">
            <a:extLst>
              <a:ext uri="{FF2B5EF4-FFF2-40B4-BE49-F238E27FC236}">
                <a16:creationId xmlns:a16="http://schemas.microsoft.com/office/drawing/2014/main" id="{3590D2B4-A5D1-4AEC-962F-89DA6ECCA244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126262" y="-480229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FF01D-8499-4F0A-BBEF-90AAC17678B9}"/>
              </a:ext>
            </a:extLst>
          </p:cNvPr>
          <p:cNvSpPr txBox="1"/>
          <p:nvPr/>
        </p:nvSpPr>
        <p:spPr>
          <a:xfrm>
            <a:off x="-1936701" y="-29647"/>
            <a:ext cx="938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Арифметичні операції</a:t>
            </a:r>
          </a:p>
        </p:txBody>
      </p:sp>
    </p:spTree>
    <p:extLst>
      <p:ext uri="{BB962C8B-B14F-4D97-AF65-F5344CB8AC3E}">
        <p14:creationId xmlns:p14="http://schemas.microsoft.com/office/powerpoint/2010/main" val="372088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784">
            <a:extLst>
              <a:ext uri="{FF2B5EF4-FFF2-40B4-BE49-F238E27FC236}">
                <a16:creationId xmlns:a16="http://schemas.microsoft.com/office/drawing/2014/main" id="{F5DD36C9-35D3-49FA-ACB9-718805F8CD3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2892333" y="-2195760"/>
            <a:ext cx="4648298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225C7E-0F26-4188-BA85-3B5F923EC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139" y="46165"/>
            <a:ext cx="5557737" cy="692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5;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3.2f;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* f1;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16.0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+ f1;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8.199999809265137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- f1;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1.7999999523162842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/ f1;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1.5625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тип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inherit"/>
                <a:cs typeface="Courier New" panose="02070309020205020404" pitchFamily="49" charset="0"/>
              </a:rPr>
              <a:t>'A’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c = 'B’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code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67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% - остача від ділення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5;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4;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0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8E429-D3BB-49C3-833E-30FBFEAE261F}"/>
              </a:ext>
            </a:extLst>
          </p:cNvPr>
          <p:cNvSpPr txBox="1"/>
          <p:nvPr/>
        </p:nvSpPr>
        <p:spPr>
          <a:xfrm>
            <a:off x="1844791" y="-79653"/>
            <a:ext cx="567850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арифметичні операції '+', '-', '*', '/’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8;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-5;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a + b;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a - b;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13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* b;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-40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/ b;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-1 - ділення націло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+ f2;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13.5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f1 - f2;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-6.5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* f2;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35.0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/ f2;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0.3499999940395355</a:t>
            </a:r>
            <a:endParaRPr lang="uk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3B1CB-6281-4E2C-A52B-D9DF39F86C8F}"/>
              </a:ext>
            </a:extLst>
          </p:cNvPr>
          <p:cNvSpPr txBox="1"/>
          <p:nvPr/>
        </p:nvSpPr>
        <p:spPr>
          <a:xfrm>
            <a:off x="8920644" y="197345"/>
            <a:ext cx="612058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15;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(</a:t>
            </a: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)(8 % a);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8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3.5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0.5f;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0.0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1.2f;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1.1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5;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3.5f;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 %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dd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1.5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E94F4-7060-40A5-B44D-D99EB91F71A9}"/>
              </a:ext>
            </a:extLst>
          </p:cNvPr>
          <p:cNvSpPr txBox="1"/>
          <p:nvPr/>
        </p:nvSpPr>
        <p:spPr>
          <a:xfrm>
            <a:off x="0" y="0"/>
            <a:ext cx="1292662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uk-UA" sz="7200" dirty="0">
                <a:latin typeface="Comic Sans MS" panose="030F0702030302020204" pitchFamily="66" charset="0"/>
              </a:rPr>
              <a:t>Лістинг 1</a:t>
            </a:r>
          </a:p>
        </p:txBody>
      </p:sp>
      <p:sp>
        <p:nvSpPr>
          <p:cNvPr id="9" name="Shape784">
            <a:extLst>
              <a:ext uri="{FF2B5EF4-FFF2-40B4-BE49-F238E27FC236}">
                <a16:creationId xmlns:a16="http://schemas.microsoft.com/office/drawing/2014/main" id="{071C4EEF-23AF-4B9E-A250-6E6CBBADA7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684855" y="60406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0" name="Shape784">
            <a:extLst>
              <a:ext uri="{FF2B5EF4-FFF2-40B4-BE49-F238E27FC236}">
                <a16:creationId xmlns:a16="http://schemas.microsoft.com/office/drawing/2014/main" id="{BFB70E66-7543-4FEB-BFD4-B2BE12569CF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430952" y="5618055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1" name="Shape784">
            <a:extLst>
              <a:ext uri="{FF2B5EF4-FFF2-40B4-BE49-F238E27FC236}">
                <a16:creationId xmlns:a16="http://schemas.microsoft.com/office/drawing/2014/main" id="{F449A91D-2651-47C7-963D-30755BBD2FE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43338" y="6040679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2" name="Shape784">
            <a:extLst>
              <a:ext uri="{FF2B5EF4-FFF2-40B4-BE49-F238E27FC236}">
                <a16:creationId xmlns:a16="http://schemas.microsoft.com/office/drawing/2014/main" id="{63557EFC-5301-4DA6-B16D-52ADB8F8019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4" name="Shape798">
            <a:extLst>
              <a:ext uri="{FF2B5EF4-FFF2-40B4-BE49-F238E27FC236}">
                <a16:creationId xmlns:a16="http://schemas.microsoft.com/office/drawing/2014/main" id="{EF009002-F6EA-4DB1-9E06-067FC246F95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756867" y="3773460"/>
            <a:ext cx="417198" cy="417275"/>
            <a:chOff x="-17932" y="2761945"/>
            <a:chExt cx="417198" cy="417275"/>
          </a:xfrm>
        </p:grpSpPr>
        <p:sp>
          <p:nvSpPr>
            <p:cNvPr id="15" name="Shape789">
              <a:extLst>
                <a:ext uri="{FF2B5EF4-FFF2-40B4-BE49-F238E27FC236}">
                  <a16:creationId xmlns:a16="http://schemas.microsoft.com/office/drawing/2014/main" id="{FB340D26-F5BE-4FBC-B89E-92EEE691EDFC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6" name="Shape794">
              <a:extLst>
                <a:ext uri="{FF2B5EF4-FFF2-40B4-BE49-F238E27FC236}">
                  <a16:creationId xmlns:a16="http://schemas.microsoft.com/office/drawing/2014/main" id="{ADA55F10-7B3B-4705-BF2C-08FE94A12000}"/>
                </a:ext>
              </a:extLst>
            </p:cNvPr>
            <p:cNvPicPr/>
            <p:nvPr>
              <p:custDataLst>
                <p:tags r:id="rId14"/>
              </p:custDataLst>
            </p:nvPr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17" name="Shape821">
            <a:extLst>
              <a:ext uri="{FF2B5EF4-FFF2-40B4-BE49-F238E27FC236}">
                <a16:creationId xmlns:a16="http://schemas.microsoft.com/office/drawing/2014/main" id="{9E1BC57F-38D4-4CF6-9302-2077E0DD7590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696642" y="927700"/>
            <a:ext cx="417197" cy="417276"/>
            <a:chOff x="7712852" y="31442"/>
            <a:chExt cx="417197" cy="417276"/>
          </a:xfrm>
        </p:grpSpPr>
        <p:sp>
          <p:nvSpPr>
            <p:cNvPr id="18" name="Shape789">
              <a:extLst>
                <a:ext uri="{FF2B5EF4-FFF2-40B4-BE49-F238E27FC236}">
                  <a16:creationId xmlns:a16="http://schemas.microsoft.com/office/drawing/2014/main" id="{55B1977E-C836-47C7-9329-AF42D94DC176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717161" y="35672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9" name="Shape809">
              <a:extLst>
                <a:ext uri="{FF2B5EF4-FFF2-40B4-BE49-F238E27FC236}">
                  <a16:creationId xmlns:a16="http://schemas.microsoft.com/office/drawing/2014/main" id="{A4C9FDC9-6E62-4E64-8E60-977FE4ABFC81}"/>
                </a:ext>
              </a:extLst>
            </p:cNvPr>
            <p:cNvPicPr/>
            <p:nvPr>
              <p:custDataLst>
                <p:tags r:id="rId12"/>
              </p:custDataLst>
            </p:nvPr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712852" y="31442"/>
              <a:ext cx="316731" cy="316731"/>
            </a:xfrm>
            <a:prstGeom prst="rect">
              <a:avLst/>
            </a:prstGeom>
          </p:spPr>
        </p:pic>
      </p:grpSp>
      <p:grpSp>
        <p:nvGrpSpPr>
          <p:cNvPr id="23" name="Shape825">
            <a:extLst>
              <a:ext uri="{FF2B5EF4-FFF2-40B4-BE49-F238E27FC236}">
                <a16:creationId xmlns:a16="http://schemas.microsoft.com/office/drawing/2014/main" id="{AD9EB0A1-3425-4918-BED6-97694CAA89D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1631465" y="6243375"/>
            <a:ext cx="417197" cy="417276"/>
            <a:chOff x="7712852" y="1193852"/>
            <a:chExt cx="417197" cy="417276"/>
          </a:xfrm>
        </p:grpSpPr>
        <p:sp>
          <p:nvSpPr>
            <p:cNvPr id="24" name="Shape789">
              <a:extLst>
                <a:ext uri="{FF2B5EF4-FFF2-40B4-BE49-F238E27FC236}">
                  <a16:creationId xmlns:a16="http://schemas.microsoft.com/office/drawing/2014/main" id="{0FDC0063-22F7-4869-8AE6-8EDF073A24B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5" name="Shape813">
              <a:extLst>
                <a:ext uri="{FF2B5EF4-FFF2-40B4-BE49-F238E27FC236}">
                  <a16:creationId xmlns:a16="http://schemas.microsoft.com/office/drawing/2014/main" id="{ADF7A514-623C-473C-AB3E-25029832213A}"/>
                </a:ext>
              </a:extLst>
            </p:cNvPr>
            <p:cNvPicPr/>
            <p:nvPr>
              <p:custDataLst>
                <p:tags r:id="rId10"/>
              </p:custDataLst>
            </p:nvPr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1612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784">
            <a:extLst>
              <a:ext uri="{FF2B5EF4-FFF2-40B4-BE49-F238E27FC236}">
                <a16:creationId xmlns:a16="http://schemas.microsoft.com/office/drawing/2014/main" id="{2C0D1B17-EAAE-48EE-9D00-665556A2B6E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9" name="Shape821">
            <a:extLst>
              <a:ext uri="{FF2B5EF4-FFF2-40B4-BE49-F238E27FC236}">
                <a16:creationId xmlns:a16="http://schemas.microsoft.com/office/drawing/2014/main" id="{A26019CB-099B-4AC0-BA45-927A46514C5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648298" y="1017991"/>
            <a:ext cx="417197" cy="417276"/>
            <a:chOff x="7712852" y="31442"/>
            <a:chExt cx="417197" cy="417276"/>
          </a:xfrm>
        </p:grpSpPr>
        <p:sp>
          <p:nvSpPr>
            <p:cNvPr id="20" name="Shape789">
              <a:extLst>
                <a:ext uri="{FF2B5EF4-FFF2-40B4-BE49-F238E27FC236}">
                  <a16:creationId xmlns:a16="http://schemas.microsoft.com/office/drawing/2014/main" id="{A58E72AF-9918-40ED-B997-32BACBA2235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7717161" y="35672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1" name="Shape809">
              <a:extLst>
                <a:ext uri="{FF2B5EF4-FFF2-40B4-BE49-F238E27FC236}">
                  <a16:creationId xmlns:a16="http://schemas.microsoft.com/office/drawing/2014/main" id="{A533BBA8-35BE-4F68-A64F-78E7DC69B00C}"/>
                </a:ext>
              </a:extLst>
            </p:cNvPr>
            <p:cNvPicPr/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712852" y="31442"/>
              <a:ext cx="316731" cy="31673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4660E40-297F-439B-AF6D-BC6E130E69D0}"/>
              </a:ext>
            </a:extLst>
          </p:cNvPr>
          <p:cNvSpPr txBox="1"/>
          <p:nvPr/>
        </p:nvSpPr>
        <p:spPr>
          <a:xfrm>
            <a:off x="4390299" y="0"/>
            <a:ext cx="78116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Приклади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застосування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складених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арифметичних</a:t>
            </a:r>
            <a:r>
              <a:rPr lang="ru-RU" sz="3200" b="1" dirty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операцій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з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присвоюванням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%=</a:t>
            </a:r>
            <a:endParaRPr lang="ru-RU" sz="3200" b="1" i="0" dirty="0">
              <a:solidFill>
                <a:srgbClr val="2B2B2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FA3626-A80C-4530-AF15-9F5153967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994" y="2101114"/>
            <a:ext cx="5345510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Складені арифметичні операції з присвоюванням мають 2 переваги: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зменшують об’єм введеного коду,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коли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 зустрічаються довгі імена змінних;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реалізація складених арифметичних операцій у виконавчому середовищі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 є більш ефективною ніж реалізація відповідних довгих операцій присвоювання.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Загальний вигляд складеної операції з присвоюванням:</a:t>
            </a:r>
            <a:endParaRPr kumimoji="0" lang="uk-UA" altLang="uk-UA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  <a:cs typeface="Courier New" panose="02070309020205020404" pitchFamily="49" charset="0"/>
              </a:rPr>
              <a:t>змінна операція = вираз;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Така операція замінює стандартну форму присвоювання:</a:t>
            </a:r>
            <a:endParaRPr kumimoji="0" lang="uk-UA" altLang="uk-UA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  <a:cs typeface="Courier New" panose="02070309020205020404" pitchFamily="49" charset="0"/>
              </a:rPr>
              <a:t>змінна = змінна операція вираз;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70DA54-6293-4296-A018-E8D2B41A1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526" y="-36195"/>
            <a:ext cx="3351035" cy="689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7;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+= 8;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+ 8 = 15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-=5;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- 5 = -3 - 5 = -8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*=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30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20;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/= 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4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%= 7; // a = 30 % 7 =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3.5f;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+= 2*f;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+ 2*3.5 = 10.5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-8.0f;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-= 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- f = 0.0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6.5f;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%=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0.5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hape784">
            <a:extLst>
              <a:ext uri="{FF2B5EF4-FFF2-40B4-BE49-F238E27FC236}">
                <a16:creationId xmlns:a16="http://schemas.microsoft.com/office/drawing/2014/main" id="{CF8C2086-FCC7-4B84-B8AC-C4EBB87C723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892333" y="-2195760"/>
            <a:ext cx="4648298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7BAC6F-0D1F-4A19-BB53-6C65F9CD36F3}"/>
              </a:ext>
            </a:extLst>
          </p:cNvPr>
          <p:cNvSpPr txBox="1"/>
          <p:nvPr/>
        </p:nvSpPr>
        <p:spPr>
          <a:xfrm>
            <a:off x="0" y="0"/>
            <a:ext cx="1292662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uk-UA" sz="7200" dirty="0">
                <a:latin typeface="Comic Sans MS" panose="030F0702030302020204" pitchFamily="66" charset="0"/>
              </a:rPr>
              <a:t>Лістинг 2</a:t>
            </a:r>
          </a:p>
        </p:txBody>
      </p:sp>
      <p:sp>
        <p:nvSpPr>
          <p:cNvPr id="12" name="Shape784">
            <a:extLst>
              <a:ext uri="{FF2B5EF4-FFF2-40B4-BE49-F238E27FC236}">
                <a16:creationId xmlns:a16="http://schemas.microsoft.com/office/drawing/2014/main" id="{31E12634-E723-456C-A026-5A55D31DC0A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639173" y="60406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3" name="Shape784">
            <a:extLst>
              <a:ext uri="{FF2B5EF4-FFF2-40B4-BE49-F238E27FC236}">
                <a16:creationId xmlns:a16="http://schemas.microsoft.com/office/drawing/2014/main" id="{BED3275C-BB8E-4945-89C6-9238A88E3AF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-430952" y="5618055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4" name="Shape784">
            <a:extLst>
              <a:ext uri="{FF2B5EF4-FFF2-40B4-BE49-F238E27FC236}">
                <a16:creationId xmlns:a16="http://schemas.microsoft.com/office/drawing/2014/main" id="{392DC275-306B-44E8-B010-593AA842628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89020" y="6040679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6" name="Shape798">
            <a:extLst>
              <a:ext uri="{FF2B5EF4-FFF2-40B4-BE49-F238E27FC236}">
                <a16:creationId xmlns:a16="http://schemas.microsoft.com/office/drawing/2014/main" id="{1903014D-A66A-441D-AC5E-7D9388A6E36A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504444" y="2517417"/>
            <a:ext cx="417198" cy="417275"/>
            <a:chOff x="-17932" y="2761945"/>
            <a:chExt cx="417198" cy="417275"/>
          </a:xfrm>
        </p:grpSpPr>
        <p:sp>
          <p:nvSpPr>
            <p:cNvPr id="17" name="Shape789">
              <a:extLst>
                <a:ext uri="{FF2B5EF4-FFF2-40B4-BE49-F238E27FC236}">
                  <a16:creationId xmlns:a16="http://schemas.microsoft.com/office/drawing/2014/main" id="{9AD04ABF-63D9-43CE-9FA2-BBA6D3B9A0C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8" name="Shape794">
              <a:extLst>
                <a:ext uri="{FF2B5EF4-FFF2-40B4-BE49-F238E27FC236}">
                  <a16:creationId xmlns:a16="http://schemas.microsoft.com/office/drawing/2014/main" id="{C9D45152-64A1-48B8-A48D-6D692BD3A869}"/>
                </a:ext>
              </a:extLst>
            </p:cNvPr>
            <p:cNvPicPr/>
            <p:nvPr>
              <p:custDataLst>
                <p:tags r:id="rId16"/>
              </p:custDataLst>
            </p:nvPr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22" name="Shape825">
            <a:extLst>
              <a:ext uri="{FF2B5EF4-FFF2-40B4-BE49-F238E27FC236}">
                <a16:creationId xmlns:a16="http://schemas.microsoft.com/office/drawing/2014/main" id="{8E4ABAEA-F225-4F5E-9794-17AC1C3CE3B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5952140" y="6294695"/>
            <a:ext cx="417197" cy="417276"/>
            <a:chOff x="7712852" y="1193852"/>
            <a:chExt cx="417197" cy="417276"/>
          </a:xfrm>
        </p:grpSpPr>
        <p:sp>
          <p:nvSpPr>
            <p:cNvPr id="23" name="Shape789">
              <a:extLst>
                <a:ext uri="{FF2B5EF4-FFF2-40B4-BE49-F238E27FC236}">
                  <a16:creationId xmlns:a16="http://schemas.microsoft.com/office/drawing/2014/main" id="{D5D48B52-09A5-4DE0-8917-5784EBDFA82A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4" name="Shape813">
              <a:extLst>
                <a:ext uri="{FF2B5EF4-FFF2-40B4-BE49-F238E27FC236}">
                  <a16:creationId xmlns:a16="http://schemas.microsoft.com/office/drawing/2014/main" id="{1D5CEC80-87AE-46AA-8CA2-2F4BFD1E9EFA}"/>
                </a:ext>
              </a:extLst>
            </p:cNvPr>
            <p:cNvPicPr/>
            <p:nvPr>
              <p:custDataLst>
                <p:tags r:id="rId14"/>
              </p:custDataLst>
            </p:nvPr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sp>
        <p:nvSpPr>
          <p:cNvPr id="25" name="Shape4326">
            <a:extLst>
              <a:ext uri="{FF2B5EF4-FFF2-40B4-BE49-F238E27FC236}">
                <a16:creationId xmlns:a16="http://schemas.microsoft.com/office/drawing/2014/main" id="{FF41CA9E-D5E8-4442-AE68-EE2BEB87D0E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657434" y="2019719"/>
            <a:ext cx="45719" cy="4729359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grpSp>
        <p:nvGrpSpPr>
          <p:cNvPr id="26" name="Shape819">
            <a:extLst>
              <a:ext uri="{FF2B5EF4-FFF2-40B4-BE49-F238E27FC236}">
                <a16:creationId xmlns:a16="http://schemas.microsoft.com/office/drawing/2014/main" id="{3450DD64-3EE4-4699-BBE7-127A88A01559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11285883" y="2310893"/>
            <a:ext cx="417198" cy="417276"/>
            <a:chOff x="4207653" y="2394364"/>
            <a:chExt cx="417198" cy="417276"/>
          </a:xfrm>
        </p:grpSpPr>
        <p:sp>
          <p:nvSpPr>
            <p:cNvPr id="27" name="Shape789">
              <a:extLst>
                <a:ext uri="{FF2B5EF4-FFF2-40B4-BE49-F238E27FC236}">
                  <a16:creationId xmlns:a16="http://schemas.microsoft.com/office/drawing/2014/main" id="{1A017353-14AB-48FC-A533-87403CADAD68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8" name="Shape805">
              <a:extLst>
                <a:ext uri="{FF2B5EF4-FFF2-40B4-BE49-F238E27FC236}">
                  <a16:creationId xmlns:a16="http://schemas.microsoft.com/office/drawing/2014/main" id="{FBBD3DA9-8BFA-4EBC-8DF7-DFED1A3EE4E0}"/>
                </a:ext>
              </a:extLst>
            </p:cNvPr>
            <p:cNvPicPr/>
            <p:nvPr>
              <p:custDataLst>
                <p:tags r:id="rId12"/>
              </p:custDataLst>
            </p:nvPr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5551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784">
            <a:extLst>
              <a:ext uri="{FF2B5EF4-FFF2-40B4-BE49-F238E27FC236}">
                <a16:creationId xmlns:a16="http://schemas.microsoft.com/office/drawing/2014/main" id="{59510E89-1F90-4B80-9F8F-E64701FE674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05AD6A-D9B9-45CA-80D6-CD09CF9F75E0}"/>
              </a:ext>
            </a:extLst>
          </p:cNvPr>
          <p:cNvSpPr txBox="1"/>
          <p:nvPr/>
        </p:nvSpPr>
        <p:spPr>
          <a:xfrm>
            <a:off x="4441371" y="0"/>
            <a:ext cx="77506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Приклад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застосування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операцій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інкременту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та декременту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––</a:t>
            </a:r>
            <a:endParaRPr lang="ru-RU" sz="3200" b="1" i="0" dirty="0">
              <a:solidFill>
                <a:srgbClr val="2B2B2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73625-8AE5-4FFF-98B3-634C9A878C72}"/>
              </a:ext>
            </a:extLst>
          </p:cNvPr>
          <p:cNvSpPr txBox="1"/>
          <p:nvPr/>
        </p:nvSpPr>
        <p:spPr>
          <a:xfrm>
            <a:off x="7369080" y="1077218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ru-RU" sz="16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операнду на 1.</a:t>
            </a:r>
          </a:p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декременту ‘</a:t>
            </a:r>
            <a:r>
              <a:rPr lang="ru-RU" sz="1600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зменшує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операнду на 1.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241DBA-5C74-4C82-9F5F-C63AC72B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397" y="1077218"/>
            <a:ext cx="4603196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9;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10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-15;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-16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2.3f;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3.3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-3.85f;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-4.85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5A809F7-330B-4707-9E84-149B214C5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8005" y="3560307"/>
            <a:ext cx="3014975" cy="320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Операцію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a++;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замінити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a + 1;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само операцію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декременту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a--;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замінити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a - 1;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784">
            <a:extLst>
              <a:ext uri="{FF2B5EF4-FFF2-40B4-BE49-F238E27FC236}">
                <a16:creationId xmlns:a16="http://schemas.microsoft.com/office/drawing/2014/main" id="{008A2CE0-0630-437E-B93F-B9FF1B237C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2892333" y="-2195760"/>
            <a:ext cx="4648298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900A4D-3A4C-4E85-ADB7-739036289471}"/>
              </a:ext>
            </a:extLst>
          </p:cNvPr>
          <p:cNvSpPr txBox="1"/>
          <p:nvPr/>
        </p:nvSpPr>
        <p:spPr>
          <a:xfrm>
            <a:off x="0" y="0"/>
            <a:ext cx="1292662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uk-UA" sz="7200" dirty="0">
                <a:latin typeface="Comic Sans MS" panose="030F0702030302020204" pitchFamily="66" charset="0"/>
              </a:rPr>
              <a:t>Лістинг 3</a:t>
            </a:r>
          </a:p>
        </p:txBody>
      </p:sp>
      <p:sp>
        <p:nvSpPr>
          <p:cNvPr id="11" name="Shape784">
            <a:extLst>
              <a:ext uri="{FF2B5EF4-FFF2-40B4-BE49-F238E27FC236}">
                <a16:creationId xmlns:a16="http://schemas.microsoft.com/office/drawing/2014/main" id="{2C9A51FC-2A70-4E76-BFE5-53605FD40BF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639173" y="60406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2" name="Shape784">
            <a:extLst>
              <a:ext uri="{FF2B5EF4-FFF2-40B4-BE49-F238E27FC236}">
                <a16:creationId xmlns:a16="http://schemas.microsoft.com/office/drawing/2014/main" id="{5C86AA51-FE72-4B9B-83CA-C28376B7D24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430952" y="5618055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3" name="Shape784">
            <a:extLst>
              <a:ext uri="{FF2B5EF4-FFF2-40B4-BE49-F238E27FC236}">
                <a16:creationId xmlns:a16="http://schemas.microsoft.com/office/drawing/2014/main" id="{3F833401-FF4D-45A8-8CFE-C0D04296F6D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9020" y="6040679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4" name="Shape798">
            <a:extLst>
              <a:ext uri="{FF2B5EF4-FFF2-40B4-BE49-F238E27FC236}">
                <a16:creationId xmlns:a16="http://schemas.microsoft.com/office/drawing/2014/main" id="{308DB119-C8AC-4369-8A93-3D217F6DB8E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528942" y="6022202"/>
            <a:ext cx="417198" cy="417275"/>
            <a:chOff x="-17932" y="2761945"/>
            <a:chExt cx="417198" cy="417275"/>
          </a:xfrm>
        </p:grpSpPr>
        <p:sp>
          <p:nvSpPr>
            <p:cNvPr id="15" name="Shape789">
              <a:extLst>
                <a:ext uri="{FF2B5EF4-FFF2-40B4-BE49-F238E27FC236}">
                  <a16:creationId xmlns:a16="http://schemas.microsoft.com/office/drawing/2014/main" id="{C7AE81ED-8607-4E35-B6AC-E7D1BB0AE78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6" name="Shape794">
              <a:extLst>
                <a:ext uri="{FF2B5EF4-FFF2-40B4-BE49-F238E27FC236}">
                  <a16:creationId xmlns:a16="http://schemas.microsoft.com/office/drawing/2014/main" id="{FF00F157-D3EC-4295-B078-1CED94C2350D}"/>
                </a:ext>
              </a:extLst>
            </p:cNvPr>
            <p:cNvPicPr/>
            <p:nvPr>
              <p:custDataLst>
                <p:tags r:id="rId15"/>
              </p:custDataLst>
            </p:nvPr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17" name="Shape825">
            <a:extLst>
              <a:ext uri="{FF2B5EF4-FFF2-40B4-BE49-F238E27FC236}">
                <a16:creationId xmlns:a16="http://schemas.microsoft.com/office/drawing/2014/main" id="{037609D8-2089-4B71-A964-72DDD56115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2387692" y="538609"/>
            <a:ext cx="417197" cy="417276"/>
            <a:chOff x="7712852" y="1193852"/>
            <a:chExt cx="417197" cy="417276"/>
          </a:xfrm>
        </p:grpSpPr>
        <p:sp>
          <p:nvSpPr>
            <p:cNvPr id="18" name="Shape789">
              <a:extLst>
                <a:ext uri="{FF2B5EF4-FFF2-40B4-BE49-F238E27FC236}">
                  <a16:creationId xmlns:a16="http://schemas.microsoft.com/office/drawing/2014/main" id="{980D2041-E449-4B2A-BC32-739FDB08269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9" name="Shape813">
              <a:extLst>
                <a:ext uri="{FF2B5EF4-FFF2-40B4-BE49-F238E27FC236}">
                  <a16:creationId xmlns:a16="http://schemas.microsoft.com/office/drawing/2014/main" id="{50B8D2DF-2B1E-47B5-A56D-2F65F72E715C}"/>
                </a:ext>
              </a:extLst>
            </p:cNvPr>
            <p:cNvPicPr/>
            <p:nvPr>
              <p:custDataLst>
                <p:tags r:id="rId13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sp>
        <p:nvSpPr>
          <p:cNvPr id="20" name="Shape4326">
            <a:extLst>
              <a:ext uri="{FF2B5EF4-FFF2-40B4-BE49-F238E27FC236}">
                <a16:creationId xmlns:a16="http://schemas.microsoft.com/office/drawing/2014/main" id="{08EA271E-E904-4CD4-993A-0ECDBEBE279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851702" y="3584837"/>
            <a:ext cx="60647" cy="315176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grpSp>
        <p:nvGrpSpPr>
          <p:cNvPr id="21" name="Shape819">
            <a:extLst>
              <a:ext uri="{FF2B5EF4-FFF2-40B4-BE49-F238E27FC236}">
                <a16:creationId xmlns:a16="http://schemas.microsoft.com/office/drawing/2014/main" id="{D6CD47DD-7858-4EF4-B7BB-0A86ED1BDF0E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5887401" y="2891635"/>
            <a:ext cx="417198" cy="417276"/>
            <a:chOff x="4207653" y="2394364"/>
            <a:chExt cx="417198" cy="417276"/>
          </a:xfrm>
        </p:grpSpPr>
        <p:sp>
          <p:nvSpPr>
            <p:cNvPr id="22" name="Shape789">
              <a:extLst>
                <a:ext uri="{FF2B5EF4-FFF2-40B4-BE49-F238E27FC236}">
                  <a16:creationId xmlns:a16="http://schemas.microsoft.com/office/drawing/2014/main" id="{CAF6E834-C64D-42C3-809D-2B60CC9D51F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3" name="Shape805">
              <a:extLst>
                <a:ext uri="{FF2B5EF4-FFF2-40B4-BE49-F238E27FC236}">
                  <a16:creationId xmlns:a16="http://schemas.microsoft.com/office/drawing/2014/main" id="{DA0B1EB7-993E-4A93-80DA-4BFF6FDF7565}"/>
                </a:ext>
              </a:extLst>
            </p:cNvPr>
            <p:cNvPicPr/>
            <p:nvPr>
              <p:custDataLst>
                <p:tags r:id="rId11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8501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5985AC-10E8-444D-8BF3-3C21705A64EB}"/>
              </a:ext>
            </a:extLst>
          </p:cNvPr>
          <p:cNvSpPr txBox="1"/>
          <p:nvPr/>
        </p:nvSpPr>
        <p:spPr>
          <a:xfrm>
            <a:off x="1819511" y="0"/>
            <a:ext cx="104595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Яка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відмінність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між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префіксною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та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постфіксною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формою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застосування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операцій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інкременту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36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та декременту (</a:t>
            </a:r>
            <a:r>
              <a:rPr lang="ru-RU" sz="36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–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65873-2EFF-45FA-8571-7AD60840764D}"/>
              </a:ext>
            </a:extLst>
          </p:cNvPr>
          <p:cNvSpPr txBox="1"/>
          <p:nvPr/>
        </p:nvSpPr>
        <p:spPr>
          <a:xfrm>
            <a:off x="5784595" y="2707661"/>
            <a:ext cx="633265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Відмінність між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префіксною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постфіксною формами застосування проявляється, коли операції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частиною більш складного виразу.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префіксній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формі (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 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1;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результуюче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у виразі.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постфіксній формі 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a++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a–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попереднє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у виразі;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1.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DEA3885-CA4A-451E-8058-D1878CB0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514" y="2282991"/>
            <a:ext cx="291916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-6; a = -5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++a;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-5; a = -5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3; a = 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--a; </a:t>
            </a:r>
          </a:p>
        </p:txBody>
      </p:sp>
      <p:sp>
        <p:nvSpPr>
          <p:cNvPr id="6" name="Shape784">
            <a:extLst>
              <a:ext uri="{FF2B5EF4-FFF2-40B4-BE49-F238E27FC236}">
                <a16:creationId xmlns:a16="http://schemas.microsoft.com/office/drawing/2014/main" id="{E10E6BD1-0335-4D7C-8BDF-47BDDAC53A4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8" name="Shape784">
            <a:extLst>
              <a:ext uri="{FF2B5EF4-FFF2-40B4-BE49-F238E27FC236}">
                <a16:creationId xmlns:a16="http://schemas.microsoft.com/office/drawing/2014/main" id="{39678009-4F73-4135-9314-554F1AE8D2E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2892333" y="-2195760"/>
            <a:ext cx="4648298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0" name="Shape784">
            <a:extLst>
              <a:ext uri="{FF2B5EF4-FFF2-40B4-BE49-F238E27FC236}">
                <a16:creationId xmlns:a16="http://schemas.microsoft.com/office/drawing/2014/main" id="{C16F5DE6-08D3-4170-8719-5DDDDACCB54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639173" y="60406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1" name="Shape784">
            <a:extLst>
              <a:ext uri="{FF2B5EF4-FFF2-40B4-BE49-F238E27FC236}">
                <a16:creationId xmlns:a16="http://schemas.microsoft.com/office/drawing/2014/main" id="{DE08B1E8-6B9F-4908-A801-92161B73306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430952" y="5618055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2" name="Shape784">
            <a:extLst>
              <a:ext uri="{FF2B5EF4-FFF2-40B4-BE49-F238E27FC236}">
                <a16:creationId xmlns:a16="http://schemas.microsoft.com/office/drawing/2014/main" id="{CE8CAA61-FC7F-41FD-B5DF-BB866EFCB05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9020" y="6040679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3" name="Shape798">
            <a:extLst>
              <a:ext uri="{FF2B5EF4-FFF2-40B4-BE49-F238E27FC236}">
                <a16:creationId xmlns:a16="http://schemas.microsoft.com/office/drawing/2014/main" id="{9B5E55C1-9D02-46A5-B94F-D319A72CB59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726598" y="1762713"/>
            <a:ext cx="417198" cy="417275"/>
            <a:chOff x="-17932" y="2761945"/>
            <a:chExt cx="417198" cy="417275"/>
          </a:xfrm>
        </p:grpSpPr>
        <p:sp>
          <p:nvSpPr>
            <p:cNvPr id="14" name="Shape789">
              <a:extLst>
                <a:ext uri="{FF2B5EF4-FFF2-40B4-BE49-F238E27FC236}">
                  <a16:creationId xmlns:a16="http://schemas.microsoft.com/office/drawing/2014/main" id="{059B272B-DFF1-444D-AAD4-D5C3C0F1FF7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Shape794">
              <a:extLst>
                <a:ext uri="{FF2B5EF4-FFF2-40B4-BE49-F238E27FC236}">
                  <a16:creationId xmlns:a16="http://schemas.microsoft.com/office/drawing/2014/main" id="{9F6E7B0C-55CF-44FF-B161-195317FE5B0D}"/>
                </a:ext>
              </a:extLst>
            </p:cNvPr>
            <p:cNvPicPr/>
            <p:nvPr>
              <p:custDataLst>
                <p:tags r:id="rId15"/>
              </p:custDataLst>
            </p:nvPr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16" name="Shape825">
            <a:extLst>
              <a:ext uri="{FF2B5EF4-FFF2-40B4-BE49-F238E27FC236}">
                <a16:creationId xmlns:a16="http://schemas.microsoft.com/office/drawing/2014/main" id="{7197C9C9-6BF7-42DF-BFF8-CDC2E7BAED87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646331" y="4858390"/>
            <a:ext cx="417197" cy="417276"/>
            <a:chOff x="7712852" y="1193852"/>
            <a:chExt cx="417197" cy="417276"/>
          </a:xfrm>
        </p:grpSpPr>
        <p:sp>
          <p:nvSpPr>
            <p:cNvPr id="17" name="Shape789">
              <a:extLst>
                <a:ext uri="{FF2B5EF4-FFF2-40B4-BE49-F238E27FC236}">
                  <a16:creationId xmlns:a16="http://schemas.microsoft.com/office/drawing/2014/main" id="{5CB6DA8A-7E3C-46A7-A453-576B97F3D03F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8" name="Shape813">
              <a:extLst>
                <a:ext uri="{FF2B5EF4-FFF2-40B4-BE49-F238E27FC236}">
                  <a16:creationId xmlns:a16="http://schemas.microsoft.com/office/drawing/2014/main" id="{5FBE28A5-BEA1-45BB-934E-A8BB966935F5}"/>
                </a:ext>
              </a:extLst>
            </p:cNvPr>
            <p:cNvPicPr/>
            <p:nvPr>
              <p:custDataLst>
                <p:tags r:id="rId13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19" name="Shape819">
            <a:extLst>
              <a:ext uri="{FF2B5EF4-FFF2-40B4-BE49-F238E27FC236}">
                <a16:creationId xmlns:a16="http://schemas.microsoft.com/office/drawing/2014/main" id="{7958DCE1-BEC3-497B-B560-D7CE16B015C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882630" y="6040679"/>
            <a:ext cx="417198" cy="417276"/>
            <a:chOff x="4207653" y="2394364"/>
            <a:chExt cx="417198" cy="417276"/>
          </a:xfrm>
        </p:grpSpPr>
        <p:sp>
          <p:nvSpPr>
            <p:cNvPr id="20" name="Shape789">
              <a:extLst>
                <a:ext uri="{FF2B5EF4-FFF2-40B4-BE49-F238E27FC236}">
                  <a16:creationId xmlns:a16="http://schemas.microsoft.com/office/drawing/2014/main" id="{A5E8AC5E-BA25-4E08-935E-58CA7029FED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1" name="Shape805">
              <a:extLst>
                <a:ext uri="{FF2B5EF4-FFF2-40B4-BE49-F238E27FC236}">
                  <a16:creationId xmlns:a16="http://schemas.microsoft.com/office/drawing/2014/main" id="{E997B06B-3436-4E41-A90E-FD69BD84BF7F}"/>
                </a:ext>
              </a:extLst>
            </p:cNvPr>
            <p:cNvPicPr/>
            <p:nvPr>
              <p:custDataLst>
                <p:tags r:id="rId11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F936831-DD24-406E-B7E6-AE3231E5DF92}"/>
              </a:ext>
            </a:extLst>
          </p:cNvPr>
          <p:cNvSpPr txBox="1"/>
          <p:nvPr/>
        </p:nvSpPr>
        <p:spPr>
          <a:xfrm>
            <a:off x="0" y="0"/>
            <a:ext cx="1292662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uk-UA" sz="7200" dirty="0">
                <a:latin typeface="Comic Sans MS" panose="030F0702030302020204" pitchFamily="66" charset="0"/>
              </a:rPr>
              <a:t>Лістинг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C6BEE1-4C2B-4398-8B45-89D03561F1ED}"/>
              </a:ext>
            </a:extLst>
          </p:cNvPr>
          <p:cNvSpPr txBox="1"/>
          <p:nvPr/>
        </p:nvSpPr>
        <p:spPr>
          <a:xfrm>
            <a:off x="3701326" y="3699038"/>
            <a:ext cx="19811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2; a = 2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5.7f;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++f;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6.7; f = 6.7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Shape4326">
            <a:extLst>
              <a:ext uri="{FF2B5EF4-FFF2-40B4-BE49-F238E27FC236}">
                <a16:creationId xmlns:a16="http://schemas.microsoft.com/office/drawing/2014/main" id="{119818BC-8DDA-49AF-B273-057AF7963D8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784595" y="2806541"/>
            <a:ext cx="45719" cy="399454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84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66136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EF8FF902-5936-4D14-9552-8D28E5B3F7BC}"/>
              </a:ext>
            </a:extLst>
          </p:cNvPr>
          <p:cNvGrpSpPr/>
          <p:nvPr/>
        </p:nvGrpSpPr>
        <p:grpSpPr>
          <a:xfrm>
            <a:off x="2060773" y="1155504"/>
            <a:ext cx="8070453" cy="5061049"/>
            <a:chOff x="2060774" y="1337866"/>
            <a:chExt cx="8070453" cy="5061049"/>
          </a:xfrm>
        </p:grpSpPr>
        <p:sp>
          <p:nvSpPr>
            <p:cNvPr id="5" name="Shape 2"/>
            <p:cNvSpPr/>
            <p:nvPr/>
          </p:nvSpPr>
          <p:spPr>
            <a:xfrm>
              <a:off x="2060774" y="1337866"/>
              <a:ext cx="8070453" cy="5061049"/>
            </a:xfrm>
            <a:prstGeom prst="roundRect">
              <a:avLst>
                <a:gd name="adj" fmla="val 1511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6" name="Shape 3"/>
            <p:cNvSpPr/>
            <p:nvPr/>
          </p:nvSpPr>
          <p:spPr>
            <a:xfrm>
              <a:off x="2067124" y="1344216"/>
              <a:ext cx="8057753" cy="48825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7" name="Text 4"/>
            <p:cNvSpPr/>
            <p:nvPr/>
          </p:nvSpPr>
          <p:spPr>
            <a:xfrm>
              <a:off x="2236986" y="1452463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Назва операції</a:t>
              </a:r>
              <a:endParaRPr lang="en-US" sz="1337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4254599" y="1452463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Знак операції</a:t>
              </a:r>
              <a:endParaRPr lang="en-US" sz="1337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6269038" y="1452463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Приклад</a:t>
              </a:r>
              <a:endParaRPr lang="en-US" sz="1337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8283476" y="1452463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Результат</a:t>
              </a:r>
              <a:endParaRPr lang="en-US" sz="1337" dirty="0"/>
            </a:p>
          </p:txBody>
        </p:sp>
        <p:sp>
          <p:nvSpPr>
            <p:cNvPr id="11" name="Shape 8"/>
            <p:cNvSpPr/>
            <p:nvPr/>
          </p:nvSpPr>
          <p:spPr>
            <a:xfrm>
              <a:off x="2067124" y="1832471"/>
              <a:ext cx="8057753" cy="76001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2" name="Text 9"/>
            <p:cNvSpPr/>
            <p:nvPr/>
          </p:nvSpPr>
          <p:spPr>
            <a:xfrm>
              <a:off x="2236986" y="1940719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дорівнює</a:t>
              </a:r>
              <a:endParaRPr lang="en-US" sz="1337" dirty="0"/>
            </a:p>
          </p:txBody>
        </p:sp>
        <p:sp>
          <p:nvSpPr>
            <p:cNvPr id="13" name="Text 10"/>
            <p:cNvSpPr/>
            <p:nvPr/>
          </p:nvSpPr>
          <p:spPr>
            <a:xfrm>
              <a:off x="4254599" y="1940719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==</a:t>
              </a:r>
              <a:endParaRPr lang="en-US" sz="1337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6269038" y="1940719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1; boolean c = a == b;</a:t>
              </a:r>
              <a:endParaRPr lang="en-US" sz="1337" dirty="0"/>
            </a:p>
          </p:txBody>
        </p:sp>
        <p:sp>
          <p:nvSpPr>
            <p:cNvPr id="15" name="Text 12"/>
            <p:cNvSpPr/>
            <p:nvPr/>
          </p:nvSpPr>
          <p:spPr>
            <a:xfrm>
              <a:off x="8283476" y="1940719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337" dirty="0"/>
            </a:p>
          </p:txBody>
        </p:sp>
        <p:sp>
          <p:nvSpPr>
            <p:cNvPr id="16" name="Shape 13"/>
            <p:cNvSpPr/>
            <p:nvPr/>
          </p:nvSpPr>
          <p:spPr>
            <a:xfrm>
              <a:off x="2067124" y="2592487"/>
              <a:ext cx="8057753" cy="76001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7" name="Text 14"/>
            <p:cNvSpPr/>
            <p:nvPr/>
          </p:nvSpPr>
          <p:spPr>
            <a:xfrm>
              <a:off x="2236986" y="2700734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не дорівнює</a:t>
              </a:r>
              <a:endParaRPr lang="en-US" sz="1337" dirty="0"/>
            </a:p>
          </p:txBody>
        </p:sp>
        <p:sp>
          <p:nvSpPr>
            <p:cNvPr id="18" name="Text 15"/>
            <p:cNvSpPr/>
            <p:nvPr/>
          </p:nvSpPr>
          <p:spPr>
            <a:xfrm>
              <a:off x="4254599" y="2700734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!=</a:t>
              </a:r>
              <a:endParaRPr lang="en-US" sz="1337" dirty="0"/>
            </a:p>
          </p:txBody>
        </p:sp>
        <p:sp>
          <p:nvSpPr>
            <p:cNvPr id="19" name="Text 16"/>
            <p:cNvSpPr/>
            <p:nvPr/>
          </p:nvSpPr>
          <p:spPr>
            <a:xfrm>
              <a:off x="6269038" y="2700734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1; boolean c = a != b;</a:t>
              </a:r>
              <a:endParaRPr lang="en-US" sz="1337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8283476" y="2700734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false</a:t>
              </a:r>
              <a:endParaRPr lang="en-US" sz="1337" dirty="0"/>
            </a:p>
          </p:txBody>
        </p:sp>
        <p:sp>
          <p:nvSpPr>
            <p:cNvPr id="21" name="Shape 18"/>
            <p:cNvSpPr/>
            <p:nvPr/>
          </p:nvSpPr>
          <p:spPr>
            <a:xfrm>
              <a:off x="2067124" y="3352503"/>
              <a:ext cx="8057753" cy="76001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22" name="Text 19"/>
            <p:cNvSpPr/>
            <p:nvPr/>
          </p:nvSpPr>
          <p:spPr>
            <a:xfrm>
              <a:off x="2236986" y="3460750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менше</a:t>
              </a:r>
              <a:endParaRPr lang="en-US" sz="1337" dirty="0"/>
            </a:p>
          </p:txBody>
        </p:sp>
        <p:sp>
          <p:nvSpPr>
            <p:cNvPr id="23" name="Text 20"/>
            <p:cNvSpPr/>
            <p:nvPr/>
          </p:nvSpPr>
          <p:spPr>
            <a:xfrm>
              <a:off x="4254599" y="3460750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&lt;</a:t>
              </a:r>
              <a:endParaRPr lang="en-US" sz="1337" dirty="0"/>
            </a:p>
          </p:txBody>
        </p:sp>
        <p:sp>
          <p:nvSpPr>
            <p:cNvPr id="24" name="Text 21"/>
            <p:cNvSpPr/>
            <p:nvPr/>
          </p:nvSpPr>
          <p:spPr>
            <a:xfrm>
              <a:off x="6269038" y="3460750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2; boolean c = a &lt; b;</a:t>
              </a:r>
              <a:endParaRPr lang="en-US" sz="1337" dirty="0"/>
            </a:p>
          </p:txBody>
        </p:sp>
        <p:sp>
          <p:nvSpPr>
            <p:cNvPr id="25" name="Text 22"/>
            <p:cNvSpPr/>
            <p:nvPr/>
          </p:nvSpPr>
          <p:spPr>
            <a:xfrm>
              <a:off x="8283476" y="3460750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337" dirty="0"/>
            </a:p>
          </p:txBody>
        </p:sp>
        <p:sp>
          <p:nvSpPr>
            <p:cNvPr id="26" name="Shape 23"/>
            <p:cNvSpPr/>
            <p:nvPr/>
          </p:nvSpPr>
          <p:spPr>
            <a:xfrm>
              <a:off x="2067124" y="4112519"/>
              <a:ext cx="8057753" cy="76001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27" name="Text 24"/>
            <p:cNvSpPr/>
            <p:nvPr/>
          </p:nvSpPr>
          <p:spPr>
            <a:xfrm>
              <a:off x="2236986" y="4220766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більше</a:t>
              </a:r>
              <a:endParaRPr lang="en-US" sz="1337" dirty="0"/>
            </a:p>
          </p:txBody>
        </p:sp>
        <p:sp>
          <p:nvSpPr>
            <p:cNvPr id="28" name="Text 25"/>
            <p:cNvSpPr/>
            <p:nvPr/>
          </p:nvSpPr>
          <p:spPr>
            <a:xfrm>
              <a:off x="4254599" y="4220766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&gt;</a:t>
              </a:r>
              <a:endParaRPr lang="en-US" sz="1337" dirty="0"/>
            </a:p>
          </p:txBody>
        </p:sp>
        <p:sp>
          <p:nvSpPr>
            <p:cNvPr id="29" name="Text 26"/>
            <p:cNvSpPr/>
            <p:nvPr/>
          </p:nvSpPr>
          <p:spPr>
            <a:xfrm>
              <a:off x="6269038" y="4220766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1; boolean c = a &gt; b;</a:t>
              </a:r>
              <a:endParaRPr lang="en-US" sz="1337" dirty="0"/>
            </a:p>
          </p:txBody>
        </p:sp>
        <p:sp>
          <p:nvSpPr>
            <p:cNvPr id="30" name="Text 27"/>
            <p:cNvSpPr/>
            <p:nvPr/>
          </p:nvSpPr>
          <p:spPr>
            <a:xfrm>
              <a:off x="8283476" y="4220766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false</a:t>
              </a:r>
              <a:endParaRPr lang="en-US" sz="1337" dirty="0"/>
            </a:p>
          </p:txBody>
        </p:sp>
        <p:sp>
          <p:nvSpPr>
            <p:cNvPr id="31" name="Shape 28"/>
            <p:cNvSpPr/>
            <p:nvPr/>
          </p:nvSpPr>
          <p:spPr>
            <a:xfrm>
              <a:off x="2067124" y="4872534"/>
              <a:ext cx="8057753" cy="76001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32" name="Text 29"/>
            <p:cNvSpPr/>
            <p:nvPr/>
          </p:nvSpPr>
          <p:spPr>
            <a:xfrm>
              <a:off x="2236986" y="4980782"/>
              <a:ext cx="1671538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менше або дорівнює</a:t>
              </a:r>
              <a:endParaRPr lang="en-US" sz="1337" dirty="0"/>
            </a:p>
          </p:txBody>
        </p:sp>
        <p:sp>
          <p:nvSpPr>
            <p:cNvPr id="33" name="Text 30"/>
            <p:cNvSpPr/>
            <p:nvPr/>
          </p:nvSpPr>
          <p:spPr>
            <a:xfrm>
              <a:off x="4254599" y="4980782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&lt;=</a:t>
              </a:r>
              <a:endParaRPr lang="en-US" sz="1337" dirty="0"/>
            </a:p>
          </p:txBody>
        </p:sp>
        <p:sp>
          <p:nvSpPr>
            <p:cNvPr id="34" name="Text 31"/>
            <p:cNvSpPr/>
            <p:nvPr/>
          </p:nvSpPr>
          <p:spPr>
            <a:xfrm>
              <a:off x="6269038" y="4980782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2; boolean c = a &lt;= b;</a:t>
              </a:r>
              <a:endParaRPr lang="en-US" sz="1337" dirty="0"/>
            </a:p>
          </p:txBody>
        </p:sp>
        <p:sp>
          <p:nvSpPr>
            <p:cNvPr id="35" name="Text 32"/>
            <p:cNvSpPr/>
            <p:nvPr/>
          </p:nvSpPr>
          <p:spPr>
            <a:xfrm>
              <a:off x="8283476" y="4980782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337" dirty="0"/>
            </a:p>
          </p:txBody>
        </p:sp>
        <p:sp>
          <p:nvSpPr>
            <p:cNvPr id="36" name="Shape 33"/>
            <p:cNvSpPr/>
            <p:nvPr/>
          </p:nvSpPr>
          <p:spPr>
            <a:xfrm>
              <a:off x="2067124" y="5632550"/>
              <a:ext cx="8057753" cy="76001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37" name="Text 34"/>
            <p:cNvSpPr/>
            <p:nvPr/>
          </p:nvSpPr>
          <p:spPr>
            <a:xfrm>
              <a:off x="2236986" y="5740797"/>
              <a:ext cx="1671538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більше або дорівнює</a:t>
              </a:r>
              <a:endParaRPr lang="en-US" sz="1337" dirty="0"/>
            </a:p>
          </p:txBody>
        </p:sp>
        <p:sp>
          <p:nvSpPr>
            <p:cNvPr id="38" name="Text 35"/>
            <p:cNvSpPr/>
            <p:nvPr/>
          </p:nvSpPr>
          <p:spPr>
            <a:xfrm>
              <a:off x="4254599" y="5740797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&gt;=</a:t>
              </a:r>
              <a:endParaRPr lang="en-US" sz="1337" dirty="0"/>
            </a:p>
          </p:txBody>
        </p:sp>
        <p:sp>
          <p:nvSpPr>
            <p:cNvPr id="39" name="Text 36"/>
            <p:cNvSpPr/>
            <p:nvPr/>
          </p:nvSpPr>
          <p:spPr>
            <a:xfrm>
              <a:off x="6269038" y="5740797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2; boolean c = a &gt;= b;</a:t>
              </a:r>
              <a:endParaRPr lang="en-US" sz="1337" dirty="0"/>
            </a:p>
          </p:txBody>
        </p:sp>
        <p:sp>
          <p:nvSpPr>
            <p:cNvPr id="40" name="Text 37"/>
            <p:cNvSpPr/>
            <p:nvPr/>
          </p:nvSpPr>
          <p:spPr>
            <a:xfrm>
              <a:off x="8283476" y="5740797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false</a:t>
              </a:r>
              <a:endParaRPr lang="en-US" sz="1337" dirty="0"/>
            </a:p>
          </p:txBody>
        </p:sp>
      </p:grpSp>
      <p:sp>
        <p:nvSpPr>
          <p:cNvPr id="44" name="Shape784">
            <a:extLst>
              <a:ext uri="{FF2B5EF4-FFF2-40B4-BE49-F238E27FC236}">
                <a16:creationId xmlns:a16="http://schemas.microsoft.com/office/drawing/2014/main" id="{FBFE5368-9D69-479F-BF97-6AD561902D5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45" name="Shape798">
            <a:extLst>
              <a:ext uri="{FF2B5EF4-FFF2-40B4-BE49-F238E27FC236}">
                <a16:creationId xmlns:a16="http://schemas.microsoft.com/office/drawing/2014/main" id="{210BC204-798C-46AF-81FA-F45E6166182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80205" y="6152227"/>
            <a:ext cx="417198" cy="417275"/>
            <a:chOff x="-17932" y="2761945"/>
            <a:chExt cx="417198" cy="417275"/>
          </a:xfrm>
        </p:grpSpPr>
        <p:sp>
          <p:nvSpPr>
            <p:cNvPr id="46" name="Shape789">
              <a:extLst>
                <a:ext uri="{FF2B5EF4-FFF2-40B4-BE49-F238E27FC236}">
                  <a16:creationId xmlns:a16="http://schemas.microsoft.com/office/drawing/2014/main" id="{58036037-73D3-4B07-A17E-5F3F4E6A62F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47" name="Shape794">
              <a:extLst>
                <a:ext uri="{FF2B5EF4-FFF2-40B4-BE49-F238E27FC236}">
                  <a16:creationId xmlns:a16="http://schemas.microsoft.com/office/drawing/2014/main" id="{C7E0082D-4621-4A07-A449-FD106387AB51}"/>
                </a:ext>
              </a:extLst>
            </p:cNvPr>
            <p:cNvPicPr/>
            <p:nvPr>
              <p:custDataLst>
                <p:tags r:id="rId26"/>
              </p:custDataLst>
            </p:nvPr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48" name="Shape825">
            <a:extLst>
              <a:ext uri="{FF2B5EF4-FFF2-40B4-BE49-F238E27FC236}">
                <a16:creationId xmlns:a16="http://schemas.microsoft.com/office/drawing/2014/main" id="{9CDDC0E5-8517-4152-9200-368E2ED009F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702184" y="1007103"/>
            <a:ext cx="417197" cy="417276"/>
            <a:chOff x="7712852" y="1193852"/>
            <a:chExt cx="417197" cy="417276"/>
          </a:xfrm>
        </p:grpSpPr>
        <p:sp>
          <p:nvSpPr>
            <p:cNvPr id="49" name="Shape789">
              <a:extLst>
                <a:ext uri="{FF2B5EF4-FFF2-40B4-BE49-F238E27FC236}">
                  <a16:creationId xmlns:a16="http://schemas.microsoft.com/office/drawing/2014/main" id="{CEB13E7E-03E2-4832-8CA6-E3CBBFEDA3F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0" name="Shape813">
              <a:extLst>
                <a:ext uri="{FF2B5EF4-FFF2-40B4-BE49-F238E27FC236}">
                  <a16:creationId xmlns:a16="http://schemas.microsoft.com/office/drawing/2014/main" id="{7FAEEEFB-AF38-49B6-BBA6-4DD404C114DD}"/>
                </a:ext>
              </a:extLst>
            </p:cNvPr>
            <p:cNvPicPr/>
            <p:nvPr>
              <p:custDataLst>
                <p:tags r:id="rId24"/>
              </p:custDataLst>
            </p:nvPr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51" name="Shape819">
            <a:extLst>
              <a:ext uri="{FF2B5EF4-FFF2-40B4-BE49-F238E27FC236}">
                <a16:creationId xmlns:a16="http://schemas.microsoft.com/office/drawing/2014/main" id="{61703D5F-369A-46A7-BE5C-A0A8DA129D7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706378" y="5398085"/>
            <a:ext cx="417198" cy="417276"/>
            <a:chOff x="4207653" y="2394364"/>
            <a:chExt cx="417198" cy="417276"/>
          </a:xfrm>
        </p:grpSpPr>
        <p:sp>
          <p:nvSpPr>
            <p:cNvPr id="52" name="Shape789">
              <a:extLst>
                <a:ext uri="{FF2B5EF4-FFF2-40B4-BE49-F238E27FC236}">
                  <a16:creationId xmlns:a16="http://schemas.microsoft.com/office/drawing/2014/main" id="{EC936B97-72E6-49E0-B872-CEF83A04B2F3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3" name="Shape805">
              <a:extLst>
                <a:ext uri="{FF2B5EF4-FFF2-40B4-BE49-F238E27FC236}">
                  <a16:creationId xmlns:a16="http://schemas.microsoft.com/office/drawing/2014/main" id="{3B6A16CC-8CBC-493A-A3E9-C8644CC6FA5C}"/>
                </a:ext>
              </a:extLst>
            </p:cNvPr>
            <p:cNvPicPr/>
            <p:nvPr>
              <p:custDataLst>
                <p:tags r:id="rId22"/>
              </p:custDataLst>
            </p:nvPr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54" name="Shape819">
            <a:extLst>
              <a:ext uri="{FF2B5EF4-FFF2-40B4-BE49-F238E27FC236}">
                <a16:creationId xmlns:a16="http://schemas.microsoft.com/office/drawing/2014/main" id="{18108E11-DCFB-4B79-BDFC-743782DE5A0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67630" y="2153928"/>
            <a:ext cx="417198" cy="417276"/>
            <a:chOff x="4207653" y="2394364"/>
            <a:chExt cx="417198" cy="417276"/>
          </a:xfrm>
        </p:grpSpPr>
        <p:sp>
          <p:nvSpPr>
            <p:cNvPr id="55" name="Shape789">
              <a:extLst>
                <a:ext uri="{FF2B5EF4-FFF2-40B4-BE49-F238E27FC236}">
                  <a16:creationId xmlns:a16="http://schemas.microsoft.com/office/drawing/2014/main" id="{3CF0E521-A826-41F6-97F4-016CE0A7DB11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6" name="Shape805">
              <a:extLst>
                <a:ext uri="{FF2B5EF4-FFF2-40B4-BE49-F238E27FC236}">
                  <a16:creationId xmlns:a16="http://schemas.microsoft.com/office/drawing/2014/main" id="{F7F669F0-CA91-4EA9-8E81-FBE68448D995}"/>
                </a:ext>
              </a:extLst>
            </p:cNvPr>
            <p:cNvPicPr/>
            <p:nvPr>
              <p:custDataLst>
                <p:tags r:id="rId20"/>
              </p:custDataLst>
            </p:nvPr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sp>
        <p:nvSpPr>
          <p:cNvPr id="57" name="Shape784">
            <a:extLst>
              <a:ext uri="{FF2B5EF4-FFF2-40B4-BE49-F238E27FC236}">
                <a16:creationId xmlns:a16="http://schemas.microsoft.com/office/drawing/2014/main" id="{0953D142-B961-4D36-A372-AAD5F94DFA9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25995" y="4575416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58" name="Shape784">
            <a:extLst>
              <a:ext uri="{FF2B5EF4-FFF2-40B4-BE49-F238E27FC236}">
                <a16:creationId xmlns:a16="http://schemas.microsoft.com/office/drawing/2014/main" id="{1644B679-DBB9-477F-BB09-A875EAE3C88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92512" y="4398322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59" name="Shape784">
            <a:extLst>
              <a:ext uri="{FF2B5EF4-FFF2-40B4-BE49-F238E27FC236}">
                <a16:creationId xmlns:a16="http://schemas.microsoft.com/office/drawing/2014/main" id="{76D6785E-2C51-4CC8-B846-C5F4592AFE7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741889" y="3550148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0" name="Shape784">
            <a:extLst>
              <a:ext uri="{FF2B5EF4-FFF2-40B4-BE49-F238E27FC236}">
                <a16:creationId xmlns:a16="http://schemas.microsoft.com/office/drawing/2014/main" id="{B327FFC4-1ACC-4BC9-B447-13C751C1272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244770" y="-6211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1" name="Shape784">
            <a:extLst>
              <a:ext uri="{FF2B5EF4-FFF2-40B4-BE49-F238E27FC236}">
                <a16:creationId xmlns:a16="http://schemas.microsoft.com/office/drawing/2014/main" id="{9003943C-5B53-48F2-8D48-3637AF98655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-460238" y="-128656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2" name="Shape784">
            <a:extLst>
              <a:ext uri="{FF2B5EF4-FFF2-40B4-BE49-F238E27FC236}">
                <a16:creationId xmlns:a16="http://schemas.microsoft.com/office/drawing/2014/main" id="{6DF3E50A-C432-4EA0-A129-6FC27A88725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09501" y="244621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3" name="Shape784">
            <a:extLst>
              <a:ext uri="{FF2B5EF4-FFF2-40B4-BE49-F238E27FC236}">
                <a16:creationId xmlns:a16="http://schemas.microsoft.com/office/drawing/2014/main" id="{264BBA68-E4DE-45B4-BFBF-216750D6512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14275" y="-439679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4" name="Shape784">
            <a:extLst>
              <a:ext uri="{FF2B5EF4-FFF2-40B4-BE49-F238E27FC236}">
                <a16:creationId xmlns:a16="http://schemas.microsoft.com/office/drawing/2014/main" id="{2FE80232-3075-439F-AFC2-B57C94DE457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075548" y="57215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6" name="Shape784">
            <a:extLst>
              <a:ext uri="{FF2B5EF4-FFF2-40B4-BE49-F238E27FC236}">
                <a16:creationId xmlns:a16="http://schemas.microsoft.com/office/drawing/2014/main" id="{BA16F8D0-1477-4AE5-8F4D-65C7F476BF64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470465" y="-624824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7" name="Shape784">
            <a:extLst>
              <a:ext uri="{FF2B5EF4-FFF2-40B4-BE49-F238E27FC236}">
                <a16:creationId xmlns:a16="http://schemas.microsoft.com/office/drawing/2014/main" id="{DEF8D6A5-DC95-474B-B6AF-B16E1D4FDAC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2128689" y="-110493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8" name="Shape784">
            <a:extLst>
              <a:ext uri="{FF2B5EF4-FFF2-40B4-BE49-F238E27FC236}">
                <a16:creationId xmlns:a16="http://schemas.microsoft.com/office/drawing/2014/main" id="{E8A4C005-50FD-476A-B57F-3C6423EB1AB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775732" y="-472195"/>
            <a:ext cx="2097786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4" name="Text 1"/>
          <p:cNvSpPr/>
          <p:nvPr/>
        </p:nvSpPr>
        <p:spPr>
          <a:xfrm>
            <a:off x="27632" y="42764"/>
            <a:ext cx="4418707" cy="5309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181"/>
              </a:lnSpc>
            </a:pPr>
            <a:r>
              <a:rPr lang="en-US" sz="3345" dirty="0">
                <a:solidFill>
                  <a:srgbClr val="312F2B"/>
                </a:solidFill>
                <a:latin typeface="Century Gothic" panose="020B0502020202020204" pitchFamily="34" charset="0"/>
                <a:ea typeface="Gelasio" pitchFamily="34" charset="-122"/>
                <a:cs typeface="Gelasio" pitchFamily="34" charset="-120"/>
              </a:rPr>
              <a:t>Операції відношення</a:t>
            </a:r>
            <a:endParaRPr lang="en-US" sz="3345" dirty="0">
              <a:latin typeface="Century Gothic" panose="020B0502020202020204" pitchFamily="34" charset="0"/>
            </a:endParaRPr>
          </a:p>
        </p:txBody>
      </p:sp>
      <p:sp>
        <p:nvSpPr>
          <p:cNvPr id="69" name="Shape784">
            <a:extLst>
              <a:ext uri="{FF2B5EF4-FFF2-40B4-BE49-F238E27FC236}">
                <a16:creationId xmlns:a16="http://schemas.microsoft.com/office/drawing/2014/main" id="{C49ED80A-23E6-4E15-A7F9-E07F668D30EA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-327461" y="790172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0" name="Shape784">
            <a:extLst>
              <a:ext uri="{FF2B5EF4-FFF2-40B4-BE49-F238E27FC236}">
                <a16:creationId xmlns:a16="http://schemas.microsoft.com/office/drawing/2014/main" id="{9DA7211C-66DD-4144-A62E-440DB84DB93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80203" y="534080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E46A7882-AC79-4683-99C7-B10621423DDC}"/>
              </a:ext>
            </a:extLst>
          </p:cNvPr>
          <p:cNvGrpSpPr/>
          <p:nvPr/>
        </p:nvGrpSpPr>
        <p:grpSpPr>
          <a:xfrm>
            <a:off x="1698327" y="1620391"/>
            <a:ext cx="8795345" cy="3617218"/>
            <a:chOff x="1698328" y="2094806"/>
            <a:chExt cx="8795345" cy="3617218"/>
          </a:xfrm>
        </p:grpSpPr>
        <p:sp>
          <p:nvSpPr>
            <p:cNvPr id="5" name="Shape 2"/>
            <p:cNvSpPr/>
            <p:nvPr/>
          </p:nvSpPr>
          <p:spPr>
            <a:xfrm>
              <a:off x="1698328" y="2094806"/>
              <a:ext cx="8795345" cy="3617218"/>
            </a:xfrm>
            <a:prstGeom prst="roundRect">
              <a:avLst>
                <a:gd name="adj" fmla="val 2304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6" name="Shape 3"/>
            <p:cNvSpPr/>
            <p:nvPr/>
          </p:nvSpPr>
          <p:spPr>
            <a:xfrm>
              <a:off x="1704678" y="2101156"/>
              <a:ext cx="8782645" cy="530919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7" name="Text 4"/>
            <p:cNvSpPr/>
            <p:nvPr/>
          </p:nvSpPr>
          <p:spPr>
            <a:xfrm>
              <a:off x="1890019" y="2218532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Назва операції</a:t>
              </a:r>
              <a:endParaRPr lang="en-US" sz="1458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4088805" y="2218532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Знак операції</a:t>
              </a:r>
              <a:endParaRPr lang="en-US" sz="1458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6096000" y="2218532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Приклад</a:t>
              </a:r>
              <a:endParaRPr lang="en-US" sz="1458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8480029" y="2218532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Результат</a:t>
              </a:r>
              <a:endParaRPr lang="en-US" sz="1458" dirty="0"/>
            </a:p>
          </p:txBody>
        </p:sp>
        <p:sp>
          <p:nvSpPr>
            <p:cNvPr id="11" name="Shape 8"/>
            <p:cNvSpPr/>
            <p:nvPr/>
          </p:nvSpPr>
          <p:spPr>
            <a:xfrm>
              <a:off x="1704678" y="2632075"/>
              <a:ext cx="8782645" cy="112325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2" name="Text 9"/>
            <p:cNvSpPr/>
            <p:nvPr/>
          </p:nvSpPr>
          <p:spPr>
            <a:xfrm>
              <a:off x="1890019" y="2749451"/>
              <a:ext cx="1822153" cy="5923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Логічне «І»(кон'юнкція)</a:t>
              </a:r>
              <a:endParaRPr lang="en-US" sz="1458" dirty="0"/>
            </a:p>
          </p:txBody>
        </p:sp>
        <p:sp>
          <p:nvSpPr>
            <p:cNvPr id="13" name="Text 10"/>
            <p:cNvSpPr/>
            <p:nvPr/>
          </p:nvSpPr>
          <p:spPr>
            <a:xfrm>
              <a:off x="4088805" y="2749451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&amp;&amp;</a:t>
              </a:r>
              <a:endParaRPr lang="en-US" sz="1458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5751871" y="2749451"/>
              <a:ext cx="2543016" cy="8885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c, a = 1, b = 2;
boolean c = a &gt; 0 &amp;&amp; b &lt; 9;</a:t>
              </a:r>
              <a:endParaRPr lang="en-US" sz="1458" dirty="0"/>
            </a:p>
          </p:txBody>
        </p:sp>
        <p:sp>
          <p:nvSpPr>
            <p:cNvPr id="15" name="Text 12"/>
            <p:cNvSpPr/>
            <p:nvPr/>
          </p:nvSpPr>
          <p:spPr>
            <a:xfrm>
              <a:off x="8480029" y="2749451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458" dirty="0"/>
            </a:p>
          </p:txBody>
        </p:sp>
        <p:sp>
          <p:nvSpPr>
            <p:cNvPr id="16" name="Shape 13"/>
            <p:cNvSpPr/>
            <p:nvPr/>
          </p:nvSpPr>
          <p:spPr>
            <a:xfrm>
              <a:off x="1704678" y="3755331"/>
              <a:ext cx="8782645" cy="112325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7" name="Text 14"/>
            <p:cNvSpPr/>
            <p:nvPr/>
          </p:nvSpPr>
          <p:spPr>
            <a:xfrm>
              <a:off x="1890019" y="3872707"/>
              <a:ext cx="1822153" cy="5923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Логічне «АБО»(диз'юнкція)</a:t>
              </a:r>
              <a:endParaRPr lang="en-US" sz="1458" dirty="0"/>
            </a:p>
          </p:txBody>
        </p:sp>
        <p:sp>
          <p:nvSpPr>
            <p:cNvPr id="18" name="Text 15"/>
            <p:cNvSpPr/>
            <p:nvPr/>
          </p:nvSpPr>
          <p:spPr>
            <a:xfrm>
              <a:off x="4088805" y="3872707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||</a:t>
              </a:r>
              <a:endParaRPr lang="en-US" sz="1458" dirty="0"/>
            </a:p>
          </p:txBody>
        </p:sp>
        <p:sp>
          <p:nvSpPr>
            <p:cNvPr id="19" name="Text 16"/>
            <p:cNvSpPr/>
            <p:nvPr/>
          </p:nvSpPr>
          <p:spPr>
            <a:xfrm>
              <a:off x="5751871" y="3872707"/>
              <a:ext cx="2543016" cy="8885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5, b = 2;
boolean c = a == 5|| b &gt; 3;</a:t>
              </a:r>
              <a:endParaRPr lang="en-US" sz="1458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8480029" y="3872707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458" dirty="0"/>
            </a:p>
          </p:txBody>
        </p:sp>
        <p:sp>
          <p:nvSpPr>
            <p:cNvPr id="21" name="Shape 18"/>
            <p:cNvSpPr/>
            <p:nvPr/>
          </p:nvSpPr>
          <p:spPr>
            <a:xfrm>
              <a:off x="1704678" y="4878586"/>
              <a:ext cx="8782645" cy="827088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22" name="Text 19"/>
            <p:cNvSpPr/>
            <p:nvPr/>
          </p:nvSpPr>
          <p:spPr>
            <a:xfrm>
              <a:off x="1890019" y="4995962"/>
              <a:ext cx="1822153" cy="5923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Логічне «НІ» (заперечення)</a:t>
              </a:r>
              <a:endParaRPr lang="en-US" sz="1458" dirty="0"/>
            </a:p>
          </p:txBody>
        </p:sp>
        <p:sp>
          <p:nvSpPr>
            <p:cNvPr id="23" name="Text 20"/>
            <p:cNvSpPr/>
            <p:nvPr/>
          </p:nvSpPr>
          <p:spPr>
            <a:xfrm>
              <a:off x="4088805" y="4995962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!</a:t>
              </a:r>
              <a:endParaRPr lang="en-US" sz="1458" dirty="0"/>
            </a:p>
          </p:txBody>
        </p:sp>
        <p:sp>
          <p:nvSpPr>
            <p:cNvPr id="24" name="Text 21"/>
            <p:cNvSpPr/>
            <p:nvPr/>
          </p:nvSpPr>
          <p:spPr>
            <a:xfrm>
              <a:off x="5751870" y="4995962"/>
              <a:ext cx="2543017" cy="5923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0, b = 2;
boolean c = !(a == 3);</a:t>
              </a:r>
              <a:endParaRPr lang="en-US" sz="1458" dirty="0"/>
            </a:p>
          </p:txBody>
        </p:sp>
        <p:sp>
          <p:nvSpPr>
            <p:cNvPr id="25" name="Text 22"/>
            <p:cNvSpPr/>
            <p:nvPr/>
          </p:nvSpPr>
          <p:spPr>
            <a:xfrm>
              <a:off x="8480029" y="4995962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458" dirty="0"/>
            </a:p>
          </p:txBody>
        </p:sp>
      </p:grpSp>
      <p:sp>
        <p:nvSpPr>
          <p:cNvPr id="31" name="Капля 30">
            <a:extLst>
              <a:ext uri="{FF2B5EF4-FFF2-40B4-BE49-F238E27FC236}">
                <a16:creationId xmlns:a16="http://schemas.microsoft.com/office/drawing/2014/main" id="{4EA3640F-AA78-409A-9D3C-C9F7FAEA8875}"/>
              </a:ext>
            </a:extLst>
          </p:cNvPr>
          <p:cNvSpPr/>
          <p:nvPr/>
        </p:nvSpPr>
        <p:spPr>
          <a:xfrm>
            <a:off x="-1693706" y="-4680154"/>
            <a:ext cx="9558449" cy="6001315"/>
          </a:xfrm>
          <a:prstGeom prst="teardrop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Shape784">
            <a:extLst>
              <a:ext uri="{FF2B5EF4-FFF2-40B4-BE49-F238E27FC236}">
                <a16:creationId xmlns:a16="http://schemas.microsoft.com/office/drawing/2014/main" id="{3594CE85-F598-4456-856A-EA943530D96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33" name="Shape798">
            <a:extLst>
              <a:ext uri="{FF2B5EF4-FFF2-40B4-BE49-F238E27FC236}">
                <a16:creationId xmlns:a16="http://schemas.microsoft.com/office/drawing/2014/main" id="{D51C5159-FEE3-427F-9567-CA51C497E90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80205" y="6152227"/>
            <a:ext cx="417198" cy="417275"/>
            <a:chOff x="-17932" y="2761945"/>
            <a:chExt cx="417198" cy="417275"/>
          </a:xfrm>
        </p:grpSpPr>
        <p:sp>
          <p:nvSpPr>
            <p:cNvPr id="34" name="Shape789">
              <a:extLst>
                <a:ext uri="{FF2B5EF4-FFF2-40B4-BE49-F238E27FC236}">
                  <a16:creationId xmlns:a16="http://schemas.microsoft.com/office/drawing/2014/main" id="{ECD4E75E-6A8B-49E2-A7FB-980BC65C07F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35" name="Shape794">
              <a:extLst>
                <a:ext uri="{FF2B5EF4-FFF2-40B4-BE49-F238E27FC236}">
                  <a16:creationId xmlns:a16="http://schemas.microsoft.com/office/drawing/2014/main" id="{A29D378F-2B07-4EB2-8E6E-72C7DD681A1D}"/>
                </a:ext>
              </a:extLst>
            </p:cNvPr>
            <p:cNvPicPr/>
            <p:nvPr>
              <p:custDataLst>
                <p:tags r:id="rId13"/>
              </p:custDataLst>
            </p:nvPr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36" name="Shape825">
            <a:extLst>
              <a:ext uri="{FF2B5EF4-FFF2-40B4-BE49-F238E27FC236}">
                <a16:creationId xmlns:a16="http://schemas.microsoft.com/office/drawing/2014/main" id="{95FC181C-B6A7-4B5D-97FA-697207242C1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702184" y="1007103"/>
            <a:ext cx="417197" cy="417276"/>
            <a:chOff x="7712852" y="1193852"/>
            <a:chExt cx="417197" cy="417276"/>
          </a:xfrm>
        </p:grpSpPr>
        <p:sp>
          <p:nvSpPr>
            <p:cNvPr id="37" name="Shape789">
              <a:extLst>
                <a:ext uri="{FF2B5EF4-FFF2-40B4-BE49-F238E27FC236}">
                  <a16:creationId xmlns:a16="http://schemas.microsoft.com/office/drawing/2014/main" id="{E0DAA236-6842-4B86-89CA-D86858252A1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38" name="Shape813">
              <a:extLst>
                <a:ext uri="{FF2B5EF4-FFF2-40B4-BE49-F238E27FC236}">
                  <a16:creationId xmlns:a16="http://schemas.microsoft.com/office/drawing/2014/main" id="{3D864855-1946-4B2A-8B94-8190B4891383}"/>
                </a:ext>
              </a:extLst>
            </p:cNvPr>
            <p:cNvPicPr/>
            <p:nvPr>
              <p:custDataLst>
                <p:tags r:id="rId11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39" name="Shape819">
            <a:extLst>
              <a:ext uri="{FF2B5EF4-FFF2-40B4-BE49-F238E27FC236}">
                <a16:creationId xmlns:a16="http://schemas.microsoft.com/office/drawing/2014/main" id="{F7F15DEB-5D3A-42B3-B175-9C82D84B708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706378" y="5398085"/>
            <a:ext cx="417198" cy="417276"/>
            <a:chOff x="4207653" y="2394364"/>
            <a:chExt cx="417198" cy="417276"/>
          </a:xfrm>
        </p:grpSpPr>
        <p:sp>
          <p:nvSpPr>
            <p:cNvPr id="40" name="Shape789">
              <a:extLst>
                <a:ext uri="{FF2B5EF4-FFF2-40B4-BE49-F238E27FC236}">
                  <a16:creationId xmlns:a16="http://schemas.microsoft.com/office/drawing/2014/main" id="{BCB13C56-0557-4828-8149-FBB6BC89227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41" name="Shape805">
              <a:extLst>
                <a:ext uri="{FF2B5EF4-FFF2-40B4-BE49-F238E27FC236}">
                  <a16:creationId xmlns:a16="http://schemas.microsoft.com/office/drawing/2014/main" id="{A2F35D60-C35E-4E4F-B709-89F4660EEB88}"/>
                </a:ext>
              </a:extLst>
            </p:cNvPr>
            <p:cNvPicPr/>
            <p:nvPr>
              <p:custDataLst>
                <p:tags r:id="rId9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42" name="Shape819">
            <a:extLst>
              <a:ext uri="{FF2B5EF4-FFF2-40B4-BE49-F238E27FC236}">
                <a16:creationId xmlns:a16="http://schemas.microsoft.com/office/drawing/2014/main" id="{ABA8D5DE-4B4D-435F-B016-E55078AB3DC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67630" y="2153928"/>
            <a:ext cx="417198" cy="417276"/>
            <a:chOff x="4207653" y="2394364"/>
            <a:chExt cx="417198" cy="417276"/>
          </a:xfrm>
        </p:grpSpPr>
        <p:sp>
          <p:nvSpPr>
            <p:cNvPr id="43" name="Shape789">
              <a:extLst>
                <a:ext uri="{FF2B5EF4-FFF2-40B4-BE49-F238E27FC236}">
                  <a16:creationId xmlns:a16="http://schemas.microsoft.com/office/drawing/2014/main" id="{7B20B38F-4651-4365-95D2-05A3A9E3158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44" name="Shape805">
              <a:extLst>
                <a:ext uri="{FF2B5EF4-FFF2-40B4-BE49-F238E27FC236}">
                  <a16:creationId xmlns:a16="http://schemas.microsoft.com/office/drawing/2014/main" id="{04F51FD2-5367-4A9E-BBA8-0F62BC99ABA3}"/>
                </a:ext>
              </a:extLst>
            </p:cNvPr>
            <p:cNvPicPr/>
            <p:nvPr>
              <p:custDataLst>
                <p:tags r:id="rId7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sp>
        <p:nvSpPr>
          <p:cNvPr id="4" name="Text 1"/>
          <p:cNvSpPr/>
          <p:nvPr/>
        </p:nvSpPr>
        <p:spPr>
          <a:xfrm>
            <a:off x="505392" y="42218"/>
            <a:ext cx="4629150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4400" dirty="0">
                <a:solidFill>
                  <a:srgbClr val="312F2B"/>
                </a:solidFill>
                <a:latin typeface="Century Gothic" panose="020B0502020202020204" pitchFamily="34" charset="0"/>
                <a:ea typeface="Gelasio" pitchFamily="34" charset="-122"/>
                <a:cs typeface="Gelasio" pitchFamily="34" charset="-120"/>
              </a:rPr>
              <a:t>Логічні операції</a:t>
            </a:r>
            <a:endParaRPr lang="en-US" sz="44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Shape485"/>
          <p:cNvGrpSpPr/>
          <p:nvPr>
            <p:custDataLst>
              <p:tags r:id="rId1"/>
            </p:custDataLst>
          </p:nvPr>
        </p:nvGrpSpPr>
        <p:grpSpPr>
          <a:xfrm>
            <a:off x="-193526" y="-440468"/>
            <a:ext cx="11924105" cy="7964858"/>
            <a:chOff x="-828526" y="-1075468"/>
            <a:chExt cx="11924105" cy="7964858"/>
          </a:xfrm>
        </p:grpSpPr>
        <p:sp>
          <p:nvSpPr>
            <p:cNvPr id="17" name="Shape474"/>
            <p:cNvSpPr/>
            <p:nvPr>
              <p:custDataLst>
                <p:tags r:id="rId6"/>
              </p:custDataLst>
            </p:nvPr>
          </p:nvSpPr>
          <p:spPr>
            <a:xfrm>
              <a:off x="3683000" y="2667000"/>
              <a:ext cx="5334000" cy="2540000"/>
            </a:xfrm>
            <a:prstGeom prst="parallelogram">
              <a:avLst/>
            </a:prstGeom>
            <a:solidFill>
              <a:srgbClr val="FFFFFF"/>
            </a:solidFill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Play"/>
                  <a:ea typeface="Arial"/>
                  <a:cs typeface="Arial"/>
                </a:defRPr>
              </a:lvl9pPr>
            </a:lstStyle>
            <a:p>
              <a:pPr algn="l"/>
              <a:endParaRPr/>
            </a:p>
          </p:txBody>
        </p:sp>
        <p:grpSp>
          <p:nvGrpSpPr>
            <p:cNvPr id="18" name="Shape486"/>
            <p:cNvGrpSpPr/>
            <p:nvPr>
              <p:custDataLst>
                <p:tags r:id="rId7"/>
              </p:custDataLst>
            </p:nvPr>
          </p:nvGrpSpPr>
          <p:grpSpPr>
            <a:xfrm>
              <a:off x="9205414" y="-1075468"/>
              <a:ext cx="1890165" cy="3670513"/>
              <a:chOff x="9205414" y="-1075468"/>
              <a:chExt cx="1890165" cy="3670513"/>
            </a:xfrm>
          </p:grpSpPr>
          <p:sp>
            <p:nvSpPr>
              <p:cNvPr id="19" name="Shape476">
                <a:extLst>
                  <a:ext uri="{FF2B5EF4-FFF2-40B4-BE49-F238E27FC236}">
                    <a16:creationId xmlns:a16="http://schemas.microsoft.com/office/drawing/2014/main" id="{41F3EF5D-82D9-4EA5-946E-7A3121F28A5D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9205414" y="-1075468"/>
                <a:ext cx="1890165" cy="367051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83">
                    <a:moveTo>
                      <a:pt x="19015" y="0"/>
                    </a:moveTo>
                    <a:lnTo>
                      <a:pt x="0" y="12374"/>
                    </a:lnTo>
                    <a:lnTo>
                      <a:pt x="9106" y="12448"/>
                    </a:lnTo>
                    <a:cubicBezTo>
                      <a:pt x="9106" y="12448"/>
                      <a:pt x="3935" y="21161"/>
                      <a:pt x="3791" y="21380"/>
                    </a:cubicBezTo>
                    <a:cubicBezTo>
                      <a:pt x="3648" y="21600"/>
                      <a:pt x="21600" y="9446"/>
                      <a:pt x="21600" y="9446"/>
                    </a:cubicBezTo>
                    <a:lnTo>
                      <a:pt x="12838" y="9446"/>
                    </a:lnTo>
                    <a:lnTo>
                      <a:pt x="190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rgbClr val="000000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9pPr>
              </a:lstStyle>
              <a:p>
                <a:endParaRPr/>
              </a:p>
            </p:txBody>
          </p:sp>
          <p:sp>
            <p:nvSpPr>
              <p:cNvPr id="20" name="Shape477">
                <a:extLst>
                  <a:ext uri="{FF2B5EF4-FFF2-40B4-BE49-F238E27FC236}">
                    <a16:creationId xmlns:a16="http://schemas.microsoft.com/office/drawing/2014/main" id="{7EB7000F-D957-4460-9040-ACB80CA85CA1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9529890" y="858219"/>
                <a:ext cx="357999" cy="69519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383">
                    <a:moveTo>
                      <a:pt x="19015" y="0"/>
                    </a:moveTo>
                    <a:lnTo>
                      <a:pt x="0" y="12374"/>
                    </a:lnTo>
                    <a:lnTo>
                      <a:pt x="9106" y="12448"/>
                    </a:lnTo>
                    <a:cubicBezTo>
                      <a:pt x="9106" y="12448"/>
                      <a:pt x="3935" y="21161"/>
                      <a:pt x="3791" y="21380"/>
                    </a:cubicBezTo>
                    <a:cubicBezTo>
                      <a:pt x="3648" y="21600"/>
                      <a:pt x="21600" y="9446"/>
                      <a:pt x="21600" y="9446"/>
                    </a:cubicBezTo>
                    <a:lnTo>
                      <a:pt x="12838" y="9446"/>
                    </a:lnTo>
                    <a:lnTo>
                      <a:pt x="190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rgbClr val="000000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Play"/>
                    <a:ea typeface="Arial"/>
                    <a:cs typeface="Arial"/>
                  </a:defRPr>
                </a:lvl9pPr>
              </a:lstStyle>
              <a:p>
                <a:endParaRPr/>
              </a:p>
            </p:txBody>
          </p:sp>
        </p:grpSp>
        <p:sp>
          <p:nvSpPr>
            <p:cNvPr id="21" name="Shape479">
              <a:extLst>
                <a:ext uri="{FF2B5EF4-FFF2-40B4-BE49-F238E27FC236}">
                  <a16:creationId xmlns:a16="http://schemas.microsoft.com/office/drawing/2014/main" id="{BC2192FC-3EB6-4A4A-8938-9D1F2CD4A01E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-828526" y="4540612"/>
              <a:ext cx="1209526" cy="2348778"/>
            </a:xfrm>
            <a:custGeom>
              <a:avLst/>
              <a:gdLst/>
              <a:ahLst/>
              <a:cxnLst/>
              <a:rect l="l" t="t" r="r" b="b"/>
              <a:pathLst>
                <a:path w="21600" h="21383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Play"/>
                  <a:ea typeface="Arial"/>
                  <a:cs typeface="Arial"/>
                </a:defRPr>
              </a:lvl9pPr>
            </a:lstStyle>
            <a:p>
              <a:endParaRPr/>
            </a:p>
          </p:txBody>
        </p:sp>
      </p:grpSp>
      <p:sp>
        <p:nvSpPr>
          <p:cNvPr id="14" name="Shape482"/>
          <p:cNvSpPr/>
          <p:nvPr>
            <p:custDataLst>
              <p:tags r:id="rId2"/>
            </p:custDataLst>
          </p:nvPr>
        </p:nvSpPr>
        <p:spPr>
          <a:xfrm>
            <a:off x="3646187" y="3505200"/>
            <a:ext cx="4899626" cy="2133600"/>
          </a:xfrm>
          <a:prstGeom prst="roundRect">
            <a:avLst>
              <a:gd name="adj" fmla="val 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9pPr>
          </a:lstStyle>
          <a:p>
            <a:pPr algn="ctr"/>
            <a:endParaRPr/>
          </a:p>
        </p:txBody>
      </p:sp>
      <p:pic>
        <p:nvPicPr>
          <p:cNvPr id="15" name="Shape484">
            <a:extLst>
              <a:ext uri="{FF2B5EF4-FFF2-40B4-BE49-F238E27FC236}">
                <a16:creationId xmlns:a16="http://schemas.microsoft.com/office/drawing/2014/main" id="{E0706E21-153D-4E26-B481-C860A7FC366A}"/>
              </a:ext>
            </a:extLst>
          </p:cNvPr>
          <p:cNvPicPr/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16000" y="2495818"/>
            <a:ext cx="8013570" cy="32629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hape46"/>
          <p:cNvSpPr/>
          <p:nvPr>
            <p:custDataLst>
              <p:tags r:id="rId4"/>
            </p:custDataLst>
          </p:nvPr>
        </p:nvSpPr>
        <p:spPr>
          <a:xfrm>
            <a:off x="762000" y="334222"/>
            <a:ext cx="3768265" cy="110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sz="8600" b="1">
                <a:solidFill>
                  <a:srgbClr val="000000"/>
                </a:solidFill>
                <a:latin typeface="+mn-lt"/>
              </a:rPr>
              <a:t>Змінна</a:t>
            </a:r>
          </a:p>
        </p:txBody>
      </p:sp>
      <p:sp>
        <p:nvSpPr>
          <p:cNvPr id="9" name="Shape47"/>
          <p:cNvSpPr/>
          <p:nvPr>
            <p:custDataLst>
              <p:tags r:id="rId5"/>
            </p:custDataLst>
          </p:nvPr>
        </p:nvSpPr>
        <p:spPr>
          <a:xfrm>
            <a:off x="762000" y="1386261"/>
            <a:ext cx="7329027" cy="529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Play"/>
                <a:ea typeface="Arial"/>
                <a:cs typeface="Arial"/>
              </a:defRPr>
            </a:lvl9pPr>
          </a:lstStyle>
          <a:p>
            <a:pPr algn="l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000000"/>
                </a:solidFill>
                <a:latin typeface="+mn-lt"/>
              </a:rPr>
              <a:t>Змінна – це певний контейнер, у якому може зберігатися 
значення для подальшого використання в програмі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Капля 18">
            <a:extLst>
              <a:ext uri="{FF2B5EF4-FFF2-40B4-BE49-F238E27FC236}">
                <a16:creationId xmlns:a16="http://schemas.microsoft.com/office/drawing/2014/main" id="{0C4AA0D1-2EB6-42B5-B9D0-78EC9B17DDF6}"/>
              </a:ext>
            </a:extLst>
          </p:cNvPr>
          <p:cNvSpPr/>
          <p:nvPr/>
        </p:nvSpPr>
        <p:spPr>
          <a:xfrm>
            <a:off x="1023727" y="-4502470"/>
            <a:ext cx="7010430" cy="6001315"/>
          </a:xfrm>
          <a:prstGeom prst="teardrop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Капля 6">
            <a:extLst>
              <a:ext uri="{FF2B5EF4-FFF2-40B4-BE49-F238E27FC236}">
                <a16:creationId xmlns:a16="http://schemas.microsoft.com/office/drawing/2014/main" id="{E48BEA65-0280-4306-9141-16BE575C844E}"/>
              </a:ext>
            </a:extLst>
          </p:cNvPr>
          <p:cNvSpPr/>
          <p:nvPr/>
        </p:nvSpPr>
        <p:spPr>
          <a:xfrm>
            <a:off x="-1919067" y="-4916907"/>
            <a:ext cx="8321119" cy="7294149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98545B91-B4B5-486C-BA76-ABD6621F707F}"/>
              </a:ext>
            </a:extLst>
          </p:cNvPr>
          <p:cNvSpPr/>
          <p:nvPr/>
        </p:nvSpPr>
        <p:spPr>
          <a:xfrm>
            <a:off x="23634" y="-88867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Тернарна операція в мові програмування Java</a:t>
            </a:r>
            <a:endParaRPr lang="en-US" sz="4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93AF7-8730-44B6-9A3F-45500C2989E3}"/>
              </a:ext>
            </a:extLst>
          </p:cNvPr>
          <p:cNvSpPr txBox="1"/>
          <p:nvPr/>
        </p:nvSpPr>
        <p:spPr>
          <a:xfrm>
            <a:off x="435990" y="1884198"/>
            <a:ext cx="6094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 = (умова) ?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значення_якщо_умова_правдива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значення_якщо_умова_хибна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dirty="0"/>
          </a:p>
          <a:p>
            <a:r>
              <a:rPr lang="uk-UA" dirty="0"/>
              <a:t>Ось приклад використання </a:t>
            </a:r>
            <a:r>
              <a:rPr lang="uk-UA" dirty="0" err="1"/>
              <a:t>тернарної</a:t>
            </a:r>
            <a:r>
              <a:rPr lang="uk-UA" dirty="0"/>
              <a:t> операції в </a:t>
            </a:r>
            <a:r>
              <a:rPr lang="uk-UA" dirty="0" err="1"/>
              <a:t>Java</a:t>
            </a:r>
            <a:r>
              <a:rPr lang="uk-UA" dirty="0"/>
              <a:t>:</a:t>
            </a:r>
          </a:p>
          <a:p>
            <a:endParaRPr lang="uk-UA" dirty="0"/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число1 = 10;</a:t>
            </a: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число2 = 20;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(число1 &gt; число2) ? число1 : число2;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result = true ? 1 : 0;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("Більше число: " +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8E990-3399-43FE-86B5-CA39583DA34A}"/>
              </a:ext>
            </a:extLst>
          </p:cNvPr>
          <p:cNvSpPr txBox="1"/>
          <p:nvPr/>
        </p:nvSpPr>
        <p:spPr>
          <a:xfrm>
            <a:off x="7553595" y="4487658"/>
            <a:ext cx="4769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цьому прикладі `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більше_число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отримує значення `число1`, якщо `число1` більше `число2`, інакше воно отримує значення `число2`. Таким чином, відображається більше з двох чисел.</a:t>
            </a:r>
          </a:p>
          <a:p>
            <a:endParaRPr lang="uk-UA" dirty="0"/>
          </a:p>
        </p:txBody>
      </p:sp>
      <p:sp>
        <p:nvSpPr>
          <p:cNvPr id="6" name="Shape4326">
            <a:extLst>
              <a:ext uri="{FF2B5EF4-FFF2-40B4-BE49-F238E27FC236}">
                <a16:creationId xmlns:a16="http://schemas.microsoft.com/office/drawing/2014/main" id="{5A92C31C-0A4F-4A69-A72F-6F279E3E06E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507876" y="4490500"/>
            <a:ext cx="45719" cy="23675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8" name="Shape784">
            <a:extLst>
              <a:ext uri="{FF2B5EF4-FFF2-40B4-BE49-F238E27FC236}">
                <a16:creationId xmlns:a16="http://schemas.microsoft.com/office/drawing/2014/main" id="{63E12B3C-F3CA-47FF-8C0F-5C7F5BAA4FF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9" name="Shape784">
            <a:extLst>
              <a:ext uri="{FF2B5EF4-FFF2-40B4-BE49-F238E27FC236}">
                <a16:creationId xmlns:a16="http://schemas.microsoft.com/office/drawing/2014/main" id="{8951E7CA-9D3C-4574-B18B-E82B642ADC8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454075" y="6120298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0" name="Shape798">
            <a:extLst>
              <a:ext uri="{FF2B5EF4-FFF2-40B4-BE49-F238E27FC236}">
                <a16:creationId xmlns:a16="http://schemas.microsoft.com/office/drawing/2014/main" id="{6865D867-13B5-4203-8D13-3027C55AC21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51406" y="6064659"/>
            <a:ext cx="417198" cy="417275"/>
            <a:chOff x="-17932" y="2761945"/>
            <a:chExt cx="417198" cy="417275"/>
          </a:xfrm>
        </p:grpSpPr>
        <p:sp>
          <p:nvSpPr>
            <p:cNvPr id="11" name="Shape789">
              <a:extLst>
                <a:ext uri="{FF2B5EF4-FFF2-40B4-BE49-F238E27FC236}">
                  <a16:creationId xmlns:a16="http://schemas.microsoft.com/office/drawing/2014/main" id="{920DF4FD-7233-4E04-8FD8-573B3E7750A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2" name="Shape794">
              <a:extLst>
                <a:ext uri="{FF2B5EF4-FFF2-40B4-BE49-F238E27FC236}">
                  <a16:creationId xmlns:a16="http://schemas.microsoft.com/office/drawing/2014/main" id="{E7375CD8-6FB4-4B95-8C02-A45D44A628AD}"/>
                </a:ext>
              </a:extLst>
            </p:cNvPr>
            <p:cNvPicPr/>
            <p:nvPr>
              <p:custDataLst>
                <p:tags r:id="rId12"/>
              </p:custDataLst>
            </p:nvPr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13" name="Shape825">
            <a:extLst>
              <a:ext uri="{FF2B5EF4-FFF2-40B4-BE49-F238E27FC236}">
                <a16:creationId xmlns:a16="http://schemas.microsoft.com/office/drawing/2014/main" id="{2BDAC7FC-1F17-4821-86C2-27E4A6DCA6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37437" y="1496006"/>
            <a:ext cx="417197" cy="417276"/>
            <a:chOff x="7712852" y="1193852"/>
            <a:chExt cx="417197" cy="417276"/>
          </a:xfrm>
        </p:grpSpPr>
        <p:sp>
          <p:nvSpPr>
            <p:cNvPr id="14" name="Shape789">
              <a:extLst>
                <a:ext uri="{FF2B5EF4-FFF2-40B4-BE49-F238E27FC236}">
                  <a16:creationId xmlns:a16="http://schemas.microsoft.com/office/drawing/2014/main" id="{4F75199C-80AE-41CB-B0F6-359D0D35F57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Shape813">
              <a:extLst>
                <a:ext uri="{FF2B5EF4-FFF2-40B4-BE49-F238E27FC236}">
                  <a16:creationId xmlns:a16="http://schemas.microsoft.com/office/drawing/2014/main" id="{A013284B-280D-480F-92E2-00E32A16BA84}"/>
                </a:ext>
              </a:extLst>
            </p:cNvPr>
            <p:cNvPicPr/>
            <p:nvPr>
              <p:custDataLst>
                <p:tags r:id="rId10"/>
              </p:custDataLst>
            </p:nvPr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16" name="Shape819">
            <a:extLst>
              <a:ext uri="{FF2B5EF4-FFF2-40B4-BE49-F238E27FC236}">
                <a16:creationId xmlns:a16="http://schemas.microsoft.com/office/drawing/2014/main" id="{FAE2A225-67A7-44D8-AECA-74DD74F41D3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20483" y="3729079"/>
            <a:ext cx="417198" cy="417276"/>
            <a:chOff x="4207653" y="2394364"/>
            <a:chExt cx="417198" cy="417276"/>
          </a:xfrm>
        </p:grpSpPr>
        <p:sp>
          <p:nvSpPr>
            <p:cNvPr id="17" name="Shape789">
              <a:extLst>
                <a:ext uri="{FF2B5EF4-FFF2-40B4-BE49-F238E27FC236}">
                  <a16:creationId xmlns:a16="http://schemas.microsoft.com/office/drawing/2014/main" id="{BFB2D1C6-D5EF-4B69-9444-A1D748ED49B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8" name="Shape805">
              <a:extLst>
                <a:ext uri="{FF2B5EF4-FFF2-40B4-BE49-F238E27FC236}">
                  <a16:creationId xmlns:a16="http://schemas.microsoft.com/office/drawing/2014/main" id="{6CE6956E-EEB4-4749-9D1B-8A05EFBF4E6A}"/>
                </a:ext>
              </a:extLst>
            </p:cNvPr>
            <p:cNvPicPr/>
            <p:nvPr>
              <p:custDataLst>
                <p:tags r:id="rId8"/>
              </p:custDataLst>
            </p:nvPr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9509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2812" y="-7732"/>
            <a:ext cx="12192000" cy="764163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04223835-85E5-4E14-BB58-7019033EB2D2}"/>
              </a:ext>
            </a:extLst>
          </p:cNvPr>
          <p:cNvGrpSpPr/>
          <p:nvPr/>
        </p:nvGrpSpPr>
        <p:grpSpPr>
          <a:xfrm>
            <a:off x="5790336" y="593328"/>
            <a:ext cx="6156722" cy="6264672"/>
            <a:chOff x="3017639" y="1020564"/>
            <a:chExt cx="6156722" cy="6264672"/>
          </a:xfrm>
        </p:grpSpPr>
        <p:sp>
          <p:nvSpPr>
            <p:cNvPr id="5" name="Shape 2"/>
            <p:cNvSpPr/>
            <p:nvPr/>
          </p:nvSpPr>
          <p:spPr>
            <a:xfrm>
              <a:off x="3017639" y="1020564"/>
              <a:ext cx="6156722" cy="6264672"/>
            </a:xfrm>
            <a:prstGeom prst="roundRect">
              <a:avLst>
                <a:gd name="adj" fmla="val 947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6" name="Shape 3"/>
            <p:cNvSpPr/>
            <p:nvPr/>
          </p:nvSpPr>
          <p:spPr>
            <a:xfrm>
              <a:off x="3023989" y="1026915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7" name="Text 4"/>
            <p:cNvSpPr/>
            <p:nvPr/>
          </p:nvSpPr>
          <p:spPr>
            <a:xfrm>
              <a:off x="3154462" y="1110953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PRI</a:t>
              </a:r>
              <a:endParaRPr lang="en-US" sz="1021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5205116" y="1110953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Операція</a:t>
              </a:r>
              <a:endParaRPr lang="en-US" sz="1021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7252594" y="1110953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Порядок виконання</a:t>
              </a:r>
              <a:endParaRPr lang="en-US" sz="1021" dirty="0"/>
            </a:p>
          </p:txBody>
        </p:sp>
        <p:sp>
          <p:nvSpPr>
            <p:cNvPr id="10" name="Shape 7"/>
            <p:cNvSpPr/>
            <p:nvPr/>
          </p:nvSpPr>
          <p:spPr>
            <a:xfrm>
              <a:off x="3023989" y="1402259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1" name="Text 8"/>
            <p:cNvSpPr/>
            <p:nvPr/>
          </p:nvSpPr>
          <p:spPr>
            <a:xfrm>
              <a:off x="3154462" y="1486297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</a:t>
              </a:r>
              <a:endParaRPr lang="en-US" sz="1021" dirty="0"/>
            </a:p>
          </p:txBody>
        </p:sp>
        <p:sp>
          <p:nvSpPr>
            <p:cNvPr id="12" name="Text 9"/>
            <p:cNvSpPr/>
            <p:nvPr/>
          </p:nvSpPr>
          <p:spPr>
            <a:xfrm>
              <a:off x="5205116" y="1486297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\[ \] . ( ) ( виклик методу)</a:t>
              </a:r>
              <a:endParaRPr lang="en-US" sz="1021" dirty="0"/>
            </a:p>
          </p:txBody>
        </p:sp>
        <p:sp>
          <p:nvSpPr>
            <p:cNvPr id="13" name="Text 10"/>
            <p:cNvSpPr/>
            <p:nvPr/>
          </p:nvSpPr>
          <p:spPr>
            <a:xfrm>
              <a:off x="7252594" y="1486297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021" dirty="0"/>
            </a:p>
          </p:txBody>
        </p:sp>
        <p:sp>
          <p:nvSpPr>
            <p:cNvPr id="14" name="Shape 11"/>
            <p:cNvSpPr/>
            <p:nvPr/>
          </p:nvSpPr>
          <p:spPr>
            <a:xfrm>
              <a:off x="3023989" y="1777604"/>
              <a:ext cx="6143328" cy="789881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5" name="Text 12"/>
            <p:cNvSpPr/>
            <p:nvPr/>
          </p:nvSpPr>
          <p:spPr>
            <a:xfrm>
              <a:off x="3154462" y="186164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2</a:t>
              </a:r>
              <a:endParaRPr lang="en-US" sz="1021" dirty="0"/>
            </a:p>
          </p:txBody>
        </p:sp>
        <p:sp>
          <p:nvSpPr>
            <p:cNvPr id="16" name="Text 13"/>
            <p:cNvSpPr/>
            <p:nvPr/>
          </p:nvSpPr>
          <p:spPr>
            <a:xfrm>
              <a:off x="5205116" y="1861642"/>
              <a:ext cx="1781969" cy="6218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! ~ ++ -- +(унарний) –(унарний) ( ) (приведення) new</a:t>
              </a:r>
              <a:endParaRPr lang="en-US" sz="1021" dirty="0"/>
            </a:p>
          </p:txBody>
        </p:sp>
        <p:sp>
          <p:nvSpPr>
            <p:cNvPr id="17" name="Text 14"/>
            <p:cNvSpPr/>
            <p:nvPr/>
          </p:nvSpPr>
          <p:spPr>
            <a:xfrm>
              <a:off x="7252594" y="186164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Справа наліво</a:t>
              </a:r>
              <a:endParaRPr lang="en-US" sz="1021" dirty="0"/>
            </a:p>
          </p:txBody>
        </p:sp>
        <p:sp>
          <p:nvSpPr>
            <p:cNvPr id="18" name="Shape 15"/>
            <p:cNvSpPr/>
            <p:nvPr/>
          </p:nvSpPr>
          <p:spPr>
            <a:xfrm>
              <a:off x="3023989" y="2567484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9" name="Text 16"/>
            <p:cNvSpPr/>
            <p:nvPr/>
          </p:nvSpPr>
          <p:spPr>
            <a:xfrm>
              <a:off x="3154462" y="265152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3</a:t>
              </a:r>
              <a:endParaRPr lang="en-US" sz="1021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5205116" y="2651522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\* / %</a:t>
              </a:r>
              <a:endParaRPr lang="en-US" sz="1021" dirty="0"/>
            </a:p>
          </p:txBody>
        </p:sp>
        <p:sp>
          <p:nvSpPr>
            <p:cNvPr id="21" name="Text 18"/>
            <p:cNvSpPr/>
            <p:nvPr/>
          </p:nvSpPr>
          <p:spPr>
            <a:xfrm>
              <a:off x="7252594" y="265152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021" dirty="0"/>
            </a:p>
          </p:txBody>
        </p:sp>
        <p:sp>
          <p:nvSpPr>
            <p:cNvPr id="22" name="Shape 19"/>
            <p:cNvSpPr/>
            <p:nvPr/>
          </p:nvSpPr>
          <p:spPr>
            <a:xfrm>
              <a:off x="3023989" y="2942829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23" name="Text 20"/>
            <p:cNvSpPr/>
            <p:nvPr/>
          </p:nvSpPr>
          <p:spPr>
            <a:xfrm>
              <a:off x="3154462" y="3026867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4</a:t>
              </a:r>
              <a:endParaRPr lang="en-US" sz="1021" dirty="0"/>
            </a:p>
          </p:txBody>
        </p:sp>
        <p:sp>
          <p:nvSpPr>
            <p:cNvPr id="24" name="Text 21"/>
            <p:cNvSpPr/>
            <p:nvPr/>
          </p:nvSpPr>
          <p:spPr>
            <a:xfrm>
              <a:off x="5205116" y="3026867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\+ -</a:t>
              </a:r>
              <a:endParaRPr lang="en-US" sz="1021" dirty="0"/>
            </a:p>
          </p:txBody>
        </p:sp>
        <p:sp>
          <p:nvSpPr>
            <p:cNvPr id="25" name="Text 22"/>
            <p:cNvSpPr/>
            <p:nvPr/>
          </p:nvSpPr>
          <p:spPr>
            <a:xfrm>
              <a:off x="7252594" y="3026867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021" dirty="0"/>
            </a:p>
          </p:txBody>
        </p:sp>
        <p:sp>
          <p:nvSpPr>
            <p:cNvPr id="26" name="Shape 23"/>
            <p:cNvSpPr/>
            <p:nvPr/>
          </p:nvSpPr>
          <p:spPr>
            <a:xfrm>
              <a:off x="3023989" y="3318173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27" name="Text 24"/>
            <p:cNvSpPr/>
            <p:nvPr/>
          </p:nvSpPr>
          <p:spPr>
            <a:xfrm>
              <a:off x="3154462" y="3402211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5</a:t>
              </a:r>
              <a:endParaRPr lang="en-US" sz="1021" dirty="0"/>
            </a:p>
          </p:txBody>
        </p:sp>
        <p:sp>
          <p:nvSpPr>
            <p:cNvPr id="28" name="Text 25"/>
            <p:cNvSpPr/>
            <p:nvPr/>
          </p:nvSpPr>
          <p:spPr>
            <a:xfrm>
              <a:off x="5205116" y="3402211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&lt;&lt; &gt;&gt; &gt;&gt;&gt;</a:t>
              </a:r>
              <a:endParaRPr lang="en-US" sz="1021" dirty="0"/>
            </a:p>
          </p:txBody>
        </p:sp>
        <p:sp>
          <p:nvSpPr>
            <p:cNvPr id="29" name="Text 26"/>
            <p:cNvSpPr/>
            <p:nvPr/>
          </p:nvSpPr>
          <p:spPr>
            <a:xfrm>
              <a:off x="7252594" y="3402211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021" dirty="0"/>
            </a:p>
          </p:txBody>
        </p:sp>
        <p:sp>
          <p:nvSpPr>
            <p:cNvPr id="30" name="Shape 27"/>
            <p:cNvSpPr/>
            <p:nvPr/>
          </p:nvSpPr>
          <p:spPr>
            <a:xfrm>
              <a:off x="3023989" y="3693518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31" name="Text 28"/>
            <p:cNvSpPr/>
            <p:nvPr/>
          </p:nvSpPr>
          <p:spPr>
            <a:xfrm>
              <a:off x="3154462" y="3777556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6</a:t>
              </a:r>
              <a:endParaRPr lang="en-US" sz="1021" dirty="0"/>
            </a:p>
          </p:txBody>
        </p:sp>
        <p:sp>
          <p:nvSpPr>
            <p:cNvPr id="32" name="Text 29"/>
            <p:cNvSpPr/>
            <p:nvPr/>
          </p:nvSpPr>
          <p:spPr>
            <a:xfrm>
              <a:off x="5205116" y="3777556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&lt; &lt; &lt;= &gt;= instanceof</a:t>
              </a:r>
              <a:endParaRPr lang="en-US" sz="1021" dirty="0"/>
            </a:p>
          </p:txBody>
        </p:sp>
        <p:sp>
          <p:nvSpPr>
            <p:cNvPr id="33" name="Text 30"/>
            <p:cNvSpPr/>
            <p:nvPr/>
          </p:nvSpPr>
          <p:spPr>
            <a:xfrm>
              <a:off x="7252594" y="3777556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021" dirty="0"/>
            </a:p>
          </p:txBody>
        </p:sp>
        <p:sp>
          <p:nvSpPr>
            <p:cNvPr id="34" name="Shape 31"/>
            <p:cNvSpPr/>
            <p:nvPr/>
          </p:nvSpPr>
          <p:spPr>
            <a:xfrm>
              <a:off x="3023989" y="4068862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35" name="Text 32"/>
            <p:cNvSpPr/>
            <p:nvPr/>
          </p:nvSpPr>
          <p:spPr>
            <a:xfrm>
              <a:off x="3154462" y="4152900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7</a:t>
              </a:r>
              <a:endParaRPr lang="en-US" sz="1021" dirty="0"/>
            </a:p>
          </p:txBody>
        </p:sp>
        <p:sp>
          <p:nvSpPr>
            <p:cNvPr id="36" name="Text 33"/>
            <p:cNvSpPr/>
            <p:nvPr/>
          </p:nvSpPr>
          <p:spPr>
            <a:xfrm>
              <a:off x="5205116" y="4152900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\== !=</a:t>
              </a:r>
              <a:endParaRPr lang="en-US" sz="1021" dirty="0"/>
            </a:p>
          </p:txBody>
        </p:sp>
        <p:sp>
          <p:nvSpPr>
            <p:cNvPr id="37" name="Text 34"/>
            <p:cNvSpPr/>
            <p:nvPr/>
          </p:nvSpPr>
          <p:spPr>
            <a:xfrm>
              <a:off x="7252594" y="4152900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021" dirty="0"/>
            </a:p>
          </p:txBody>
        </p:sp>
        <p:sp>
          <p:nvSpPr>
            <p:cNvPr id="38" name="Shape 35"/>
            <p:cNvSpPr/>
            <p:nvPr/>
          </p:nvSpPr>
          <p:spPr>
            <a:xfrm>
              <a:off x="3023989" y="4444207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39" name="Text 36"/>
            <p:cNvSpPr/>
            <p:nvPr/>
          </p:nvSpPr>
          <p:spPr>
            <a:xfrm>
              <a:off x="3154462" y="4528244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8</a:t>
              </a:r>
              <a:endParaRPr lang="en-US" sz="1021" dirty="0"/>
            </a:p>
          </p:txBody>
        </p:sp>
        <p:sp>
          <p:nvSpPr>
            <p:cNvPr id="40" name="Text 37"/>
            <p:cNvSpPr/>
            <p:nvPr/>
          </p:nvSpPr>
          <p:spPr>
            <a:xfrm>
              <a:off x="5205116" y="4528244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&amp;</a:t>
              </a:r>
              <a:endParaRPr lang="en-US" sz="1021" dirty="0"/>
            </a:p>
          </p:txBody>
        </p:sp>
        <p:sp>
          <p:nvSpPr>
            <p:cNvPr id="41" name="Text 38"/>
            <p:cNvSpPr/>
            <p:nvPr/>
          </p:nvSpPr>
          <p:spPr>
            <a:xfrm>
              <a:off x="7252594" y="4528244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021" dirty="0"/>
            </a:p>
          </p:txBody>
        </p:sp>
        <p:sp>
          <p:nvSpPr>
            <p:cNvPr id="42" name="Shape 39"/>
            <p:cNvSpPr/>
            <p:nvPr/>
          </p:nvSpPr>
          <p:spPr>
            <a:xfrm>
              <a:off x="3023989" y="4819551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43" name="Text 40"/>
            <p:cNvSpPr/>
            <p:nvPr/>
          </p:nvSpPr>
          <p:spPr>
            <a:xfrm>
              <a:off x="3154462" y="4903589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9</a:t>
              </a:r>
              <a:endParaRPr lang="en-US" sz="1021" dirty="0"/>
            </a:p>
          </p:txBody>
        </p:sp>
        <p:sp>
          <p:nvSpPr>
            <p:cNvPr id="44" name="Text 41"/>
            <p:cNvSpPr/>
            <p:nvPr/>
          </p:nvSpPr>
          <p:spPr>
            <a:xfrm>
              <a:off x="5205116" y="4903589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^</a:t>
              </a:r>
              <a:endParaRPr lang="en-US" sz="1021" dirty="0"/>
            </a:p>
          </p:txBody>
        </p:sp>
        <p:sp>
          <p:nvSpPr>
            <p:cNvPr id="45" name="Text 42"/>
            <p:cNvSpPr/>
            <p:nvPr/>
          </p:nvSpPr>
          <p:spPr>
            <a:xfrm>
              <a:off x="7252594" y="4903589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021" dirty="0"/>
            </a:p>
          </p:txBody>
        </p:sp>
        <p:sp>
          <p:nvSpPr>
            <p:cNvPr id="46" name="Shape 43"/>
            <p:cNvSpPr/>
            <p:nvPr/>
          </p:nvSpPr>
          <p:spPr>
            <a:xfrm>
              <a:off x="3023989" y="5194896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47" name="Text 44"/>
            <p:cNvSpPr/>
            <p:nvPr/>
          </p:nvSpPr>
          <p:spPr>
            <a:xfrm>
              <a:off x="3154462" y="5278934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10</a:t>
              </a:r>
              <a:endParaRPr lang="en-US" sz="1021" dirty="0"/>
            </a:p>
          </p:txBody>
        </p:sp>
        <p:sp>
          <p:nvSpPr>
            <p:cNvPr id="48" name="Text 45"/>
            <p:cNvSpPr/>
            <p:nvPr/>
          </p:nvSpPr>
          <p:spPr>
            <a:xfrm>
              <a:off x="5205116" y="5278934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|</a:t>
              </a:r>
              <a:endParaRPr lang="en-US" sz="1021" dirty="0"/>
            </a:p>
          </p:txBody>
        </p:sp>
        <p:sp>
          <p:nvSpPr>
            <p:cNvPr id="49" name="Text 46"/>
            <p:cNvSpPr/>
            <p:nvPr/>
          </p:nvSpPr>
          <p:spPr>
            <a:xfrm>
              <a:off x="7252594" y="5278934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021" dirty="0"/>
            </a:p>
          </p:txBody>
        </p:sp>
        <p:sp>
          <p:nvSpPr>
            <p:cNvPr id="50" name="Shape 47"/>
            <p:cNvSpPr/>
            <p:nvPr/>
          </p:nvSpPr>
          <p:spPr>
            <a:xfrm>
              <a:off x="3023989" y="5570241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51" name="Text 48"/>
            <p:cNvSpPr/>
            <p:nvPr/>
          </p:nvSpPr>
          <p:spPr>
            <a:xfrm>
              <a:off x="3154462" y="5654279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11</a:t>
              </a:r>
              <a:endParaRPr lang="en-US" sz="1021" dirty="0"/>
            </a:p>
          </p:txBody>
        </p:sp>
        <p:sp>
          <p:nvSpPr>
            <p:cNvPr id="52" name="Text 49"/>
            <p:cNvSpPr/>
            <p:nvPr/>
          </p:nvSpPr>
          <p:spPr>
            <a:xfrm>
              <a:off x="5205116" y="5654279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&amp;&amp;</a:t>
              </a:r>
              <a:endParaRPr lang="en-US" sz="1021" dirty="0"/>
            </a:p>
          </p:txBody>
        </p:sp>
        <p:sp>
          <p:nvSpPr>
            <p:cNvPr id="53" name="Text 50"/>
            <p:cNvSpPr/>
            <p:nvPr/>
          </p:nvSpPr>
          <p:spPr>
            <a:xfrm>
              <a:off x="7252594" y="5654279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021" dirty="0"/>
            </a:p>
          </p:txBody>
        </p:sp>
        <p:sp>
          <p:nvSpPr>
            <p:cNvPr id="54" name="Shape 51"/>
            <p:cNvSpPr/>
            <p:nvPr/>
          </p:nvSpPr>
          <p:spPr>
            <a:xfrm>
              <a:off x="3023989" y="5945585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55" name="Text 52"/>
            <p:cNvSpPr/>
            <p:nvPr/>
          </p:nvSpPr>
          <p:spPr>
            <a:xfrm>
              <a:off x="3154462" y="6029623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12</a:t>
              </a:r>
              <a:endParaRPr lang="en-US" sz="1021" dirty="0"/>
            </a:p>
          </p:txBody>
        </p:sp>
        <p:sp>
          <p:nvSpPr>
            <p:cNvPr id="56" name="Text 53"/>
            <p:cNvSpPr/>
            <p:nvPr/>
          </p:nvSpPr>
          <p:spPr>
            <a:xfrm>
              <a:off x="5205116" y="6029623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||</a:t>
              </a:r>
              <a:endParaRPr lang="en-US" sz="1021" dirty="0"/>
            </a:p>
          </p:txBody>
        </p:sp>
        <p:sp>
          <p:nvSpPr>
            <p:cNvPr id="57" name="Text 54"/>
            <p:cNvSpPr/>
            <p:nvPr/>
          </p:nvSpPr>
          <p:spPr>
            <a:xfrm>
              <a:off x="7252594" y="6029623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021" dirty="0"/>
            </a:p>
          </p:txBody>
        </p:sp>
        <p:sp>
          <p:nvSpPr>
            <p:cNvPr id="58" name="Shape 55"/>
            <p:cNvSpPr/>
            <p:nvPr/>
          </p:nvSpPr>
          <p:spPr>
            <a:xfrm>
              <a:off x="3023989" y="6320930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59" name="Text 56"/>
            <p:cNvSpPr/>
            <p:nvPr/>
          </p:nvSpPr>
          <p:spPr>
            <a:xfrm>
              <a:off x="3154462" y="6404968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13</a:t>
              </a:r>
              <a:endParaRPr lang="en-US" sz="1021" dirty="0"/>
            </a:p>
          </p:txBody>
        </p:sp>
        <p:sp>
          <p:nvSpPr>
            <p:cNvPr id="60" name="Text 57"/>
            <p:cNvSpPr/>
            <p:nvPr/>
          </p:nvSpPr>
          <p:spPr>
            <a:xfrm>
              <a:off x="5205116" y="6404968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?:</a:t>
              </a:r>
              <a:endParaRPr lang="en-US" sz="1021" dirty="0"/>
            </a:p>
          </p:txBody>
        </p:sp>
        <p:sp>
          <p:nvSpPr>
            <p:cNvPr id="61" name="Text 58"/>
            <p:cNvSpPr/>
            <p:nvPr/>
          </p:nvSpPr>
          <p:spPr>
            <a:xfrm>
              <a:off x="7252594" y="6404968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021" dirty="0"/>
            </a:p>
          </p:txBody>
        </p:sp>
        <p:sp>
          <p:nvSpPr>
            <p:cNvPr id="62" name="Shape 59"/>
            <p:cNvSpPr/>
            <p:nvPr/>
          </p:nvSpPr>
          <p:spPr>
            <a:xfrm>
              <a:off x="3023989" y="6696274"/>
              <a:ext cx="6143328" cy="582613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63" name="Text 60"/>
            <p:cNvSpPr/>
            <p:nvPr/>
          </p:nvSpPr>
          <p:spPr>
            <a:xfrm>
              <a:off x="3154462" y="678031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14</a:t>
              </a:r>
              <a:endParaRPr lang="en-US" sz="1021" dirty="0"/>
            </a:p>
          </p:txBody>
        </p:sp>
        <p:sp>
          <p:nvSpPr>
            <p:cNvPr id="64" name="Text 61"/>
            <p:cNvSpPr/>
            <p:nvPr/>
          </p:nvSpPr>
          <p:spPr>
            <a:xfrm>
              <a:off x="5205116" y="6780312"/>
              <a:ext cx="1781969" cy="4145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\= += -= \*= /= %= &amp;= ^= |= &lt;&lt;= &gt;&gt;= &gt;&gt;&gt;=</a:t>
              </a:r>
              <a:endParaRPr lang="en-US" sz="1021" dirty="0"/>
            </a:p>
          </p:txBody>
        </p:sp>
        <p:sp>
          <p:nvSpPr>
            <p:cNvPr id="65" name="Text 62"/>
            <p:cNvSpPr/>
            <p:nvPr/>
          </p:nvSpPr>
          <p:spPr>
            <a:xfrm>
              <a:off x="7252594" y="678031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02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Справа наліво</a:t>
              </a:r>
              <a:endParaRPr lang="en-US" sz="1021" dirty="0"/>
            </a:p>
          </p:txBody>
        </p:sp>
      </p:grpSp>
      <p:sp>
        <p:nvSpPr>
          <p:cNvPr id="69" name="Rectangle 3">
            <a:extLst>
              <a:ext uri="{FF2B5EF4-FFF2-40B4-BE49-F238E27FC236}">
                <a16:creationId xmlns:a16="http://schemas.microsoft.com/office/drawing/2014/main" id="{41DF9D60-08AE-4CF0-B525-6FA1FCDF503F}"/>
              </a:ext>
            </a:extLst>
          </p:cNvPr>
          <p:cNvSpPr txBox="1">
            <a:spLocks/>
          </p:cNvSpPr>
          <p:nvPr/>
        </p:nvSpPr>
        <p:spPr>
          <a:xfrm>
            <a:off x="244942" y="2545704"/>
            <a:ext cx="4495800" cy="3317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Вираз складається з операндів та операцій, які виконуються відповідно до своїх пріоритетів. </a:t>
            </a:r>
            <a:endParaRPr lang="en-US" altLang="ru-RU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Порядок виконання наведений у таблиці.</a:t>
            </a:r>
            <a:endParaRPr lang="en-US" altLang="ru-RU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Для визначення пріоритетів операцій </a:t>
            </a:r>
            <a:r>
              <a:rPr lang="uk-UA" altLang="ru-RU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рекомендується</a:t>
            </a: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використовувати круглі дужки. Це </a:t>
            </a:r>
            <a:r>
              <a:rPr lang="uk-UA" altLang="ru-RU" sz="1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спрощує</a:t>
            </a: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читання логічних виразів.</a:t>
            </a:r>
          </a:p>
        </p:txBody>
      </p:sp>
      <p:sp>
        <p:nvSpPr>
          <p:cNvPr id="70" name="Rectangle 3">
            <a:extLst>
              <a:ext uri="{FF2B5EF4-FFF2-40B4-BE49-F238E27FC236}">
                <a16:creationId xmlns:a16="http://schemas.microsoft.com/office/drawing/2014/main" id="{E5F0C6CB-7ACB-4D3F-9CA9-9631E7B0F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61" y="5784553"/>
            <a:ext cx="5415815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a * 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Shape784">
            <a:extLst>
              <a:ext uri="{FF2B5EF4-FFF2-40B4-BE49-F238E27FC236}">
                <a16:creationId xmlns:a16="http://schemas.microsoft.com/office/drawing/2014/main" id="{88A679A3-2B40-49D2-923B-F482870EF5F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2330245" y="-5030720"/>
            <a:ext cx="6931386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4" name="Text 1"/>
          <p:cNvSpPr/>
          <p:nvPr/>
        </p:nvSpPr>
        <p:spPr>
          <a:xfrm>
            <a:off x="0" y="0"/>
            <a:ext cx="6156722" cy="10483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sz="4800" dirty="0" err="1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Вирази</a:t>
            </a:r>
            <a:r>
              <a:rPr lang="en-US" sz="4800" dirty="0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 і </a:t>
            </a:r>
            <a:endParaRPr lang="ru-RU" sz="4800" dirty="0">
              <a:solidFill>
                <a:srgbClr val="312F2B"/>
              </a:solidFill>
              <a:latin typeface="Book Antiqua" panose="02040602050305030304" pitchFamily="18" charset="0"/>
              <a:ea typeface="Gelasio" pitchFamily="34" charset="-122"/>
              <a:cs typeface="Gelasio" pitchFamily="34" charset="-120"/>
            </a:endParaRPr>
          </a:p>
          <a:p>
            <a:r>
              <a:rPr lang="en-US" sz="4800" dirty="0" err="1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пріоритет</a:t>
            </a:r>
            <a:r>
              <a:rPr lang="en-US" sz="4800" dirty="0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 </a:t>
            </a:r>
            <a:endParaRPr lang="ru-RU" sz="4800" dirty="0">
              <a:solidFill>
                <a:srgbClr val="312F2B"/>
              </a:solidFill>
              <a:latin typeface="Book Antiqua" panose="02040602050305030304" pitchFamily="18" charset="0"/>
              <a:ea typeface="Gelasio" pitchFamily="34" charset="-122"/>
              <a:cs typeface="Gelasio" pitchFamily="34" charset="-120"/>
            </a:endParaRPr>
          </a:p>
          <a:p>
            <a:r>
              <a:rPr lang="en-US" sz="4800" dirty="0" err="1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операцій</a:t>
            </a:r>
            <a:endParaRPr lang="en-US" sz="48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19"/>
          <p:cNvGrpSpPr/>
          <p:nvPr>
            <p:custDataLst>
              <p:tags r:id="rId1"/>
            </p:custDataLst>
          </p:nvPr>
        </p:nvGrpSpPr>
        <p:grpSpPr>
          <a:xfrm>
            <a:off x="-27863" y="-1098397"/>
            <a:ext cx="13049765" cy="7955951"/>
            <a:chOff x="-662863" y="-1733397"/>
            <a:chExt cx="13049765" cy="7955951"/>
          </a:xfrm>
        </p:grpSpPr>
        <p:sp>
          <p:nvSpPr>
            <p:cNvPr id="29" name="Shape16">
              <a:extLst>
                <a:ext uri="{FF2B5EF4-FFF2-40B4-BE49-F238E27FC236}">
                  <a16:creationId xmlns:a16="http://schemas.microsoft.com/office/drawing/2014/main" id="{33CBBFAC-0F15-3845-84DC-AF0F21FE3363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9607643" y="-1733397"/>
              <a:ext cx="2779259" cy="3119484"/>
            </a:xfrm>
            <a:custGeom>
              <a:avLst/>
              <a:gdLst>
                <a:gd name="connsiteX0" fmla="*/ 12664 w 580931"/>
                <a:gd name="connsiteY0" fmla="*/ 623637 h 631614"/>
                <a:gd name="connsiteX1" fmla="*/ 126726 w 580931"/>
                <a:gd name="connsiteY1" fmla="*/ 161573 h 631614"/>
                <a:gd name="connsiteX2" fmla="*/ 578847 w 580931"/>
                <a:gd name="connsiteY2" fmla="*/ 0 h 631614"/>
                <a:gd name="connsiteX3" fmla="*/ 482925 w 580931"/>
                <a:gd name="connsiteY3" fmla="*/ 450118 h 631614"/>
                <a:gd name="connsiteX4" fmla="*/ 12664 w 580931"/>
                <a:gd name="connsiteY4" fmla="*/ 623637 h 631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931" h="631614">
                  <a:moveTo>
                    <a:pt x="12664" y="623637"/>
                  </a:moveTo>
                  <a:cubicBezTo>
                    <a:pt x="-27442" y="585098"/>
                    <a:pt x="32362" y="265512"/>
                    <a:pt x="126726" y="161573"/>
                  </a:cubicBezTo>
                  <a:cubicBezTo>
                    <a:pt x="221090" y="57634"/>
                    <a:pt x="456497" y="497"/>
                    <a:pt x="578847" y="0"/>
                  </a:cubicBezTo>
                  <a:cubicBezTo>
                    <a:pt x="586441" y="113802"/>
                    <a:pt x="577289" y="346179"/>
                    <a:pt x="482925" y="450118"/>
                  </a:cubicBezTo>
                  <a:cubicBezTo>
                    <a:pt x="388561" y="554057"/>
                    <a:pt x="52770" y="662176"/>
                    <a:pt x="12664" y="623637"/>
                  </a:cubicBezTo>
                  <a:close/>
                </a:path>
              </a:pathLst>
            </a:custGeom>
            <a:noFill/>
            <a:ln w="88900">
              <a:solidFill>
                <a:srgbClr val="FF79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2854" tIns="11428" rIns="22854" bIns="11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9pPr>
            </a:lstStyle>
            <a:p>
              <a:pPr algn="ctr" defTabSz="609414"/>
              <a:endParaRPr lang="ru-RU" sz="600">
                <a:solidFill>
                  <a:srgbClr val="FFFFFF"/>
                </a:solidFill>
                <a:latin typeface="Comfortaa"/>
                <a:ea typeface="Comfortaa"/>
                <a:cs typeface="Comfortaa"/>
              </a:endParaRPr>
            </a:p>
          </p:txBody>
        </p:sp>
        <p:sp>
          <p:nvSpPr>
            <p:cNvPr id="30" name="Shape18">
              <a:extLst>
                <a:ext uri="{FF2B5EF4-FFF2-40B4-BE49-F238E27FC236}">
                  <a16:creationId xmlns:a16="http://schemas.microsoft.com/office/drawing/2014/main" id="{23D58424-2F33-9C64-4876-42E80AA8BB7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662863" y="4638760"/>
              <a:ext cx="12247726" cy="15837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5397" tIns="25397" rIns="25397" bIns="25397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2696">
                <a:lnSpc>
                  <a:spcPct val="100000"/>
                </a:lnSpc>
                <a:spcBef>
                  <a:spcPct val="0"/>
                </a:spcBef>
                <a:defRPr sz="3200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defRPr>
              </a:pPr>
              <a:endParaRPr sz="1600"/>
            </a:p>
          </p:txBody>
        </p:sp>
      </p:grpSp>
      <p:pic>
        <p:nvPicPr>
          <p:cNvPr id="22" name="Shape6">
            <a:extLst>
              <a:ext uri="{FF2B5EF4-FFF2-40B4-BE49-F238E27FC236}">
                <a16:creationId xmlns:a16="http://schemas.microsoft.com/office/drawing/2014/main" id="{94F9F5B8-1D70-EAAB-AAB4-13DC221DA5C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590" y="-53546"/>
            <a:ext cx="8033824" cy="5327306"/>
          </a:xfrm>
          <a:prstGeom prst="rect">
            <a:avLst/>
          </a:prstGeom>
        </p:spPr>
      </p:pic>
      <p:grpSp>
        <p:nvGrpSpPr>
          <p:cNvPr id="23" name="Shape20"/>
          <p:cNvGrpSpPr/>
          <p:nvPr>
            <p:custDataLst>
              <p:tags r:id="rId3"/>
            </p:custDataLst>
          </p:nvPr>
        </p:nvGrpSpPr>
        <p:grpSpPr>
          <a:xfrm>
            <a:off x="6467840" y="1667903"/>
            <a:ext cx="5259635" cy="1805825"/>
            <a:chOff x="5832839" y="1032903"/>
            <a:chExt cx="5259635" cy="1805825"/>
          </a:xfrm>
        </p:grpSpPr>
        <p:sp>
          <p:nvSpPr>
            <p:cNvPr id="24" name="Shape8">
              <a:extLst>
                <a:ext uri="{FF2B5EF4-FFF2-40B4-BE49-F238E27FC236}">
                  <a16:creationId xmlns:a16="http://schemas.microsoft.com/office/drawing/2014/main" id="{A58F65A6-997D-4986-A63D-01A1FC3536A3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5832839" y="1650008"/>
              <a:ext cx="1632951" cy="1188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uk-UA">
                  <a:latin typeface="+mn-lt"/>
                </a:rPr>
                <a:t>Вказуємо тип</a:t>
              </a:r>
            </a:p>
            <a:p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</a:p>
            <a:p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uk-UA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hape10">
              <a:extLst>
                <a:ext uri="{FF2B5EF4-FFF2-40B4-BE49-F238E27FC236}">
                  <a16:creationId xmlns:a16="http://schemas.microsoft.com/office/drawing/2014/main" id="{454B1A23-73B0-4B85-BFA4-E7764D7BC97F}"/>
                </a:ext>
              </a:extLst>
            </p:cNvPr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8429034" y="1032903"/>
              <a:ext cx="0" cy="617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Shape12">
              <a:extLst>
                <a:ext uri="{FF2B5EF4-FFF2-40B4-BE49-F238E27FC236}">
                  <a16:creationId xmlns:a16="http://schemas.microsoft.com/office/drawing/2014/main" id="{4E5006B1-FDD0-4AE3-B7B7-8B542B5FA115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7612559" y="1742573"/>
              <a:ext cx="1632951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>
                  <a:latin typeface="+mn-lt"/>
                  <a:cs typeface="Courier New" panose="02070309020205020404" pitchFamily="49" charset="0"/>
                </a:rPr>
                <a:t>Потім ім</a:t>
              </a:r>
              <a:r>
                <a:rPr lang="en-US">
                  <a:latin typeface="+mn-lt"/>
                  <a:cs typeface="Courier New" panose="02070309020205020404" pitchFamily="49" charset="0"/>
                </a:rPr>
                <a:t>’</a:t>
              </a:r>
              <a:r>
                <a:rPr lang="uk-UA">
                  <a:latin typeface="+mn-lt"/>
                  <a:cs typeface="Courier New" panose="02070309020205020404" pitchFamily="49" charset="0"/>
                </a:rPr>
                <a:t>я змінної</a:t>
              </a:r>
              <a:endParaRPr lang="uk-UA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Shape14">
              <a:extLst>
                <a:ext uri="{FF2B5EF4-FFF2-40B4-BE49-F238E27FC236}">
                  <a16:creationId xmlns:a16="http://schemas.microsoft.com/office/drawing/2014/main" id="{33004393-036B-4E0C-A469-C3865E332070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9231665" y="1742572"/>
              <a:ext cx="1860808" cy="822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 sz="1600">
                  <a:latin typeface="+mn-lt"/>
                </a:rPr>
                <a:t>І обов</a:t>
              </a:r>
              <a:r>
                <a:rPr lang="en-US" sz="1600">
                  <a:latin typeface="+mn-lt"/>
                </a:rPr>
                <a:t>’</a:t>
              </a:r>
              <a:r>
                <a:rPr lang="uk-UA" sz="1600" err="1">
                  <a:latin typeface="+mn-lt"/>
                </a:rPr>
                <a:t>язково в кінці ставимо «</a:t>
              </a:r>
              <a:r>
                <a:rPr lang="en-US" sz="1600">
                  <a:latin typeface="+mn-lt"/>
                </a:rPr>
                <a:t>;</a:t>
              </a:r>
              <a:r>
                <a:rPr lang="uk-UA" sz="1600">
                  <a:latin typeface="+mn-lt"/>
                </a:rPr>
                <a:t>»</a:t>
              </a:r>
            </a:p>
          </p:txBody>
        </p:sp>
      </p:grpSp>
      <p:sp>
        <p:nvSpPr>
          <p:cNvPr id="21" name="Shape4">
            <a:extLst>
              <a:ext uri="{FF2B5EF4-FFF2-40B4-BE49-F238E27FC236}">
                <a16:creationId xmlns:a16="http://schemas.microsoft.com/office/drawing/2014/main" id="{BC8CEF2D-84B7-294A-8341-8041F3673E9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67755" y="3459889"/>
            <a:ext cx="5078313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 err="1">
                <a:solidFill>
                  <a:srgbClr val="000000"/>
                </a:solidFill>
                <a:latin typeface="+mn-lt"/>
              </a:rPr>
              <a:t>Перш</a:t>
            </a:r>
            <a:r>
              <a:rPr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ніж</a:t>
            </a:r>
            <a:r>
              <a:rPr sz="2400" dirty="0">
                <a:solidFill>
                  <a:srgbClr val="000000"/>
                </a:solidFill>
                <a:latin typeface="+mn-lt"/>
              </a:rPr>
              <a:t> 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використовувати</a:t>
            </a:r>
            <a:r>
              <a:rPr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змінну</a:t>
            </a:r>
            <a:r>
              <a:rPr sz="2400" dirty="0">
                <a:solidFill>
                  <a:srgbClr val="000000"/>
                </a:solidFill>
                <a:latin typeface="+mn-lt"/>
              </a:rPr>
              <a:t>, 
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її</a:t>
            </a:r>
            <a:r>
              <a:rPr sz="2400" dirty="0">
                <a:solidFill>
                  <a:srgbClr val="000000"/>
                </a:solidFill>
                <a:latin typeface="+mn-lt"/>
              </a:rPr>
              <a:t> 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потрібно</a:t>
            </a:r>
            <a:r>
              <a:rPr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+mn-lt"/>
              </a:rPr>
              <a:t>оголосити</a:t>
            </a:r>
            <a:endParaRPr sz="240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7" name="Shape21"/>
          <p:cNvGrpSpPr/>
          <p:nvPr>
            <p:custDataLst>
              <p:tags r:id="rId5"/>
            </p:custDataLst>
          </p:nvPr>
        </p:nvGrpSpPr>
        <p:grpSpPr>
          <a:xfrm>
            <a:off x="542293" y="2392885"/>
            <a:ext cx="1250611" cy="1259819"/>
            <a:chOff x="4836489" y="2164092"/>
            <a:chExt cx="1250611" cy="1259819"/>
          </a:xfrm>
        </p:grpSpPr>
        <p:grpSp>
          <p:nvGrpSpPr>
            <p:cNvPr id="9" name="Shape22"/>
            <p:cNvGrpSpPr/>
            <p:nvPr>
              <p:custDataLst>
                <p:tags r:id="rId7"/>
              </p:custDataLst>
            </p:nvPr>
          </p:nvGrpSpPr>
          <p:grpSpPr>
            <a:xfrm>
              <a:off x="5169024" y="2475688"/>
              <a:ext cx="585542" cy="636628"/>
              <a:chOff x="4898138" y="1829657"/>
              <a:chExt cx="585542" cy="636628"/>
            </a:xfrm>
          </p:grpSpPr>
          <p:sp>
            <p:nvSpPr>
              <p:cNvPr id="10" name="Shape23">
                <a:extLst>
                  <a:ext uri="{FF2B5EF4-FFF2-40B4-BE49-F238E27FC236}">
                    <a16:creationId xmlns:a16="http://schemas.microsoft.com/office/drawing/2014/main" id="{44A785A4-C0F2-F74D-9F39-29BBFB20DA62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4898138" y="1829657"/>
                <a:ext cx="585542" cy="636628"/>
              </a:xfrm>
              <a:custGeom>
                <a:avLst/>
                <a:gdLst>
                  <a:gd name="connsiteX0" fmla="*/ 12664 w 580931"/>
                  <a:gd name="connsiteY0" fmla="*/ 623637 h 631614"/>
                  <a:gd name="connsiteX1" fmla="*/ 126726 w 580931"/>
                  <a:gd name="connsiteY1" fmla="*/ 161573 h 631614"/>
                  <a:gd name="connsiteX2" fmla="*/ 578847 w 580931"/>
                  <a:gd name="connsiteY2" fmla="*/ 0 h 631614"/>
                  <a:gd name="connsiteX3" fmla="*/ 482925 w 580931"/>
                  <a:gd name="connsiteY3" fmla="*/ 450118 h 631614"/>
                  <a:gd name="connsiteX4" fmla="*/ 12664 w 580931"/>
                  <a:gd name="connsiteY4" fmla="*/ 623637 h 63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931" h="631614">
                    <a:moveTo>
                      <a:pt x="12664" y="623637"/>
                    </a:moveTo>
                    <a:cubicBezTo>
                      <a:pt x="-27442" y="585098"/>
                      <a:pt x="32362" y="265512"/>
                      <a:pt x="126726" y="161573"/>
                    </a:cubicBezTo>
                    <a:cubicBezTo>
                      <a:pt x="221090" y="57634"/>
                      <a:pt x="456497" y="497"/>
                      <a:pt x="578847" y="0"/>
                    </a:cubicBezTo>
                    <a:cubicBezTo>
                      <a:pt x="586441" y="113802"/>
                      <a:pt x="577289" y="346179"/>
                      <a:pt x="482925" y="450118"/>
                    </a:cubicBezTo>
                    <a:cubicBezTo>
                      <a:pt x="388561" y="554057"/>
                      <a:pt x="52770" y="662176"/>
                      <a:pt x="12664" y="62363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08" tIns="22854" rIns="45708" bIns="2285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Comfortaa"/>
                    <a:ea typeface="+mn-ea"/>
                    <a:cs typeface="+mn-cs"/>
                  </a:defRPr>
                </a:lvl9pPr>
              </a:lstStyle>
              <a:p>
                <a:pPr algn="ctr" defTabSz="457072" hangingPunct="1">
                  <a:lnSpc>
                    <a:spcPct val="100000"/>
                  </a:lnSpc>
                  <a:spcBef>
                    <a:spcPct val="0"/>
                  </a:spcBef>
                  <a:defRPr/>
                </a:pPr>
                <a:endParaRPr lang="ru-RU" sz="900" kern="1200">
                  <a:solidFill>
                    <a:prstClr val="white"/>
                  </a:solidFill>
                  <a:latin typeface="Comfortaa"/>
                </a:endParaRPr>
              </a:p>
            </p:txBody>
          </p:sp>
          <p:pic>
            <p:nvPicPr>
              <p:cNvPr id="12" name="Shape24"/>
              <p:cNvPicPr/>
              <p:nvPr>
                <p:custDataLst>
                  <p:tags r:id="rId9"/>
                </p:custDataLst>
              </p:nvPr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5079689" y="2008354"/>
                <a:ext cx="222441" cy="279235"/>
              </a:xfrm>
              <a:prstGeom prst="rect">
                <a:avLst/>
              </a:prstGeom>
            </p:spPr>
          </p:pic>
        </p:grpSp>
      </p:grpSp>
      <p:sp>
        <p:nvSpPr>
          <p:cNvPr id="6" name="Shape25">
            <a:extLst>
              <a:ext uri="{FF2B5EF4-FFF2-40B4-BE49-F238E27FC236}">
                <a16:creationId xmlns:a16="http://schemas.microsoft.com/office/drawing/2014/main" id="{573BC32C-C3FA-F445-984F-C0C89EFDBA8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51176" y="25528"/>
            <a:ext cx="4640694" cy="18420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25021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b="1" dirty="0" err="1">
                <a:solidFill>
                  <a:srgbClr val="000000"/>
                </a:solidFill>
                <a:latin typeface="+mn-lt"/>
                <a:ea typeface="Comfortaa"/>
                <a:cs typeface="Comfortaa"/>
                <a:sym typeface="Comfortaa"/>
              </a:rPr>
              <a:t>Змінна</a:t>
            </a:r>
            <a:r>
              <a:rPr lang="en-US" sz="6600" b="1" dirty="0">
                <a:solidFill>
                  <a:srgbClr val="000000"/>
                </a:solidFill>
                <a:latin typeface="+mn-lt"/>
                <a:ea typeface="Comfortaa"/>
                <a:cs typeface="Comfortaa"/>
                <a:sym typeface="Comfortaa"/>
              </a:rPr>
              <a:t>. 
</a:t>
            </a:r>
            <a:r>
              <a:rPr lang="en-US" sz="6000" b="1" dirty="0" err="1">
                <a:solidFill>
                  <a:srgbClr val="000000"/>
                </a:solidFill>
                <a:latin typeface="+mn-lt"/>
                <a:ea typeface="Comfortaa"/>
                <a:cs typeface="Comfortaa"/>
                <a:sym typeface="Comfortaa"/>
              </a:rPr>
              <a:t>Оголошення</a:t>
            </a:r>
            <a:endParaRPr lang="en-US" sz="6600" b="1" dirty="0">
              <a:solidFill>
                <a:srgbClr val="000000"/>
              </a:solidFill>
              <a:latin typeface="+mn-lt"/>
              <a:ea typeface="Comfortaa"/>
              <a:cs typeface="Comfortaa"/>
              <a:sym typeface="Comforta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465605-0570-4D40-A650-63F6597A5E54}"/>
              </a:ext>
            </a:extLst>
          </p:cNvPr>
          <p:cNvSpPr txBox="1"/>
          <p:nvPr/>
        </p:nvSpPr>
        <p:spPr>
          <a:xfrm>
            <a:off x="7284315" y="1211720"/>
            <a:ext cx="66099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dirty="0" err="1"/>
              <a:t>тип_змінної</a:t>
            </a:r>
            <a:r>
              <a:rPr lang="uk-UA" sz="2000" dirty="0"/>
              <a:t> </a:t>
            </a:r>
            <a:r>
              <a:rPr lang="uk-UA" sz="2000" dirty="0" err="1"/>
              <a:t>ім</a:t>
            </a:r>
            <a:r>
              <a:rPr lang="en-US" sz="2000" dirty="0"/>
              <a:t>`</a:t>
            </a:r>
            <a:r>
              <a:rPr lang="uk-UA" sz="2000" dirty="0" err="1"/>
              <a:t>я_змінної</a:t>
            </a:r>
            <a:r>
              <a:rPr lang="en-US" sz="2000" dirty="0"/>
              <a:t>;</a:t>
            </a:r>
            <a:endParaRPr lang="uk-UA" sz="2000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A344D76F-32A6-4EBE-B77C-9A41BC8C01C8}"/>
              </a:ext>
            </a:extLst>
          </p:cNvPr>
          <p:cNvCxnSpPr>
            <a:cxnSpLocks/>
          </p:cNvCxnSpPr>
          <p:nvPr/>
        </p:nvCxnSpPr>
        <p:spPr>
          <a:xfrm flipV="1">
            <a:off x="7371761" y="1714716"/>
            <a:ext cx="0" cy="612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83F6A4D-BC90-4AC9-B299-39DCDE46D0C3}"/>
              </a:ext>
            </a:extLst>
          </p:cNvPr>
          <p:cNvCxnSpPr>
            <a:cxnSpLocks/>
          </p:cNvCxnSpPr>
          <p:nvPr/>
        </p:nvCxnSpPr>
        <p:spPr>
          <a:xfrm flipV="1">
            <a:off x="10114961" y="1642311"/>
            <a:ext cx="0" cy="612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</p:spPr>
      </p:pic>
      <p:sp>
        <p:nvSpPr>
          <p:cNvPr id="3" name="Shape 0"/>
          <p:cNvSpPr/>
          <p:nvPr/>
        </p:nvSpPr>
        <p:spPr>
          <a:xfrm>
            <a:off x="2413" y="-6350"/>
            <a:ext cx="12192000" cy="6864350"/>
          </a:xfrm>
          <a:prstGeom prst="rect">
            <a:avLst/>
          </a:prstGeom>
          <a:solidFill>
            <a:schemeClr val="bg1">
              <a:alpha val="95000"/>
            </a:schemeClr>
          </a:solidFill>
          <a:ln/>
        </p:spPr>
        <p:txBody>
          <a:bodyPr/>
          <a:lstStyle/>
          <a:p>
            <a:endParaRPr lang="uk-UA" dirty="0"/>
          </a:p>
        </p:txBody>
      </p:sp>
      <p:sp>
        <p:nvSpPr>
          <p:cNvPr id="4" name="Text 1"/>
          <p:cNvSpPr/>
          <p:nvPr/>
        </p:nvSpPr>
        <p:spPr>
          <a:xfrm>
            <a:off x="2855615" y="356394"/>
            <a:ext cx="4281190" cy="4859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827"/>
              </a:lnSpc>
            </a:pP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ela Gothic One" pitchFamily="34" charset="-122"/>
                <a:cs typeface="Dela Gothic One" pitchFamily="34" charset="-120"/>
              </a:rPr>
              <a:t>Типи даних у Java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" name="Text 2"/>
          <p:cNvSpPr/>
          <p:nvPr/>
        </p:nvSpPr>
        <p:spPr>
          <a:xfrm>
            <a:off x="2720057" y="1118632"/>
            <a:ext cx="6480770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ТИП ДАНИХ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Shape 3"/>
          <p:cNvSpPr/>
          <p:nvPr/>
        </p:nvSpPr>
        <p:spPr>
          <a:xfrm>
            <a:off x="2855615" y="1454547"/>
            <a:ext cx="6480770" cy="4880868"/>
          </a:xfrm>
          <a:prstGeom prst="roundRect">
            <a:avLst>
              <a:gd name="adj" fmla="val 119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2861965" y="1460897"/>
            <a:ext cx="6467376" cy="3753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5"/>
          <p:cNvSpPr/>
          <p:nvPr/>
        </p:nvSpPr>
        <p:spPr>
          <a:xfrm>
            <a:off x="2992339" y="1544935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byte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Text 6"/>
          <p:cNvSpPr/>
          <p:nvPr/>
        </p:nvSpPr>
        <p:spPr>
          <a:xfrm>
            <a:off x="4199234" y="1538981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-128 до 127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306569" y="1544935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1 байт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2861965" y="1836242"/>
            <a:ext cx="6467376" cy="3753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2992339" y="1920280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short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4199234" y="1914326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-32768 до 32767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7306569" y="1920280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2 байта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2861965" y="2211586"/>
            <a:ext cx="6467376" cy="58261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2992339" y="2295624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int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4199234" y="2289671"/>
            <a:ext cx="2977755" cy="4022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-2137483648 до 2137483647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7306569" y="2295624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4 байта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9" name="Shape 16"/>
          <p:cNvSpPr/>
          <p:nvPr/>
        </p:nvSpPr>
        <p:spPr>
          <a:xfrm>
            <a:off x="2861965" y="2794199"/>
            <a:ext cx="6467376" cy="58261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7"/>
          <p:cNvSpPr/>
          <p:nvPr/>
        </p:nvSpPr>
        <p:spPr>
          <a:xfrm>
            <a:off x="2992339" y="2878237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long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1" name="Text 18"/>
          <p:cNvSpPr/>
          <p:nvPr/>
        </p:nvSpPr>
        <p:spPr>
          <a:xfrm>
            <a:off x="4199234" y="2872283"/>
            <a:ext cx="2977755" cy="4022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-9223372036854775808 до 9223372036854775807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2" name="Text 19"/>
          <p:cNvSpPr/>
          <p:nvPr/>
        </p:nvSpPr>
        <p:spPr>
          <a:xfrm>
            <a:off x="7306569" y="2878237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8 байт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3" name="Shape 20"/>
          <p:cNvSpPr/>
          <p:nvPr/>
        </p:nvSpPr>
        <p:spPr>
          <a:xfrm>
            <a:off x="2861965" y="3376811"/>
            <a:ext cx="6467376" cy="3753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4" name="Text 21"/>
          <p:cNvSpPr/>
          <p:nvPr/>
        </p:nvSpPr>
        <p:spPr>
          <a:xfrm>
            <a:off x="2992339" y="3460849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float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5" name="Text 22"/>
          <p:cNvSpPr/>
          <p:nvPr/>
        </p:nvSpPr>
        <p:spPr>
          <a:xfrm>
            <a:off x="4199234" y="3454895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-3.4Е+38 до 3.4Е+38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6" name="Text 23"/>
          <p:cNvSpPr/>
          <p:nvPr/>
        </p:nvSpPr>
        <p:spPr>
          <a:xfrm>
            <a:off x="7306569" y="3460849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4 байта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7" name="Shape 24"/>
          <p:cNvSpPr/>
          <p:nvPr/>
        </p:nvSpPr>
        <p:spPr>
          <a:xfrm>
            <a:off x="2861965" y="3752156"/>
            <a:ext cx="6467376" cy="3753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8" name="Text 25"/>
          <p:cNvSpPr/>
          <p:nvPr/>
        </p:nvSpPr>
        <p:spPr>
          <a:xfrm>
            <a:off x="2992339" y="3836194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double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9" name="Text 26"/>
          <p:cNvSpPr/>
          <p:nvPr/>
        </p:nvSpPr>
        <p:spPr>
          <a:xfrm>
            <a:off x="4199234" y="3830240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-1.7Е+308 до 1.7Е+308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0" name="Text 27"/>
          <p:cNvSpPr/>
          <p:nvPr/>
        </p:nvSpPr>
        <p:spPr>
          <a:xfrm>
            <a:off x="7306569" y="3836194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8 байт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1" name="Shape 28"/>
          <p:cNvSpPr/>
          <p:nvPr/>
        </p:nvSpPr>
        <p:spPr>
          <a:xfrm>
            <a:off x="2861965" y="4127501"/>
            <a:ext cx="6467376" cy="3753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2" name="Text 29"/>
          <p:cNvSpPr/>
          <p:nvPr/>
        </p:nvSpPr>
        <p:spPr>
          <a:xfrm>
            <a:off x="2992339" y="4211539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char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3" name="Text 30"/>
          <p:cNvSpPr/>
          <p:nvPr/>
        </p:nvSpPr>
        <p:spPr>
          <a:xfrm>
            <a:off x="4199234" y="4205585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От 0 до 65536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4" name="Text 31"/>
          <p:cNvSpPr/>
          <p:nvPr/>
        </p:nvSpPr>
        <p:spPr>
          <a:xfrm>
            <a:off x="7306569" y="4211539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2 байта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5" name="Shape 32"/>
          <p:cNvSpPr/>
          <p:nvPr/>
        </p:nvSpPr>
        <p:spPr>
          <a:xfrm>
            <a:off x="2861965" y="4502844"/>
            <a:ext cx="6467376" cy="182622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6" name="Text 33"/>
          <p:cNvSpPr/>
          <p:nvPr/>
        </p:nvSpPr>
        <p:spPr>
          <a:xfrm>
            <a:off x="2992339" y="4586883"/>
            <a:ext cx="1893193" cy="207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boolean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7" name="Text 34"/>
          <p:cNvSpPr/>
          <p:nvPr/>
        </p:nvSpPr>
        <p:spPr>
          <a:xfrm>
            <a:off x="4199234" y="4580929"/>
            <a:ext cx="2977755" cy="201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33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true или false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8" name="Text 35"/>
          <p:cNvSpPr/>
          <p:nvPr/>
        </p:nvSpPr>
        <p:spPr>
          <a:xfrm>
            <a:off x="7306470" y="4586883"/>
            <a:ext cx="2022871" cy="16581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633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Для зберігання значення цього типу досить 1 біта, але в реальності пам’ять такими пропорціями не виділяється, тому змінні цього типу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можуть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 б</a:t>
            </a:r>
            <a:r>
              <a:rPr lang="uk-UA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у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ти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M Sans" pitchFamily="34" charset="-122"/>
                <a:cs typeface="DM Sans" pitchFamily="34" charset="-120"/>
              </a:rPr>
              <a:t> по різному упаковані віртуальною машиною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9" name="Shape 36"/>
          <p:cNvSpPr/>
          <p:nvPr/>
        </p:nvSpPr>
        <p:spPr>
          <a:xfrm>
            <a:off x="230520" y="2134335"/>
            <a:ext cx="291604" cy="291604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40" name="Text 37"/>
          <p:cNvSpPr/>
          <p:nvPr/>
        </p:nvSpPr>
        <p:spPr>
          <a:xfrm>
            <a:off x="319122" y="2158544"/>
            <a:ext cx="114300" cy="243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13"/>
              </a:lnSpc>
            </a:pPr>
            <a:r>
              <a:rPr lang="en-US" sz="20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000" dirty="0"/>
          </a:p>
        </p:txBody>
      </p:sp>
      <p:sp>
        <p:nvSpPr>
          <p:cNvPr id="41" name="Text 38"/>
          <p:cNvSpPr/>
          <p:nvPr/>
        </p:nvSpPr>
        <p:spPr>
          <a:xfrm>
            <a:off x="607646" y="2162300"/>
            <a:ext cx="1620143" cy="2025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95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ela Gothic One" pitchFamily="34" charset="-122"/>
                <a:cs typeface="Dela Gothic One" pitchFamily="34" charset="-120"/>
              </a:rPr>
              <a:t>Ціло-чисельний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2" name="Text 39"/>
          <p:cNvSpPr/>
          <p:nvPr/>
        </p:nvSpPr>
        <p:spPr>
          <a:xfrm>
            <a:off x="3276798" y="6907113"/>
            <a:ext cx="2754412" cy="414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633"/>
              </a:lnSpc>
            </a:pPr>
            <a:endParaRPr lang="en-US" sz="1021" dirty="0"/>
          </a:p>
        </p:txBody>
      </p:sp>
      <p:sp>
        <p:nvSpPr>
          <p:cNvPr id="43" name="Shape 40"/>
          <p:cNvSpPr/>
          <p:nvPr/>
        </p:nvSpPr>
        <p:spPr>
          <a:xfrm>
            <a:off x="227071" y="3468568"/>
            <a:ext cx="291604" cy="291604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44" name="Text 41"/>
          <p:cNvSpPr/>
          <p:nvPr/>
        </p:nvSpPr>
        <p:spPr>
          <a:xfrm>
            <a:off x="291662" y="3492777"/>
            <a:ext cx="162322" cy="243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13"/>
              </a:lnSpc>
            </a:pPr>
            <a:r>
              <a:rPr lang="en-US" sz="20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000" dirty="0"/>
          </a:p>
        </p:txBody>
      </p:sp>
      <p:sp>
        <p:nvSpPr>
          <p:cNvPr id="45" name="Text 42"/>
          <p:cNvSpPr/>
          <p:nvPr/>
        </p:nvSpPr>
        <p:spPr>
          <a:xfrm>
            <a:off x="602717" y="3484146"/>
            <a:ext cx="1876623" cy="2025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95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ela Gothic One" pitchFamily="34" charset="-122"/>
                <a:cs typeface="Dela Gothic One" pitchFamily="34" charset="-120"/>
              </a:rPr>
              <a:t>З плавочою точкою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7" name="Shape 44"/>
          <p:cNvSpPr/>
          <p:nvPr/>
        </p:nvSpPr>
        <p:spPr>
          <a:xfrm>
            <a:off x="222373" y="4220386"/>
            <a:ext cx="291604" cy="291604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48" name="Text 45"/>
          <p:cNvSpPr/>
          <p:nvPr/>
        </p:nvSpPr>
        <p:spPr>
          <a:xfrm>
            <a:off x="282499" y="4244596"/>
            <a:ext cx="171252" cy="243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13"/>
              </a:lnSpc>
            </a:pPr>
            <a:r>
              <a:rPr lang="en-US" sz="20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000" dirty="0"/>
          </a:p>
        </p:txBody>
      </p:sp>
      <p:sp>
        <p:nvSpPr>
          <p:cNvPr id="49" name="Text 46"/>
          <p:cNvSpPr/>
          <p:nvPr/>
        </p:nvSpPr>
        <p:spPr>
          <a:xfrm>
            <a:off x="615534" y="4254375"/>
            <a:ext cx="1620143" cy="2025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95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ela Gothic One" pitchFamily="34" charset="-122"/>
                <a:cs typeface="Dela Gothic One" pitchFamily="34" charset="-120"/>
              </a:rPr>
              <a:t>символьний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1" name="Shape 48"/>
          <p:cNvSpPr/>
          <p:nvPr/>
        </p:nvSpPr>
        <p:spPr>
          <a:xfrm>
            <a:off x="230520" y="5126524"/>
            <a:ext cx="291604" cy="291604"/>
          </a:xfrm>
          <a:prstGeom prst="roundRect">
            <a:avLst>
              <a:gd name="adj" fmla="val 20002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52" name="Text 49"/>
          <p:cNvSpPr/>
          <p:nvPr/>
        </p:nvSpPr>
        <p:spPr>
          <a:xfrm>
            <a:off x="286478" y="5150734"/>
            <a:ext cx="179685" cy="243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13"/>
              </a:lnSpc>
            </a:pPr>
            <a:r>
              <a:rPr lang="en-US" sz="20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4</a:t>
            </a:r>
            <a:endParaRPr lang="en-US" sz="2000" dirty="0"/>
          </a:p>
        </p:txBody>
      </p:sp>
      <p:sp>
        <p:nvSpPr>
          <p:cNvPr id="53" name="Text 50"/>
          <p:cNvSpPr/>
          <p:nvPr/>
        </p:nvSpPr>
        <p:spPr>
          <a:xfrm>
            <a:off x="651703" y="5171074"/>
            <a:ext cx="1620143" cy="2025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595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ela Gothic One" pitchFamily="34" charset="-122"/>
                <a:cs typeface="Dela Gothic One" pitchFamily="34" charset="-120"/>
              </a:rPr>
              <a:t>логічний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9" name="Двойные круглые скобки 58">
            <a:extLst>
              <a:ext uri="{FF2B5EF4-FFF2-40B4-BE49-F238E27FC236}">
                <a16:creationId xmlns:a16="http://schemas.microsoft.com/office/drawing/2014/main" id="{67976DE5-03D4-49A1-A120-152E196A558F}"/>
              </a:ext>
            </a:extLst>
          </p:cNvPr>
          <p:cNvSpPr/>
          <p:nvPr/>
        </p:nvSpPr>
        <p:spPr>
          <a:xfrm>
            <a:off x="2684098" y="1484618"/>
            <a:ext cx="1385555" cy="1753385"/>
          </a:xfrm>
          <a:prstGeom prst="bracketPair">
            <a:avLst>
              <a:gd name="adj" fmla="val 12424"/>
            </a:avLst>
          </a:prstGeom>
          <a:noFill/>
          <a:ln w="28575">
            <a:solidFill>
              <a:srgbClr val="A11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60" name="Двойные круглые скобки 59">
            <a:extLst>
              <a:ext uri="{FF2B5EF4-FFF2-40B4-BE49-F238E27FC236}">
                <a16:creationId xmlns:a16="http://schemas.microsoft.com/office/drawing/2014/main" id="{42ABE9AA-6369-45DA-9D46-576E422E4E42}"/>
              </a:ext>
            </a:extLst>
          </p:cNvPr>
          <p:cNvSpPr/>
          <p:nvPr/>
        </p:nvSpPr>
        <p:spPr>
          <a:xfrm>
            <a:off x="2680981" y="3319904"/>
            <a:ext cx="1385555" cy="826546"/>
          </a:xfrm>
          <a:prstGeom prst="bracketPair">
            <a:avLst>
              <a:gd name="adj" fmla="val 12424"/>
            </a:avLst>
          </a:prstGeom>
          <a:noFill/>
          <a:ln w="28575">
            <a:solidFill>
              <a:srgbClr val="A11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61" name="Двойные круглые скобки 60">
            <a:extLst>
              <a:ext uri="{FF2B5EF4-FFF2-40B4-BE49-F238E27FC236}">
                <a16:creationId xmlns:a16="http://schemas.microsoft.com/office/drawing/2014/main" id="{AC687998-27DF-4AF8-B330-C495C75DA77D}"/>
              </a:ext>
            </a:extLst>
          </p:cNvPr>
          <p:cNvSpPr/>
          <p:nvPr/>
        </p:nvSpPr>
        <p:spPr>
          <a:xfrm>
            <a:off x="2680981" y="4183666"/>
            <a:ext cx="1385555" cy="368292"/>
          </a:xfrm>
          <a:prstGeom prst="bracketPair">
            <a:avLst>
              <a:gd name="adj" fmla="val 12424"/>
            </a:avLst>
          </a:prstGeom>
          <a:noFill/>
          <a:ln w="28575">
            <a:solidFill>
              <a:srgbClr val="A11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accent3"/>
              </a:solidFill>
            </a:endParaRPr>
          </a:p>
        </p:txBody>
      </p:sp>
      <p:sp>
        <p:nvSpPr>
          <p:cNvPr id="62" name="Двойные круглые скобки 61">
            <a:extLst>
              <a:ext uri="{FF2B5EF4-FFF2-40B4-BE49-F238E27FC236}">
                <a16:creationId xmlns:a16="http://schemas.microsoft.com/office/drawing/2014/main" id="{CACE0858-E6A7-402E-8145-A38A4FA0C7EA}"/>
              </a:ext>
            </a:extLst>
          </p:cNvPr>
          <p:cNvSpPr/>
          <p:nvPr/>
        </p:nvSpPr>
        <p:spPr>
          <a:xfrm>
            <a:off x="2680981" y="4605751"/>
            <a:ext cx="1385555" cy="1753385"/>
          </a:xfrm>
          <a:prstGeom prst="bracketPair">
            <a:avLst>
              <a:gd name="adj" fmla="val 12424"/>
            </a:avLst>
          </a:prstGeom>
          <a:noFill/>
          <a:ln w="28575">
            <a:solidFill>
              <a:srgbClr val="A11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accent3"/>
              </a:solidFill>
            </a:endParaRPr>
          </a:p>
        </p:txBody>
      </p:sp>
      <p:grpSp>
        <p:nvGrpSpPr>
          <p:cNvPr id="63" name="Shape16">
            <a:extLst>
              <a:ext uri="{FF2B5EF4-FFF2-40B4-BE49-F238E27FC236}">
                <a16:creationId xmlns:a16="http://schemas.microsoft.com/office/drawing/2014/main" id="{4D3FA608-2221-40FD-B5D1-AC0C9683328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208597" y="-116369"/>
            <a:ext cx="811314" cy="1380068"/>
            <a:chOff x="5055343" y="2103966"/>
            <a:chExt cx="811314" cy="1380068"/>
          </a:xfrm>
        </p:grpSpPr>
        <p:sp>
          <p:nvSpPr>
            <p:cNvPr id="64" name="Shape17">
              <a:extLst>
                <a:ext uri="{FF2B5EF4-FFF2-40B4-BE49-F238E27FC236}">
                  <a16:creationId xmlns:a16="http://schemas.microsoft.com/office/drawing/2014/main" id="{CBCC3B8D-A7AB-40E7-AA96-40A14D1F7FA9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>
              <a:off x="5105625" y="2103966"/>
              <a:ext cx="710750" cy="1380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5397" tIns="25397" rIns="25397" bIns="25397" anchor="ctr">
              <a:noAutofit/>
            </a:bodyPr>
            <a:lstStyle/>
            <a:p>
              <a:pPr algn="ctr" defTabSz="412696">
                <a:lnSpc>
                  <a:spcPct val="100000"/>
                </a:lnSpc>
                <a:spcBef>
                  <a:spcPct val="0"/>
                </a:spcBef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 dirty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65" name="Shape13">
            <a:extLst>
              <a:ext uri="{FF2B5EF4-FFF2-40B4-BE49-F238E27FC236}">
                <a16:creationId xmlns:a16="http://schemas.microsoft.com/office/drawing/2014/main" id="{7371F909-7C0E-4A58-937A-824DF2D8F5E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703382" y="178148"/>
            <a:ext cx="804420" cy="1561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ln w="63500">
            <a:solidFill>
              <a:srgbClr val="FFFFFF"/>
            </a:solidFill>
            <a:miter lim="400000"/>
          </a:ln>
        </p:spPr>
        <p:txBody>
          <a:bodyPr lIns="25397" tIns="25397" rIns="25397" bIns="25397" anchor="ctr"/>
          <a:lstStyle/>
          <a:p>
            <a:pPr defTabSz="412696">
              <a:defRPr sz="3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defRPr>
            </a:pPr>
            <a:endParaRPr sz="1600" dirty="0"/>
          </a:p>
        </p:txBody>
      </p:sp>
      <p:sp>
        <p:nvSpPr>
          <p:cNvPr id="66" name="Shape11">
            <a:extLst>
              <a:ext uri="{FF2B5EF4-FFF2-40B4-BE49-F238E27FC236}">
                <a16:creationId xmlns:a16="http://schemas.microsoft.com/office/drawing/2014/main" id="{F1D90888-4937-48F4-894C-93ADF622E07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605298" y="4177112"/>
            <a:ext cx="1958389" cy="3802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 defTabSz="412696">
              <a:defRPr sz="3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defRPr>
            </a:pP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14"/>
          <p:cNvGrpSpPr/>
          <p:nvPr>
            <p:custDataLst>
              <p:tags r:id="rId1"/>
            </p:custDataLst>
          </p:nvPr>
        </p:nvGrpSpPr>
        <p:grpSpPr>
          <a:xfrm>
            <a:off x="189337" y="-166007"/>
            <a:ext cx="11374350" cy="8145744"/>
            <a:chOff x="-445663" y="-801007"/>
            <a:chExt cx="11374350" cy="8145744"/>
          </a:xfrm>
        </p:grpSpPr>
        <p:sp>
          <p:nvSpPr>
            <p:cNvPr id="22" name="Shape9"/>
            <p:cNvSpPr/>
            <p:nvPr>
              <p:custDataLst>
                <p:tags r:id="rId6"/>
              </p:custDataLst>
            </p:nvPr>
          </p:nvSpPr>
          <p:spPr>
            <a:xfrm>
              <a:off x="-445663" y="-801007"/>
              <a:ext cx="710748" cy="1380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5397" tIns="25397" rIns="25397" bIns="25397" anchor="ctr">
              <a:noAutofit/>
            </a:bodyPr>
            <a:lstStyle/>
            <a:p>
              <a:pPr defTabSz="412696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 dirty="0"/>
            </a:p>
          </p:txBody>
        </p:sp>
        <p:grpSp>
          <p:nvGrpSpPr>
            <p:cNvPr id="23" name="Shape15"/>
            <p:cNvGrpSpPr/>
            <p:nvPr>
              <p:custDataLst>
                <p:tags r:id="rId7"/>
              </p:custDataLst>
            </p:nvPr>
          </p:nvGrpSpPr>
          <p:grpSpPr>
            <a:xfrm>
              <a:off x="7523160" y="-335575"/>
              <a:ext cx="3405527" cy="7680312"/>
              <a:chOff x="7523160" y="-335575"/>
              <a:chExt cx="3405527" cy="7680312"/>
            </a:xfrm>
          </p:grpSpPr>
          <p:sp>
            <p:nvSpPr>
              <p:cNvPr id="24" name="Shape11"/>
              <p:cNvSpPr/>
              <p:nvPr>
                <p:custDataLst>
                  <p:tags r:id="rId8"/>
                </p:custDataLst>
              </p:nvPr>
            </p:nvSpPr>
            <p:spPr>
              <a:xfrm>
                <a:off x="8970298" y="3542112"/>
                <a:ext cx="1958389" cy="3802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83" extrusionOk="0">
                    <a:moveTo>
                      <a:pt x="19015" y="0"/>
                    </a:moveTo>
                    <a:lnTo>
                      <a:pt x="0" y="12374"/>
                    </a:lnTo>
                    <a:lnTo>
                      <a:pt x="9106" y="12448"/>
                    </a:lnTo>
                    <a:cubicBezTo>
                      <a:pt x="9106" y="12448"/>
                      <a:pt x="3935" y="21161"/>
                      <a:pt x="3791" y="21380"/>
                    </a:cubicBezTo>
                    <a:cubicBezTo>
                      <a:pt x="3648" y="21600"/>
                      <a:pt x="21600" y="9446"/>
                      <a:pt x="21600" y="9446"/>
                    </a:cubicBezTo>
                    <a:lnTo>
                      <a:pt x="12838" y="9446"/>
                    </a:lnTo>
                    <a:lnTo>
                      <a:pt x="190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lIns="25397" tIns="25397" rIns="25397" bIns="25397" anchor="ctr"/>
              <a:lstStyle/>
              <a:p>
                <a:pPr defTabSz="412696">
                  <a:defRPr sz="3200">
                    <a:solidFill>
                      <a:srgbClr val="FFFFFF"/>
                    </a:solidFill>
                    <a:latin typeface="Play"/>
                    <a:ea typeface="Play"/>
                    <a:cs typeface="Play"/>
                    <a:sym typeface="Play"/>
                  </a:defRPr>
                </a:pPr>
                <a:endParaRPr sz="1600"/>
              </a:p>
            </p:txBody>
          </p:sp>
          <p:sp>
            <p:nvSpPr>
              <p:cNvPr id="25" name="Shape13"/>
              <p:cNvSpPr/>
              <p:nvPr>
                <p:custDataLst>
                  <p:tags r:id="rId9"/>
                </p:custDataLst>
              </p:nvPr>
            </p:nvSpPr>
            <p:spPr>
              <a:xfrm>
                <a:off x="7523160" y="-335575"/>
                <a:ext cx="804420" cy="1561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83" extrusionOk="0">
                    <a:moveTo>
                      <a:pt x="19015" y="0"/>
                    </a:moveTo>
                    <a:lnTo>
                      <a:pt x="0" y="12374"/>
                    </a:lnTo>
                    <a:lnTo>
                      <a:pt x="9106" y="12448"/>
                    </a:lnTo>
                    <a:cubicBezTo>
                      <a:pt x="9106" y="12448"/>
                      <a:pt x="3935" y="21161"/>
                      <a:pt x="3791" y="21380"/>
                    </a:cubicBezTo>
                    <a:cubicBezTo>
                      <a:pt x="3648" y="21600"/>
                      <a:pt x="21600" y="9446"/>
                      <a:pt x="21600" y="9446"/>
                    </a:cubicBezTo>
                    <a:lnTo>
                      <a:pt x="12838" y="9446"/>
                    </a:lnTo>
                    <a:lnTo>
                      <a:pt x="19015" y="0"/>
                    </a:lnTo>
                    <a:close/>
                  </a:path>
                </a:pathLst>
              </a:custGeom>
              <a:ln w="63500">
                <a:solidFill>
                  <a:srgbClr val="FFFFFF"/>
                </a:solidFill>
                <a:miter lim="400000"/>
              </a:ln>
            </p:spPr>
            <p:txBody>
              <a:bodyPr lIns="25397" tIns="25397" rIns="25397" bIns="25397" anchor="ctr"/>
              <a:lstStyle/>
              <a:p>
                <a:pPr defTabSz="412696">
                  <a:defRPr sz="3200">
                    <a:solidFill>
                      <a:srgbClr val="FFFFFF"/>
                    </a:solidFill>
                    <a:latin typeface="Play"/>
                    <a:ea typeface="Play"/>
                    <a:cs typeface="Play"/>
                    <a:sym typeface="Play"/>
                  </a:defRPr>
                </a:pPr>
                <a:endParaRPr sz="1600" dirty="0"/>
              </a:p>
            </p:txBody>
          </p:sp>
        </p:grpSp>
      </p:grpSp>
      <p:sp>
        <p:nvSpPr>
          <p:cNvPr id="18" name="Shape3">
            <a:extLst>
              <a:ext uri="{FF2B5EF4-FFF2-40B4-BE49-F238E27FC236}">
                <a16:creationId xmlns:a16="http://schemas.microsoft.com/office/drawing/2014/main" id="{99163C22-37C2-3C43-B338-F87CF2C8B54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834596" y="3446216"/>
            <a:ext cx="4853893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 err="1">
                <a:solidFill>
                  <a:schemeClr val="tx1"/>
                </a:solidFill>
                <a:latin typeface="+mn-lt"/>
              </a:rPr>
              <a:t>Також</a:t>
            </a:r>
            <a:r>
              <a:rPr sz="1600" dirty="0">
                <a:solidFill>
                  <a:schemeClr val="tx1"/>
                </a:solidFill>
                <a:latin typeface="+mn-lt"/>
              </a:rPr>
              <a:t> є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ще</a:t>
            </a:r>
            <a:r>
              <a:rPr sz="1600" dirty="0">
                <a:solidFill>
                  <a:schemeClr val="tx1"/>
                </a:solidFill>
                <a:latin typeface="+mn-lt"/>
              </a:rPr>
              <a:t> 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один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тип</a:t>
            </a:r>
            <a:r>
              <a:rPr sz="1600" dirty="0">
                <a:solidFill>
                  <a:schemeClr val="tx1"/>
                </a:solidFill>
                <a:latin typeface="+mn-lt"/>
              </a:rPr>
              <a:t> 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змінних</a:t>
            </a:r>
            <a:r>
              <a:rPr sz="1600" dirty="0">
                <a:solidFill>
                  <a:schemeClr val="tx1"/>
                </a:solidFill>
                <a:latin typeface="+mn-lt"/>
              </a:rPr>
              <a:t> –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тип</a:t>
            </a:r>
            <a:r>
              <a:rPr sz="1600" dirty="0">
                <a:solidFill>
                  <a:schemeClr val="tx1"/>
                </a:solidFill>
                <a:latin typeface="+mn-lt"/>
              </a:rPr>
              <a:t> String. В 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нього</a:t>
            </a:r>
            <a:r>
              <a:rPr sz="1600" dirty="0">
                <a:solidFill>
                  <a:schemeClr val="tx1"/>
                </a:solidFill>
                <a:latin typeface="+mn-lt"/>
              </a:rPr>
              <a:t> 
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можна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записувати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цілі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речення</a:t>
            </a:r>
            <a:r>
              <a:rPr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вислови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та</a:t>
            </a:r>
            <a:r>
              <a:rPr sz="1600" dirty="0">
                <a:solidFill>
                  <a:schemeClr val="tx1"/>
                </a:solidFill>
                <a:latin typeface="+mn-lt"/>
              </a:rPr>
              <a:t> 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тексти</a:t>
            </a:r>
            <a:endParaRPr sz="16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1" name="Shape16"/>
          <p:cNvGrpSpPr/>
          <p:nvPr>
            <p:custDataLst>
              <p:tags r:id="rId3"/>
            </p:custDataLst>
          </p:nvPr>
        </p:nvGrpSpPr>
        <p:grpSpPr>
          <a:xfrm>
            <a:off x="837659" y="2967974"/>
            <a:ext cx="811314" cy="1380068"/>
            <a:chOff x="5055343" y="2103966"/>
            <a:chExt cx="811314" cy="1380068"/>
          </a:xfrm>
        </p:grpSpPr>
        <p:sp>
          <p:nvSpPr>
            <p:cNvPr id="13" name="Shape17">
              <a:extLst>
                <a:ext uri="{FF2B5EF4-FFF2-40B4-BE49-F238E27FC236}">
                  <a16:creationId xmlns:a16="http://schemas.microsoft.com/office/drawing/2014/main" id="{2F11CB0B-EB47-BB4C-A98B-2534A1EE38A1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5105625" y="2103966"/>
              <a:ext cx="710750" cy="1380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25397" tIns="25397" rIns="25397" bIns="25397" anchor="ctr">
              <a:noAutofit/>
            </a:bodyPr>
            <a:lstStyle/>
            <a:p>
              <a:pPr algn="ctr" defTabSz="412696">
                <a:lnSpc>
                  <a:spcPct val="100000"/>
                </a:lnSpc>
                <a:spcBef>
                  <a:spcPct val="0"/>
                </a:spcBef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 dirty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14" name="Shape18">
            <a:extLst>
              <a:ext uri="{FF2B5EF4-FFF2-40B4-BE49-F238E27FC236}">
                <a16:creationId xmlns:a16="http://schemas.microsoft.com/office/drawing/2014/main" id="{C3B80F95-E0D7-4009-54BA-EDA1D2E9A60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0365" y="1334293"/>
            <a:ext cx="467596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7500" b="1" dirty="0" err="1">
                <a:solidFill>
                  <a:schemeClr val="tx1"/>
                </a:solidFill>
                <a:latin typeface="+mn-lt"/>
              </a:rPr>
              <a:t>Тип</a:t>
            </a:r>
            <a:r>
              <a:rPr lang="en-US" sz="7500" b="1" dirty="0">
                <a:solidFill>
                  <a:schemeClr val="tx1"/>
                </a:solidFill>
                <a:latin typeface="+mn-lt"/>
              </a:rPr>
              <a:t> String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BC062BC0-445B-4C0F-BD37-BE9F76418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316" y="4932910"/>
            <a:ext cx="6647974" cy="707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4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4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4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4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Shape4347"/>
          <p:cNvGrpSpPr/>
          <p:nvPr>
            <p:custDataLst>
              <p:tags r:id="rId1"/>
            </p:custDataLst>
          </p:nvPr>
        </p:nvGrpSpPr>
        <p:grpSpPr>
          <a:xfrm>
            <a:off x="-3642852" y="-8251979"/>
            <a:ext cx="9956103" cy="10477540"/>
            <a:chOff x="-4277852" y="-8886980"/>
            <a:chExt cx="10528686" cy="10933559"/>
          </a:xfrm>
          <a:solidFill>
            <a:schemeClr val="bg1">
              <a:lumMod val="85000"/>
            </a:schemeClr>
          </a:solidFill>
        </p:grpSpPr>
        <p:sp>
          <p:nvSpPr>
            <p:cNvPr id="73" name="Shape4323">
              <a:extLst>
                <a:ext uri="{FF2B5EF4-FFF2-40B4-BE49-F238E27FC236}">
                  <a16:creationId xmlns:a16="http://schemas.microsoft.com/office/drawing/2014/main" id="{BC1179D7-8DD9-537C-0ED9-C7E41F862D0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3986278" y="797432"/>
              <a:ext cx="1239945" cy="1249147"/>
            </a:xfrm>
            <a:prstGeom prst="roundRect">
              <a:avLst>
                <a:gd name="adj" fmla="val 6009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  <p:sp>
          <p:nvSpPr>
            <p:cNvPr id="74" name="Shape4324">
              <a:extLst>
                <a:ext uri="{FF2B5EF4-FFF2-40B4-BE49-F238E27FC236}">
                  <a16:creationId xmlns:a16="http://schemas.microsoft.com/office/drawing/2014/main" id="{541891AC-5FC8-D39A-BC40-C7D58943F555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-4277852" y="-8886980"/>
              <a:ext cx="10528686" cy="10606823"/>
            </a:xfrm>
            <a:prstGeom prst="roundRect">
              <a:avLst>
                <a:gd name="adj" fmla="val 60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</p:grpSp>
      <p:grpSp>
        <p:nvGrpSpPr>
          <p:cNvPr id="49" name="Shape4349"/>
          <p:cNvGrpSpPr/>
          <p:nvPr>
            <p:custDataLst>
              <p:tags r:id="rId2"/>
            </p:custDataLst>
          </p:nvPr>
        </p:nvGrpSpPr>
        <p:grpSpPr>
          <a:xfrm>
            <a:off x="5521519" y="3918915"/>
            <a:ext cx="448579" cy="421847"/>
            <a:chOff x="6773746" y="4215555"/>
            <a:chExt cx="430437" cy="421847"/>
          </a:xfrm>
        </p:grpSpPr>
        <p:sp>
          <p:nvSpPr>
            <p:cNvPr id="50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6831806" y="4265025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defTabSz="731520"/>
              <a:endParaRPr lang="ru-RU" sz="160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51" name="Shape4336"/>
            <p:cNvPicPr/>
            <p:nvPr>
              <p:custDataLst>
                <p:tags r:id="rId19"/>
              </p:custDataLst>
            </p:nvPr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773746" y="4215555"/>
              <a:ext cx="368233" cy="368233"/>
            </a:xfrm>
            <a:prstGeom prst="rect">
              <a:avLst/>
            </a:prstGeom>
          </p:spPr>
        </p:pic>
      </p:grpSp>
      <p:grpSp>
        <p:nvGrpSpPr>
          <p:cNvPr id="53" name="Shape4350"/>
          <p:cNvGrpSpPr/>
          <p:nvPr>
            <p:custDataLst>
              <p:tags r:id="rId3"/>
            </p:custDataLst>
          </p:nvPr>
        </p:nvGrpSpPr>
        <p:grpSpPr>
          <a:xfrm>
            <a:off x="5513975" y="3123287"/>
            <a:ext cx="448579" cy="421847"/>
            <a:chOff x="6773746" y="3700310"/>
            <a:chExt cx="430437" cy="421847"/>
          </a:xfrm>
        </p:grpSpPr>
        <p:sp>
          <p:nvSpPr>
            <p:cNvPr id="54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6831806" y="3749781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defTabSz="731520"/>
              <a:endParaRPr lang="ru-RU" sz="160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55" name="Shape4338"/>
            <p:cNvPicPr/>
            <p:nvPr>
              <p:custDataLst>
                <p:tags r:id="rId17"/>
              </p:custDataLst>
            </p:nvPr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6773746" y="3700310"/>
              <a:ext cx="368233" cy="368233"/>
            </a:xfrm>
            <a:prstGeom prst="rect">
              <a:avLst/>
            </a:prstGeom>
          </p:spPr>
        </p:pic>
      </p:grpSp>
      <p:sp>
        <p:nvSpPr>
          <p:cNvPr id="60" name="Shape4325">
            <a:extLst>
              <a:ext uri="{FF2B5EF4-FFF2-40B4-BE49-F238E27FC236}">
                <a16:creationId xmlns:a16="http://schemas.microsoft.com/office/drawing/2014/main" id="{F289908F-B810-4F1C-A228-A170659FBE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84923" y="2354843"/>
            <a:ext cx="5910044" cy="5416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Змінні</a:t>
            </a:r>
            <a:r>
              <a:rPr dirty="0">
                <a:solidFill>
                  <a:srgbClr val="000000"/>
                </a:solidFill>
                <a:latin typeface="Bahnschrift Condensed" panose="020B0502040204020203" pitchFamily="34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пишуться</a:t>
            </a:r>
            <a:r>
              <a:rPr dirty="0">
                <a:solidFill>
                  <a:srgbClr val="000000"/>
                </a:solidFill>
                <a:latin typeface="Bahnschrift Condensed" panose="020B0502040204020203" pitchFamily="34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тільки</a:t>
            </a:r>
            <a:r>
              <a:rPr dirty="0">
                <a:solidFill>
                  <a:srgbClr val="000000"/>
                </a:solidFill>
                <a:latin typeface="Bahnschrift Condensed" panose="020B0502040204020203" pitchFamily="34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латинськими</a:t>
            </a:r>
            <a:r>
              <a:rPr dirty="0">
                <a:solidFill>
                  <a:srgbClr val="000000"/>
                </a:solidFill>
                <a:latin typeface="Bahnschrift Condensed" panose="020B0502040204020203" pitchFamily="34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Bahnschrift Condensed" panose="020B0502040204020203" pitchFamily="34" charset="0"/>
              </a:rPr>
              <a:t>літерам</a:t>
            </a:r>
            <a:r>
              <a:rPr lang="uk-UA" dirty="0">
                <a:solidFill>
                  <a:srgbClr val="000000"/>
                </a:solidFill>
                <a:latin typeface="Bahnschrift Condensed" panose="020B0502040204020203" pitchFamily="34" charset="0"/>
              </a:rPr>
              <a:t>и. Кирилицею не можна.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333333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333333"/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Ім'я змінної, якщо </a:t>
            </a:r>
            <a:r>
              <a:rPr lang="uk-UA" dirty="0">
                <a:solidFill>
                  <a:srgbClr val="333333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це 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можливо, має</a:t>
            </a:r>
            <a:r>
              <a:rPr lang="en-US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rgbClr val="333333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«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говорити»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uk-UA" dirty="0">
              <a:solidFill>
                <a:srgbClr val="333333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uk-UA" dirty="0">
              <a:solidFill>
                <a:srgbClr val="333333"/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Якщо змінна складається з 2 і більше слів, то пишеться в </a:t>
            </a:r>
            <a:r>
              <a:rPr lang="en-US" dirty="0" err="1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CamelStyle</a:t>
            </a:r>
            <a:r>
              <a:rPr lang="en-US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 (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інша назва – </a:t>
            </a:r>
            <a:r>
              <a:rPr lang="en-US" dirty="0">
                <a:solidFill>
                  <a:srgbClr val="444444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CamelCase)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444444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444444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Є 54 слова, які не можна використовувати в назвах змінних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333333"/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dirty="0">
              <a:solidFill>
                <a:srgbClr val="333333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Ім'я змінної:</a:t>
            </a:r>
            <a:r>
              <a:rPr lang="en-US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endParaRPr lang="uk-UA" dirty="0">
              <a:solidFill>
                <a:srgbClr val="444444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>
                    <a:lumMod val="65000"/>
                  </a:schemeClr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може починатися 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з будь-яких латинських букв, $ або _</a:t>
            </a:r>
            <a:endParaRPr lang="uk-UA" dirty="0">
              <a:solidFill>
                <a:srgbClr val="444444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>
                    <a:lumMod val="65000"/>
                  </a:schemeClr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не може починатися </a:t>
            </a:r>
            <a:r>
              <a:rPr lang="uk-UA" dirty="0">
                <a:solidFill>
                  <a:srgbClr val="333333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з цифр</a:t>
            </a:r>
            <a:endParaRPr lang="en-US" dirty="0">
              <a:solidFill>
                <a:srgbClr val="333333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sz="1600" dirty="0">
              <a:solidFill>
                <a:srgbClr val="333333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sz="1600" dirty="0">
              <a:solidFill>
                <a:srgbClr val="333333"/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uk-UA" sz="1600" dirty="0">
              <a:solidFill>
                <a:srgbClr val="444444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600" dirty="0">
              <a:solidFill>
                <a:srgbClr val="00000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61" name="Shape4352"/>
          <p:cNvGrpSpPr/>
          <p:nvPr>
            <p:custDataLst>
              <p:tags r:id="rId5"/>
            </p:custDataLst>
          </p:nvPr>
        </p:nvGrpSpPr>
        <p:grpSpPr>
          <a:xfrm>
            <a:off x="5507720" y="2295987"/>
            <a:ext cx="448579" cy="421846"/>
            <a:chOff x="6773748" y="2660298"/>
            <a:chExt cx="430437" cy="421846"/>
          </a:xfrm>
        </p:grpSpPr>
        <p:sp>
          <p:nvSpPr>
            <p:cNvPr id="62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831808" y="2709768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defTabSz="731520"/>
              <a:endParaRPr lang="ru-RU" sz="160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63" name="Shape4342"/>
            <p:cNvPicPr/>
            <p:nvPr>
              <p:custDataLst>
                <p:tags r:id="rId15"/>
              </p:custDataLst>
            </p:nvPr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6773748" y="2660298"/>
              <a:ext cx="368233" cy="368233"/>
            </a:xfrm>
            <a:prstGeom prst="rect">
              <a:avLst/>
            </a:prstGeom>
          </p:spPr>
        </p:pic>
      </p:grpSp>
      <p:grpSp>
        <p:nvGrpSpPr>
          <p:cNvPr id="65" name="Shape4353"/>
          <p:cNvGrpSpPr/>
          <p:nvPr>
            <p:custDataLst>
              <p:tags r:id="rId6"/>
            </p:custDataLst>
          </p:nvPr>
        </p:nvGrpSpPr>
        <p:grpSpPr>
          <a:xfrm>
            <a:off x="5546401" y="5026546"/>
            <a:ext cx="430437" cy="421847"/>
            <a:chOff x="6773745" y="4740323"/>
            <a:chExt cx="430437" cy="421847"/>
          </a:xfrm>
        </p:grpSpPr>
        <p:sp>
          <p:nvSpPr>
            <p:cNvPr id="66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831805" y="4789794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defTabSz="731520"/>
              <a:endParaRPr lang="ru-RU" sz="160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67" name="Shape4344"/>
            <p:cNvPicPr/>
            <p:nvPr>
              <p:custDataLst>
                <p:tags r:id="rId13"/>
              </p:custDataLst>
            </p:nvPr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6773745" y="4740323"/>
              <a:ext cx="368233" cy="368233"/>
            </a:xfrm>
            <a:prstGeom prst="rect">
              <a:avLst/>
            </a:prstGeom>
          </p:spPr>
        </p:pic>
      </p:grpSp>
      <p:sp>
        <p:nvSpPr>
          <p:cNvPr id="68" name="Shape4325">
            <a:extLst>
              <a:ext uri="{FF2B5EF4-FFF2-40B4-BE49-F238E27FC236}">
                <a16:creationId xmlns:a16="http://schemas.microsoft.com/office/drawing/2014/main" id="{F289908F-B810-4F1C-A228-A170659FBE3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972744" y="5880662"/>
            <a:ext cx="0" cy="2154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400">
              <a:latin typeface="+mn-lt"/>
            </a:endParaRPr>
          </a:p>
        </p:txBody>
      </p:sp>
      <p:grpSp>
        <p:nvGrpSpPr>
          <p:cNvPr id="69" name="Shape4354"/>
          <p:cNvGrpSpPr/>
          <p:nvPr>
            <p:custDataLst>
              <p:tags r:id="rId8"/>
            </p:custDataLst>
          </p:nvPr>
        </p:nvGrpSpPr>
        <p:grpSpPr>
          <a:xfrm>
            <a:off x="5552883" y="5822174"/>
            <a:ext cx="448580" cy="438660"/>
            <a:chOff x="6755601" y="5234450"/>
            <a:chExt cx="448580" cy="438660"/>
          </a:xfrm>
        </p:grpSpPr>
        <p:sp>
          <p:nvSpPr>
            <p:cNvPr id="70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831805" y="5300734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defTabSz="731520"/>
              <a:endParaRPr lang="ru-RU" sz="1600" dirty="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71" name="Shape4346"/>
            <p:cNvPicPr/>
            <p:nvPr>
              <p:custDataLst>
                <p:tags r:id="rId11"/>
              </p:custDataLst>
            </p:nvPr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6755601" y="5234450"/>
              <a:ext cx="368233" cy="368233"/>
            </a:xfrm>
            <a:prstGeom prst="rect">
              <a:avLst/>
            </a:prstGeom>
          </p:spPr>
        </p:pic>
      </p:grpSp>
      <p:sp>
        <p:nvSpPr>
          <p:cNvPr id="33" name="Shape4328">
            <a:extLst>
              <a:ext uri="{FF2B5EF4-FFF2-40B4-BE49-F238E27FC236}">
                <a16:creationId xmlns:a16="http://schemas.microsoft.com/office/drawing/2014/main" id="{C8FDE2FC-7183-E81A-8F56-30F8D45044E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21555" y="392726"/>
            <a:ext cx="5569917" cy="1286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b="1" dirty="0">
                <a:solidFill>
                  <a:srgbClr val="000000"/>
                </a:solidFill>
                <a:latin typeface="+mn-lt"/>
              </a:rPr>
              <a:t>5 </a:t>
            </a: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правил</a:t>
            </a:r>
            <a:r>
              <a:rPr lang="en-US" sz="44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вибору</a:t>
            </a:r>
            <a:r>
              <a:rPr lang="en-US" sz="4400" b="1" dirty="0">
                <a:solidFill>
                  <a:srgbClr val="000000"/>
                </a:solidFill>
                <a:latin typeface="+mn-lt"/>
              </a:rPr>
              <a:t> 
</a:t>
            </a: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назв</a:t>
            </a:r>
            <a:r>
              <a:rPr lang="en-US" sz="44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+mn-lt"/>
              </a:rPr>
              <a:t>змінних</a:t>
            </a:r>
            <a:r>
              <a:rPr lang="en-US" sz="4400" b="1" dirty="0">
                <a:solidFill>
                  <a:srgbClr val="000000"/>
                </a:solidFill>
                <a:latin typeface="+mn-lt"/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9D7E1F-815C-421E-99A1-0681E834A86F}"/>
              </a:ext>
            </a:extLst>
          </p:cNvPr>
          <p:cNvSpPr txBox="1"/>
          <p:nvPr/>
        </p:nvSpPr>
        <p:spPr>
          <a:xfrm>
            <a:off x="318581" y="-880193"/>
            <a:ext cx="7913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>
              <a:buFont typeface="+mj-lt"/>
              <a:buAutoNum type="arabicPeriod"/>
            </a:pPr>
            <a:r>
              <a:rPr lang="uk-UA" sz="1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Ім'я змінної, якщо </a:t>
            </a:r>
            <a:r>
              <a:rPr lang="uk-UA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 </a:t>
            </a:r>
            <a:r>
              <a:rPr lang="uk-UA" sz="1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можливо, має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uk-UA" sz="1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говорити»</a:t>
            </a:r>
            <a:endParaRPr lang="uk-UA" sz="1800" b="1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Правила – Бесплатные иконки: файлы и папки">
            <a:extLst>
              <a:ext uri="{FF2B5EF4-FFF2-40B4-BE49-F238E27FC236}">
                <a16:creationId xmlns:a16="http://schemas.microsoft.com/office/drawing/2014/main" id="{E296006A-A431-4727-AC58-378AC0DF0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30" y="1971559"/>
            <a:ext cx="4631177" cy="463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Shape9"/>
          <p:cNvGrpSpPr/>
          <p:nvPr>
            <p:custDataLst>
              <p:tags r:id="rId1"/>
            </p:custDataLst>
          </p:nvPr>
        </p:nvGrpSpPr>
        <p:grpSpPr>
          <a:xfrm>
            <a:off x="-20828" y="-37062"/>
            <a:ext cx="12838292" cy="8372247"/>
            <a:chOff x="-655828" y="-672062"/>
            <a:chExt cx="12838292" cy="8372247"/>
          </a:xfrm>
        </p:grpSpPr>
        <p:sp>
          <p:nvSpPr>
            <p:cNvPr id="15" name="Shape6">
              <a:extLst>
                <a:ext uri="{FF2B5EF4-FFF2-40B4-BE49-F238E27FC236}">
                  <a16:creationId xmlns:a16="http://schemas.microsoft.com/office/drawing/2014/main" id="{ACA0691E-BE09-DE41-A48D-AB9468EAE49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9243345" y="1993278"/>
              <a:ext cx="2939118" cy="5706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E7E6E6"/>
            </a:solidFill>
            <a:ln w="127000">
              <a:noFill/>
              <a:miter lim="400000"/>
            </a:ln>
          </p:spPr>
          <p:txBody>
            <a:bodyPr lIns="25400" tIns="25400" rIns="25400" bIns="254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2750" hangingPunct="0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lang="en-US" sz="2500" kern="0">
                <a:solidFill>
                  <a:schemeClr val="tx1">
                    <a:lumMod val="50000"/>
                    <a:lumOff val="50000"/>
                  </a:schemeClr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6" name="Shape8"/>
            <p:cNvSpPr/>
            <p:nvPr>
              <p:custDataLst>
                <p:tags r:id="rId7"/>
              </p:custDataLst>
            </p:nvPr>
          </p:nvSpPr>
          <p:spPr>
            <a:xfrm>
              <a:off x="-655828" y="-672062"/>
              <a:ext cx="12192001" cy="1840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" y="21600"/>
                  </a:moveTo>
                  <a:lnTo>
                    <a:pt x="18446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43" y="216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25400" tIns="25400" rIns="25400" bIns="254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2750" hangingPunct="0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 kern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graphicFrame>
        <p:nvGraphicFramePr>
          <p:cNvPr id="13" name="Shape4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0769294"/>
              </p:ext>
            </p:extLst>
          </p:nvPr>
        </p:nvGraphicFramePr>
        <p:xfrm>
          <a:off x="789745" y="1980267"/>
          <a:ext cx="10465155" cy="4421963"/>
        </p:xfrm>
        <a:graphic>
          <a:graphicData uri="http://schemas.openxmlformats.org/drawingml/2006/table">
            <a:tbl>
              <a:tblPr/>
              <a:tblGrid>
                <a:gridCol w="2093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3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3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3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abstract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continue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for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new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switch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assert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default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goto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package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synchronized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boolean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do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if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private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this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break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double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implements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protected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throw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byte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else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import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public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throws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case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enum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instanceof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return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transient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catch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extends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short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try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char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final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interface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static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void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764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class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finally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long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strictfp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volatile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087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const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float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native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super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ru-RU" alt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while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4000"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kumimoji="0" lang="en-US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en-US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r>
                        <a:rPr kumimoji="0" lang="en-US" alt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anose="02020603050405020304" pitchFamily="18" charset="0"/>
                        </a:rPr>
                        <a:t>null</a:t>
                      </a:r>
                      <a:endParaRPr kumimoji="0" lang="en-US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742950" indent="-28575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6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1143000" indent="-228600" eaLnBrk="0" hangingPunct="0">
                        <a:spcAft>
                          <a:spcPct val="40000"/>
                        </a:spcAft>
                        <a:buClr>
                          <a:srgbClr val="004587"/>
                        </a:buClr>
                        <a:defRPr sz="14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6002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2057400" indent="-228600" eaLnBrk="0" hangingPunct="0"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4000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004587"/>
                        </a:buClr>
                        <a:buSzTx/>
                        <a:buFontTx/>
                        <a:buNone/>
                      </a:pP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/>
                        <a:ea typeface="Calibri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5" name="Shape10"/>
          <p:cNvGrpSpPr/>
          <p:nvPr>
            <p:custDataLst>
              <p:tags r:id="rId3"/>
            </p:custDataLst>
          </p:nvPr>
        </p:nvGrpSpPr>
        <p:grpSpPr>
          <a:xfrm>
            <a:off x="667691" y="295536"/>
            <a:ext cx="867832" cy="1211089"/>
            <a:chOff x="5027084" y="2188456"/>
            <a:chExt cx="867832" cy="1211089"/>
          </a:xfrm>
        </p:grpSpPr>
        <p:sp>
          <p:nvSpPr>
            <p:cNvPr id="7" name="Shape11">
              <a:extLst>
                <a:ext uri="{FF2B5EF4-FFF2-40B4-BE49-F238E27FC236}">
                  <a16:creationId xmlns:a16="http://schemas.microsoft.com/office/drawing/2014/main" id="{CC3F456D-7D63-BE4A-8173-3675A22CEB3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149138" y="2188456"/>
              <a:ext cx="623724" cy="1211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extrusionOk="0">
                  <a:moveTo>
                    <a:pt x="19015" y="0"/>
                  </a:moveTo>
                  <a:lnTo>
                    <a:pt x="0" y="12374"/>
                  </a:lnTo>
                  <a:lnTo>
                    <a:pt x="9106" y="12448"/>
                  </a:lnTo>
                  <a:cubicBezTo>
                    <a:pt x="9106" y="12448"/>
                    <a:pt x="3935" y="21161"/>
                    <a:pt x="3791" y="21380"/>
                  </a:cubicBezTo>
                  <a:cubicBezTo>
                    <a:pt x="3648" y="21600"/>
                    <a:pt x="21600" y="9446"/>
                    <a:pt x="21600" y="9446"/>
                  </a:cubicBezTo>
                  <a:lnTo>
                    <a:pt x="12838" y="9446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/>
            </a:solidFill>
            <a:ln w="127000">
              <a:noFill/>
              <a:miter lim="400000"/>
            </a:ln>
          </p:spPr>
          <p:txBody>
            <a:bodyPr lIns="25400" tIns="25400" rIns="25400" bIns="2540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2750" hangingPunct="0">
                <a:defRPr sz="32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defRPr>
              </a:pPr>
              <a:endParaRPr sz="1600" kern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4" name="Shape12">
            <a:extLst>
              <a:ext uri="{FF2B5EF4-FFF2-40B4-BE49-F238E27FC236}">
                <a16:creationId xmlns:a16="http://schemas.microsoft.com/office/drawing/2014/main" id="{E0072101-171C-3146-B2A7-0F50C9ED0C4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68116" y="436580"/>
            <a:ext cx="7987707" cy="1109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1275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600" b="1" kern="0">
                <a:solidFill>
                  <a:srgbClr val="000000"/>
                </a:solidFill>
                <a:latin typeface="+mn-lt"/>
                <a:ea typeface="Play"/>
                <a:cs typeface="Play"/>
                <a:sym typeface="Play"/>
              </a:rPr>
              <a:t>Ключові слова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Shape4334"/>
          <p:cNvGrpSpPr/>
          <p:nvPr>
            <p:custDataLst>
              <p:tags r:id="rId1"/>
            </p:custDataLst>
          </p:nvPr>
        </p:nvGrpSpPr>
        <p:grpSpPr>
          <a:xfrm>
            <a:off x="-649779" y="-2890346"/>
            <a:ext cx="6233523" cy="4780082"/>
            <a:chOff x="-1284779" y="-3525346"/>
            <a:chExt cx="4570481" cy="4604400"/>
          </a:xfrm>
        </p:grpSpPr>
        <p:sp>
          <p:nvSpPr>
            <p:cNvPr id="42" name="Shape4323">
              <a:extLst>
                <a:ext uri="{FF2B5EF4-FFF2-40B4-BE49-F238E27FC236}">
                  <a16:creationId xmlns:a16="http://schemas.microsoft.com/office/drawing/2014/main" id="{28E28318-A353-A0E6-480A-691238DF4EE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-1284779" y="-3525346"/>
              <a:ext cx="4570481" cy="4604400"/>
            </a:xfrm>
            <a:prstGeom prst="roundRect">
              <a:avLst>
                <a:gd name="adj" fmla="val 6009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9pPr>
            </a:lstStyle>
            <a:p>
              <a:pPr algn="ctr"/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</p:grpSp>
      <p:sp>
        <p:nvSpPr>
          <p:cNvPr id="31" name="Shape4324">
            <a:extLst>
              <a:ext uri="{FF2B5EF4-FFF2-40B4-BE49-F238E27FC236}">
                <a16:creationId xmlns:a16="http://schemas.microsoft.com/office/drawing/2014/main" id="{352B552A-3913-0073-7528-D8EC18BBAC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029636" y="552594"/>
            <a:ext cx="4082148" cy="376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sz="2800" dirty="0" err="1">
                <a:solidFill>
                  <a:srgbClr val="000000"/>
                </a:solidFill>
                <a:latin typeface="+mn-lt"/>
              </a:rPr>
              <a:t>Коли</a:t>
            </a:r>
            <a:r>
              <a:rPr sz="2800" dirty="0">
                <a:solidFill>
                  <a:srgbClr val="000000"/>
                </a:solidFill>
                <a:latin typeface="+mn-lt"/>
              </a:rPr>
              <a:t> в 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одній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операції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залучені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дані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різних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типів</a:t>
            </a:r>
            <a:r>
              <a:rPr sz="2800" dirty="0">
                <a:solidFill>
                  <a:srgbClr val="000000"/>
                </a:solidFill>
                <a:latin typeface="+mn-lt"/>
              </a:rPr>
              <a:t>,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не</a:t>
            </a:r>
            <a:r>
              <a:rPr sz="2800" dirty="0">
                <a:solidFill>
                  <a:srgbClr val="000000"/>
                </a:solidFill>
                <a:latin typeface="+mn-lt"/>
              </a:rPr>
              <a:t> 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завжди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потрібно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використовувати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операцію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перетворення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типів</a:t>
            </a:r>
            <a:r>
              <a:rPr sz="2800" dirty="0">
                <a:solidFill>
                  <a:srgbClr val="000000"/>
                </a:solidFill>
                <a:latin typeface="+mn-lt"/>
              </a:rPr>
              <a:t>.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Деякі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види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перетворень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виконуються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неявно</a:t>
            </a:r>
            <a:r>
              <a:rPr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sz="2800" dirty="0" err="1">
                <a:solidFill>
                  <a:srgbClr val="000000"/>
                </a:solidFill>
                <a:latin typeface="+mn-lt"/>
              </a:rPr>
              <a:t>автоматично</a:t>
            </a:r>
            <a:endParaRPr sz="2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2" name="Shape4326">
            <a:extLst>
              <a:ext uri="{FF2B5EF4-FFF2-40B4-BE49-F238E27FC236}">
                <a16:creationId xmlns:a16="http://schemas.microsoft.com/office/drawing/2014/main" id="{FBB8E2DF-A6F7-4EDD-D348-1808FC78F5C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835917" y="564940"/>
            <a:ext cx="45719" cy="376808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 sz="2400"/>
          </a:p>
        </p:txBody>
      </p:sp>
      <p:sp>
        <p:nvSpPr>
          <p:cNvPr id="28" name="Shape4327">
            <a:extLst>
              <a:ext uri="{FF2B5EF4-FFF2-40B4-BE49-F238E27FC236}">
                <a16:creationId xmlns:a16="http://schemas.microsoft.com/office/drawing/2014/main" id="{81EDA940-83E1-4552-8F5A-630299F3527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61790" y="121576"/>
            <a:ext cx="4960233" cy="1578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400" b="1" dirty="0" err="1">
                <a:solidFill>
                  <a:srgbClr val="000000"/>
                </a:solidFill>
                <a:latin typeface="+mn-lt"/>
              </a:rPr>
              <a:t>Перетворення</a:t>
            </a:r>
            <a:r>
              <a:rPr lang="en-US" sz="5400" b="1" dirty="0">
                <a:solidFill>
                  <a:srgbClr val="000000"/>
                </a:solidFill>
                <a:latin typeface="+mn-lt"/>
              </a:rPr>
              <a:t> 
</a:t>
            </a:r>
            <a:r>
              <a:rPr lang="en-US" sz="5400" b="1" dirty="0" err="1">
                <a:solidFill>
                  <a:srgbClr val="000000"/>
                </a:solidFill>
                <a:latin typeface="+mn-lt"/>
              </a:rPr>
              <a:t>типів</a:t>
            </a:r>
            <a:endParaRPr lang="en-US" sz="5400" b="1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7ECB751-0231-4F80-BB44-1DDB320FA7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911" y="2230733"/>
            <a:ext cx="6795370" cy="2855752"/>
          </a:xfrm>
          <a:prstGeom prst="rect">
            <a:avLst/>
          </a:prstGeom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id="{A3684847-7A6F-426A-A5A2-11D26906F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11" y="5472256"/>
            <a:ext cx="1041504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2147483647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a;            // от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типа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к типу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  // 2.14748365E9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10436D-D0A2-487D-A92C-9A8F9EC3FE03}"/>
              </a:ext>
            </a:extLst>
          </p:cNvPr>
          <p:cNvSpPr txBox="1"/>
          <p:nvPr/>
        </p:nvSpPr>
        <p:spPr>
          <a:xfrm>
            <a:off x="2360478" y="4073629"/>
            <a:ext cx="1985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*пунктир – точність страждає</a:t>
            </a:r>
          </a:p>
        </p:txBody>
      </p:sp>
      <p:sp>
        <p:nvSpPr>
          <p:cNvPr id="21" name="Shape4323">
            <a:extLst>
              <a:ext uri="{FF2B5EF4-FFF2-40B4-BE49-F238E27FC236}">
                <a16:creationId xmlns:a16="http://schemas.microsoft.com/office/drawing/2014/main" id="{F4EDD5B3-AB62-4DCF-84FC-C82E1CD6427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988980" y="911023"/>
            <a:ext cx="1239945" cy="1249147"/>
          </a:xfrm>
          <a:prstGeom prst="roundRect">
            <a:avLst>
              <a:gd name="adj" fmla="val 6009"/>
            </a:avLst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4334">
            <a:extLst>
              <a:ext uri="{FF2B5EF4-FFF2-40B4-BE49-F238E27FC236}">
                <a16:creationId xmlns:a16="http://schemas.microsoft.com/office/drawing/2014/main" id="{3A30C7AB-A7D0-4C44-B6F5-C8279E6394B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-649779" y="-2890346"/>
            <a:ext cx="6233523" cy="4780082"/>
            <a:chOff x="-1284779" y="-3525346"/>
            <a:chExt cx="4570481" cy="4604400"/>
          </a:xfrm>
        </p:grpSpPr>
        <p:sp>
          <p:nvSpPr>
            <p:cNvPr id="21" name="Shape4323">
              <a:extLst>
                <a:ext uri="{FF2B5EF4-FFF2-40B4-BE49-F238E27FC236}">
                  <a16:creationId xmlns:a16="http://schemas.microsoft.com/office/drawing/2014/main" id="{7DAC9926-3D6F-4BFE-A6BF-BECCE74719B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-1284779" y="-3525346"/>
              <a:ext cx="4570481" cy="4604400"/>
            </a:xfrm>
            <a:prstGeom prst="roundRect">
              <a:avLst>
                <a:gd name="adj" fmla="val 6009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omfortaa"/>
                  <a:ea typeface="+mn-ea"/>
                  <a:cs typeface="+mn-cs"/>
                </a:defRPr>
              </a:lvl9pPr>
            </a:lstStyle>
            <a:p>
              <a:pPr algn="ctr"/>
              <a:endParaRPr lang="ru-RU" sz="1100">
                <a:solidFill>
                  <a:srgbClr val="000000"/>
                </a:solidFill>
                <a:latin typeface="Comfortaa"/>
              </a:endParaRPr>
            </a:p>
          </p:txBody>
        </p:sp>
      </p:grpSp>
      <p:sp>
        <p:nvSpPr>
          <p:cNvPr id="40" name="Shape4323">
            <a:extLst>
              <a:ext uri="{FF2B5EF4-FFF2-40B4-BE49-F238E27FC236}">
                <a16:creationId xmlns:a16="http://schemas.microsoft.com/office/drawing/2014/main" id="{BC1179D7-8DD9-537C-0ED9-C7E41F862D0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88980" y="911023"/>
            <a:ext cx="1239945" cy="1249147"/>
          </a:xfrm>
          <a:prstGeom prst="roundRect">
            <a:avLst>
              <a:gd name="adj" fmla="val 6009"/>
            </a:avLst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36" name="Shape4342"/>
          <p:cNvGrpSpPr/>
          <p:nvPr>
            <p:custDataLst>
              <p:tags r:id="rId3"/>
            </p:custDataLst>
          </p:nvPr>
        </p:nvGrpSpPr>
        <p:grpSpPr>
          <a:xfrm>
            <a:off x="265605" y="3227999"/>
            <a:ext cx="1554726" cy="1602580"/>
            <a:chOff x="6773748" y="2660298"/>
            <a:chExt cx="430436" cy="421846"/>
          </a:xfrm>
        </p:grpSpPr>
        <p:sp>
          <p:nvSpPr>
            <p:cNvPr id="37" name="Shape4327">
              <a:extLst>
                <a:ext uri="{FF2B5EF4-FFF2-40B4-BE49-F238E27FC236}">
                  <a16:creationId xmlns:a16="http://schemas.microsoft.com/office/drawing/2014/main" id="{3D74D340-9F37-46E0-A64D-C9DB8686C8E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6831808" y="2709768"/>
              <a:ext cx="372376" cy="372376"/>
            </a:xfrm>
            <a:prstGeom prst="roundRect">
              <a:avLst>
                <a:gd name="adj" fmla="val 6623"/>
              </a:avLst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Comfortaa"/>
                  <a:ea typeface="Arial"/>
                  <a:cs typeface="Arial"/>
                </a:defRPr>
              </a:lvl9pPr>
            </a:lstStyle>
            <a:p>
              <a:pPr defTabSz="731520"/>
              <a:endParaRPr lang="ru-RU" sz="1600">
                <a:solidFill>
                  <a:schemeClr val="bg1"/>
                </a:solidFill>
                <a:latin typeface="Comfortaa"/>
              </a:endParaRPr>
            </a:p>
          </p:txBody>
        </p:sp>
        <p:pic>
          <p:nvPicPr>
            <p:cNvPr id="38" name="Shape4337"/>
            <p:cNvPicPr/>
            <p:nvPr>
              <p:custDataLst>
                <p:tags r:id="rId7"/>
              </p:custDataLst>
            </p:nvPr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73748" y="2660298"/>
              <a:ext cx="368233" cy="368233"/>
            </a:xfrm>
            <a:prstGeom prst="rect">
              <a:avLst/>
            </a:prstGeom>
          </p:spPr>
        </p:pic>
      </p:grpSp>
      <p:sp>
        <p:nvSpPr>
          <p:cNvPr id="19" name="Shape4327">
            <a:extLst>
              <a:ext uri="{FF2B5EF4-FFF2-40B4-BE49-F238E27FC236}">
                <a16:creationId xmlns:a16="http://schemas.microsoft.com/office/drawing/2014/main" id="{D8DA7E93-793A-4127-8441-1875F70BBE9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61790" y="121576"/>
            <a:ext cx="4960233" cy="1578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5400" b="1" dirty="0" err="1">
                <a:solidFill>
                  <a:srgbClr val="000000"/>
                </a:solidFill>
                <a:latin typeface="+mn-lt"/>
              </a:rPr>
              <a:t>Перетворення</a:t>
            </a:r>
            <a:r>
              <a:rPr lang="en-US" sz="5400" b="1" dirty="0">
                <a:solidFill>
                  <a:srgbClr val="000000"/>
                </a:solidFill>
                <a:latin typeface="+mn-lt"/>
              </a:rPr>
              <a:t> 
</a:t>
            </a:r>
            <a:r>
              <a:rPr lang="en-US" sz="5400" b="1" dirty="0" err="1">
                <a:solidFill>
                  <a:srgbClr val="000000"/>
                </a:solidFill>
                <a:latin typeface="+mn-lt"/>
              </a:rPr>
              <a:t>типів</a:t>
            </a:r>
            <a:endParaRPr lang="en-US" sz="54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70664827-9D86-452B-A521-C3BF9A7ED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664" y="3526367"/>
            <a:ext cx="6266717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kumimoji="0" lang="uk-UA" altLang="uk-UA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a;</a:t>
            </a:r>
            <a:endParaRPr kumimoji="0" lang="uk-UA" altLang="uk-UA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3EAD74-FA29-427A-B17A-C1B8A86B42D3}"/>
              </a:ext>
            </a:extLst>
          </p:cNvPr>
          <p:cNvSpPr txBox="1"/>
          <p:nvPr/>
        </p:nvSpPr>
        <p:spPr>
          <a:xfrm>
            <a:off x="7260529" y="540934"/>
            <a:ext cx="45063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інших перетвореннях примітивних типів явним чином застосовується операція перетворення типів. Зазвичай це звуження перетворення (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narrowing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від типу з більшою розрядністю до типу з меншою розрядністю:</a:t>
            </a:r>
          </a:p>
        </p:txBody>
      </p:sp>
      <p:sp>
        <p:nvSpPr>
          <p:cNvPr id="25" name="Shape4326">
            <a:extLst>
              <a:ext uri="{FF2B5EF4-FFF2-40B4-BE49-F238E27FC236}">
                <a16:creationId xmlns:a16="http://schemas.microsoft.com/office/drawing/2014/main" id="{14DA1562-BCF0-41F4-BCB7-534E68D926A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098808" y="487190"/>
            <a:ext cx="45719" cy="402406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8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6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7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9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9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6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5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7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7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6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2426</Words>
  <Application>Microsoft Office PowerPoint</Application>
  <PresentationFormat>Широкоэкранный</PresentationFormat>
  <Paragraphs>395</Paragraphs>
  <Slides>21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9" baseType="lpstr">
      <vt:lpstr>Arial</vt:lpstr>
      <vt:lpstr>Bahnschrift Condensed</vt:lpstr>
      <vt:lpstr>Book Antiqua</vt:lpstr>
      <vt:lpstr>Calibri</vt:lpstr>
      <vt:lpstr>Calibri Light</vt:lpstr>
      <vt:lpstr>Cascadia Code</vt:lpstr>
      <vt:lpstr>Century Gothic</vt:lpstr>
      <vt:lpstr>Comfortaa</vt:lpstr>
      <vt:lpstr>Comic Sans MS</vt:lpstr>
      <vt:lpstr>Courier New</vt:lpstr>
      <vt:lpstr>Dela Gothic One</vt:lpstr>
      <vt:lpstr>Gelasio</vt:lpstr>
      <vt:lpstr>inherit</vt:lpstr>
      <vt:lpstr>Lato</vt:lpstr>
      <vt:lpstr>Play</vt:lpstr>
      <vt:lpstr>Segoe UI Semilight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107</cp:revision>
  <dcterms:created xsi:type="dcterms:W3CDTF">2023-10-11T13:14:03Z</dcterms:created>
  <dcterms:modified xsi:type="dcterms:W3CDTF">2024-03-02T22:24:01Z</dcterms:modified>
</cp:coreProperties>
</file>