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notesSlides/notesSlide1.xml" ContentType="application/vnd.openxmlformats-officedocument.presentationml.notesSlide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3" r:id="rId5"/>
    <p:sldId id="261" r:id="rId6"/>
    <p:sldId id="262" r:id="rId7"/>
    <p:sldId id="257" r:id="rId8"/>
    <p:sldId id="913" r:id="rId9"/>
    <p:sldId id="914" r:id="rId10"/>
    <p:sldId id="260" r:id="rId1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Шейко Ростислав Олександрович" initials="ШРО" lastIdx="2" clrIdx="0">
    <p:extLst>
      <p:ext uri="{19B8F6BF-5375-455C-9EA6-DF929625EA0E}">
        <p15:presenceInfo xmlns:p15="http://schemas.microsoft.com/office/powerpoint/2012/main" userId="Шейко Ростислав Олександр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 autoAdjust="0"/>
    <p:restoredTop sz="91206" autoAdjust="0"/>
  </p:normalViewPr>
  <p:slideViewPr>
    <p:cSldViewPr snapToGrid="0">
      <p:cViewPr varScale="1">
        <p:scale>
          <a:sx n="75" d="100"/>
          <a:sy n="75" d="100"/>
        </p:scale>
        <p:origin x="84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B662A-27A0-4358-8A41-57FE58D47770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075BD-0B99-410E-B28B-4836B34BAF98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93599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34F2A-30A2-411B-AF6A-FF1DF1825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330F29-9F2E-4845-BDA6-827E6593A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1F352A-7175-4FE0-9377-93E151C6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BBFD17-2E3D-4A21-9360-72DDED5E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797F9-A9ED-4A6D-9940-54271722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01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A467E-F13B-4F62-8696-56A17ACF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E2A7B9-BB13-48C9-9891-CA9368621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B6C86F-2764-4ADD-8CC4-B56BA83E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DD3EF5-25AF-423B-A7CB-147ADC7A4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23536D-C529-4E97-B068-05EB0AF0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5558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1CA38C-9620-483A-A161-B1080A584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8CE064-E216-44AD-B295-4716F6B63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EB4B32-347F-440D-9E45-9F0A2C9E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C81975-E737-42D8-B60D-CCE22CEB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FB9923-D5FA-49EF-8857-EAF5E9F5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313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42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8FC0-0698-40C6-878D-DCF445B3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7A953C-C272-45E1-A97F-0BD8E706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34DAC-EA96-42A7-954B-81DAF4A2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19D19-64D1-45E4-91F2-07348A69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5743F-E748-4F93-974E-9BB7DE49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16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B38C1-B24F-4134-9D62-88D6AF86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D97C05-C6C5-4725-84D4-D947466C1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7B2EA-C95C-4C6B-9368-42836F3D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670752-5201-4963-886D-C24108B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C2E128-FC3A-47A4-AF02-744A544B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19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8861-BBB2-4E89-860C-BF3C4AB4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8428B7-1774-4A64-8CE6-B781DFF4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C31DAE8-1D92-41D5-A38F-413A7281E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4800A-F4E3-42EB-83FC-46252720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8D546B-B178-464A-9395-3C8EBA1A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80B8FF-27DB-4E71-A0FF-4F56321B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05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92B54-A848-4DFF-A742-A3F9CD19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5814E1-4FFC-4554-B390-60770F1C1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F967AC-F6A3-4BF0-8F3E-191DB684B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3D3496-27FB-4A95-85F7-285ABC7E9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40CD42-3C31-4D84-B8C3-4E2FCBA70C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ABD878-E977-402B-8921-65F1257F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9E5D32-F530-49B0-A0DE-DBE193B1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DD6851-CABA-461E-8D75-714B5EA5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29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AE555-694A-4E7C-BCAE-46EC467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DE546A-B8C1-4CFF-A9E6-905E28CA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02A7DB-0125-4DC6-B265-237E3877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A77E1-9EB7-4341-AD30-A962F54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927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3EC7BD-C0E1-4129-B67B-2C4AB94A1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F13776-4973-407F-9416-14A6CE24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B5136-EF3B-4683-879B-78C9175D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2989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8FAFF-358B-431C-9E63-35CCCC49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8AEA7-579F-41EC-83F9-25001B5D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51BF74-3679-4276-8FE4-7FFE8EF07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37902B-5DFA-480D-8A94-1936CC31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8690CB-C61E-410F-AC21-A71EE3AE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989353-8597-43B1-A275-369CA518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5489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56D664-085E-4147-B948-6C438E1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709B6E-9443-4002-968B-FD0E03E83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D25541-AFC2-4582-A4F7-68E40473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5645F3-5A50-478B-BB6B-FD6A4B43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6397-81EA-4CFE-ABE0-DFAF6EB92EF1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95D4B-BA32-4B46-BA86-0955C071F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3B5B92-9DC2-4F48-A968-6CD93919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43634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8B589-07D7-424A-97F0-3F126E8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3E7EAB-8A12-4C37-9689-BE50D992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756087-80AB-4698-AEFF-C0E40B1E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6397-81EA-4CFE-ABE0-DFAF6EB92EF1}" type="datetimeFigureOut">
              <a:rPr lang="uk-UA" smtClean="0"/>
              <a:t>27.11.2024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163286-A3AF-47A2-AB2F-C383A12E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BA187-718B-47B6-869A-67EF11B9A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A98D-0A2C-4D93-82C8-78AAFC2DF82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47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0.xml"/><Relationship Id="rId18" Type="http://schemas.openxmlformats.org/officeDocument/2006/relationships/tags" Target="../tags/tag25.xml"/><Relationship Id="rId26" Type="http://schemas.openxmlformats.org/officeDocument/2006/relationships/tags" Target="../tags/tag33.xml"/><Relationship Id="rId3" Type="http://schemas.openxmlformats.org/officeDocument/2006/relationships/tags" Target="../tags/tag10.xml"/><Relationship Id="rId21" Type="http://schemas.openxmlformats.org/officeDocument/2006/relationships/tags" Target="../tags/tag28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tags" Target="../tags/tag24.xml"/><Relationship Id="rId25" Type="http://schemas.openxmlformats.org/officeDocument/2006/relationships/tags" Target="../tags/tag32.xml"/><Relationship Id="rId33" Type="http://schemas.openxmlformats.org/officeDocument/2006/relationships/image" Target="../media/image8.svg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20" Type="http://schemas.openxmlformats.org/officeDocument/2006/relationships/tags" Target="../tags/tag27.xml"/><Relationship Id="rId29" Type="http://schemas.openxmlformats.org/officeDocument/2006/relationships/image" Target="../media/image4.svg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24" Type="http://schemas.openxmlformats.org/officeDocument/2006/relationships/tags" Target="../tags/tag31.xml"/><Relationship Id="rId32" Type="http://schemas.openxmlformats.org/officeDocument/2006/relationships/image" Target="../media/image7.png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23" Type="http://schemas.openxmlformats.org/officeDocument/2006/relationships/tags" Target="../tags/tag30.xml"/><Relationship Id="rId28" Type="http://schemas.openxmlformats.org/officeDocument/2006/relationships/image" Target="../media/image3.png"/><Relationship Id="rId10" Type="http://schemas.openxmlformats.org/officeDocument/2006/relationships/tags" Target="../tags/tag17.xml"/><Relationship Id="rId19" Type="http://schemas.openxmlformats.org/officeDocument/2006/relationships/tags" Target="../tags/tag26.xml"/><Relationship Id="rId31" Type="http://schemas.openxmlformats.org/officeDocument/2006/relationships/image" Target="../media/image6.svg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Relationship Id="rId22" Type="http://schemas.openxmlformats.org/officeDocument/2006/relationships/tags" Target="../tags/tag29.xml"/><Relationship Id="rId27" Type="http://schemas.openxmlformats.org/officeDocument/2006/relationships/slideLayout" Target="../slideLayouts/slideLayout7.xml"/><Relationship Id="rId30" Type="http://schemas.openxmlformats.org/officeDocument/2006/relationships/image" Target="../media/image5.png"/><Relationship Id="rId8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image" Target="../media/image9.png"/><Relationship Id="rId3" Type="http://schemas.openxmlformats.org/officeDocument/2006/relationships/tags" Target="../tags/tag36.xml"/><Relationship Id="rId21" Type="http://schemas.openxmlformats.org/officeDocument/2006/relationships/image" Target="../media/image6.svg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4.svg"/><Relationship Id="rId2" Type="http://schemas.openxmlformats.org/officeDocument/2006/relationships/tags" Target="../tags/tag35.xml"/><Relationship Id="rId16" Type="http://schemas.openxmlformats.org/officeDocument/2006/relationships/image" Target="../media/image3.png"/><Relationship Id="rId20" Type="http://schemas.openxmlformats.org/officeDocument/2006/relationships/image" Target="../media/image5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43.xml"/><Relationship Id="rId19" Type="http://schemas.openxmlformats.org/officeDocument/2006/relationships/image" Target="../media/image10.sv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7.png"/><Relationship Id="rId3" Type="http://schemas.openxmlformats.org/officeDocument/2006/relationships/tags" Target="../tags/tag50.xml"/><Relationship Id="rId21" Type="http://schemas.openxmlformats.org/officeDocument/2006/relationships/image" Target="../media/image10.sv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6.svg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image" Target="../media/image9.png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5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4.svg"/><Relationship Id="rId10" Type="http://schemas.openxmlformats.org/officeDocument/2006/relationships/tags" Target="../tags/tag57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3.png"/><Relationship Id="rId27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18" Type="http://schemas.openxmlformats.org/officeDocument/2006/relationships/image" Target="../media/image4.svg"/><Relationship Id="rId3" Type="http://schemas.openxmlformats.org/officeDocument/2006/relationships/tags" Target="../tags/tag68.xml"/><Relationship Id="rId21" Type="http://schemas.openxmlformats.org/officeDocument/2006/relationships/image" Target="../media/image7.png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17" Type="http://schemas.openxmlformats.org/officeDocument/2006/relationships/image" Target="../media/image3.png"/><Relationship Id="rId2" Type="http://schemas.openxmlformats.org/officeDocument/2006/relationships/tags" Target="../tags/tag67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6.svg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5" Type="http://schemas.openxmlformats.org/officeDocument/2006/relationships/tags" Target="../tags/tag80.xml"/><Relationship Id="rId10" Type="http://schemas.openxmlformats.org/officeDocument/2006/relationships/tags" Target="../tags/tag75.xml"/><Relationship Id="rId19" Type="http://schemas.openxmlformats.org/officeDocument/2006/relationships/image" Target="../media/image5.png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tags" Target="../tags/tag79.xml"/><Relationship Id="rId22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image" Target="../media/image4.svg"/><Relationship Id="rId3" Type="http://schemas.openxmlformats.org/officeDocument/2006/relationships/tags" Target="../tags/tag83.xml"/><Relationship Id="rId21" Type="http://schemas.openxmlformats.org/officeDocument/2006/relationships/image" Target="../media/image7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image" Target="../media/image3.png"/><Relationship Id="rId2" Type="http://schemas.openxmlformats.org/officeDocument/2006/relationships/tags" Target="../tags/tag82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6.sv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19" Type="http://schemas.openxmlformats.org/officeDocument/2006/relationships/image" Target="../media/image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tags" Target="../tags/tag121.xml"/><Relationship Id="rId3" Type="http://schemas.openxmlformats.org/officeDocument/2006/relationships/tags" Target="../tags/tag98.xml"/><Relationship Id="rId21" Type="http://schemas.openxmlformats.org/officeDocument/2006/relationships/tags" Target="../tags/tag116.xml"/><Relationship Id="rId34" Type="http://schemas.openxmlformats.org/officeDocument/2006/relationships/image" Target="../media/image7.pn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33" Type="http://schemas.openxmlformats.org/officeDocument/2006/relationships/image" Target="../media/image6.svg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29" Type="http://schemas.openxmlformats.org/officeDocument/2006/relationships/image" Target="../media/image11.png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32" Type="http://schemas.openxmlformats.org/officeDocument/2006/relationships/image" Target="../media/image5.png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notesSlide" Target="../notesSlides/notesSlide1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31" Type="http://schemas.openxmlformats.org/officeDocument/2006/relationships/image" Target="../media/image4.svg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slideLayout" Target="../slideLayouts/slideLayout12.xml"/><Relationship Id="rId30" Type="http://schemas.openxmlformats.org/officeDocument/2006/relationships/image" Target="../media/image3.png"/><Relationship Id="rId35" Type="http://schemas.openxmlformats.org/officeDocument/2006/relationships/image" Target="../media/image8.svg"/><Relationship Id="rId8" Type="http://schemas.openxmlformats.org/officeDocument/2006/relationships/tags" Target="../tags/tag10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image" Target="../media/image4.svg"/><Relationship Id="rId3" Type="http://schemas.openxmlformats.org/officeDocument/2006/relationships/tags" Target="../tags/tag124.xml"/><Relationship Id="rId21" Type="http://schemas.openxmlformats.org/officeDocument/2006/relationships/image" Target="../media/image7.png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image" Target="../media/image3.png"/><Relationship Id="rId2" Type="http://schemas.openxmlformats.org/officeDocument/2006/relationships/tags" Target="../tags/tag123.xml"/><Relationship Id="rId16" Type="http://schemas.openxmlformats.org/officeDocument/2006/relationships/image" Target="../media/image11.png"/><Relationship Id="rId20" Type="http://schemas.openxmlformats.org/officeDocument/2006/relationships/image" Target="../media/image6.sv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5" Type="http://schemas.openxmlformats.org/officeDocument/2006/relationships/tags" Target="../tags/tag126.xml"/><Relationship Id="rId15" Type="http://schemas.openxmlformats.org/officeDocument/2006/relationships/notesSlide" Target="../notesSlides/notesSlide2.xml"/><Relationship Id="rId10" Type="http://schemas.openxmlformats.org/officeDocument/2006/relationships/tags" Target="../tags/tag131.xml"/><Relationship Id="rId19" Type="http://schemas.openxmlformats.org/officeDocument/2006/relationships/image" Target="../media/image5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slideLayout" Target="../slideLayouts/slideLayout12.xml"/><Relationship Id="rId22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slideLayout" Target="../slideLayouts/slideLayout12.xml"/><Relationship Id="rId18" Type="http://schemas.openxmlformats.org/officeDocument/2006/relationships/image" Target="../media/image7.png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image" Target="../media/image6.svg"/><Relationship Id="rId2" Type="http://schemas.openxmlformats.org/officeDocument/2006/relationships/tags" Target="../tags/tag136.xml"/><Relationship Id="rId16" Type="http://schemas.openxmlformats.org/officeDocument/2006/relationships/image" Target="../media/image5.png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image" Target="../media/image4.svg"/><Relationship Id="rId10" Type="http://schemas.openxmlformats.org/officeDocument/2006/relationships/tags" Target="../tags/tag144.xml"/><Relationship Id="rId19" Type="http://schemas.openxmlformats.org/officeDocument/2006/relationships/image" Target="../media/image8.svg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133377" y="3568704"/>
            <a:ext cx="7925246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базові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оператори</a:t>
            </a:r>
            <a:endParaRPr lang="en-US" sz="6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2812" y="-7732"/>
            <a:ext cx="12192000" cy="764163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uk-UA"/>
          </a:p>
        </p:txBody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04223835-85E5-4E14-BB58-7019033EB2D2}"/>
              </a:ext>
            </a:extLst>
          </p:cNvPr>
          <p:cNvGrpSpPr/>
          <p:nvPr/>
        </p:nvGrpSpPr>
        <p:grpSpPr>
          <a:xfrm>
            <a:off x="5461418" y="242450"/>
            <a:ext cx="6677770" cy="6623282"/>
            <a:chOff x="3017639" y="1020564"/>
            <a:chExt cx="6156722" cy="6264672"/>
          </a:xfrm>
        </p:grpSpPr>
        <p:sp>
          <p:nvSpPr>
            <p:cNvPr id="5" name="Shape 2"/>
            <p:cNvSpPr/>
            <p:nvPr/>
          </p:nvSpPr>
          <p:spPr>
            <a:xfrm>
              <a:off x="3017639" y="1020564"/>
              <a:ext cx="6156722" cy="6264672"/>
            </a:xfrm>
            <a:prstGeom prst="roundRect">
              <a:avLst>
                <a:gd name="adj" fmla="val 947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6" name="Shape 3"/>
            <p:cNvSpPr/>
            <p:nvPr/>
          </p:nvSpPr>
          <p:spPr>
            <a:xfrm>
              <a:off x="3023989" y="1026915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Text 4"/>
            <p:cNvSpPr/>
            <p:nvPr/>
          </p:nvSpPr>
          <p:spPr>
            <a:xfrm>
              <a:off x="3154462" y="111095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PRI</a:t>
              </a:r>
              <a:endParaRPr lang="en-US" sz="140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5205116" y="1110953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Операція</a:t>
              </a:r>
              <a:endParaRPr lang="en-US" sz="140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7252594" y="111095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Порядок виконання</a:t>
              </a:r>
              <a:endParaRPr lang="en-US" sz="1400" dirty="0"/>
            </a:p>
          </p:txBody>
        </p:sp>
        <p:sp>
          <p:nvSpPr>
            <p:cNvPr id="10" name="Shape 7"/>
            <p:cNvSpPr/>
            <p:nvPr/>
          </p:nvSpPr>
          <p:spPr>
            <a:xfrm>
              <a:off x="3023989" y="1402259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1" name="Text 8"/>
            <p:cNvSpPr/>
            <p:nvPr/>
          </p:nvSpPr>
          <p:spPr>
            <a:xfrm>
              <a:off x="3154462" y="148629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</a:t>
              </a:r>
              <a:endParaRPr lang="en-US" sz="1400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5205116" y="1486297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\[ \] . ( ) ( виклик методу)</a:t>
              </a:r>
              <a:endParaRPr lang="en-US" sz="1400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7252594" y="148629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14" name="Shape 11"/>
            <p:cNvSpPr/>
            <p:nvPr/>
          </p:nvSpPr>
          <p:spPr>
            <a:xfrm>
              <a:off x="3023989" y="1777604"/>
              <a:ext cx="6143328" cy="789881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5" name="Text 12"/>
            <p:cNvSpPr/>
            <p:nvPr/>
          </p:nvSpPr>
          <p:spPr>
            <a:xfrm>
              <a:off x="3154462" y="186164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2</a:t>
              </a:r>
              <a:endParaRPr lang="en-US" sz="1400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5205116" y="1861642"/>
              <a:ext cx="1781969" cy="6218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 ~ ++ -- +(унарний) –(унарний) ( ) (приведення) new</a:t>
              </a:r>
              <a:endParaRPr lang="en-US" sz="1400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7252594" y="186164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Справа наліво</a:t>
              </a:r>
              <a:endParaRPr lang="en-US" sz="1400" dirty="0"/>
            </a:p>
          </p:txBody>
        </p:sp>
        <p:sp>
          <p:nvSpPr>
            <p:cNvPr id="18" name="Shape 15"/>
            <p:cNvSpPr/>
            <p:nvPr/>
          </p:nvSpPr>
          <p:spPr>
            <a:xfrm>
              <a:off x="3023989" y="2567484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9" name="Text 16"/>
            <p:cNvSpPr/>
            <p:nvPr/>
          </p:nvSpPr>
          <p:spPr>
            <a:xfrm>
              <a:off x="3154462" y="265152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3</a:t>
              </a:r>
              <a:endParaRPr lang="en-US" sz="1400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5205116" y="2651522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\* / %</a:t>
              </a:r>
              <a:endParaRPr lang="en-US" sz="1400" dirty="0"/>
            </a:p>
          </p:txBody>
        </p:sp>
        <p:sp>
          <p:nvSpPr>
            <p:cNvPr id="21" name="Text 18"/>
            <p:cNvSpPr/>
            <p:nvPr/>
          </p:nvSpPr>
          <p:spPr>
            <a:xfrm>
              <a:off x="7252594" y="265152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22" name="Shape 19"/>
            <p:cNvSpPr/>
            <p:nvPr/>
          </p:nvSpPr>
          <p:spPr>
            <a:xfrm>
              <a:off x="3023989" y="2942829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3" name="Text 20"/>
            <p:cNvSpPr/>
            <p:nvPr/>
          </p:nvSpPr>
          <p:spPr>
            <a:xfrm>
              <a:off x="3154462" y="302686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4</a:t>
              </a:r>
              <a:endParaRPr lang="en-US" sz="1400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205116" y="3026867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\+ -</a:t>
              </a:r>
              <a:endParaRPr lang="en-US" sz="1400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7252594" y="3026867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3023989" y="3318173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7" name="Text 24"/>
            <p:cNvSpPr/>
            <p:nvPr/>
          </p:nvSpPr>
          <p:spPr>
            <a:xfrm>
              <a:off x="3154462" y="3402211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5</a:t>
              </a:r>
              <a:endParaRPr lang="en-US" sz="1400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5205116" y="3402211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&lt;&lt; &gt;&gt; &gt;&gt;&gt;</a:t>
              </a:r>
              <a:endParaRPr lang="en-US" sz="1400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7252594" y="3402211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0" name="Shape 27"/>
            <p:cNvSpPr/>
            <p:nvPr/>
          </p:nvSpPr>
          <p:spPr>
            <a:xfrm>
              <a:off x="3023989" y="3693518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1" name="Text 28"/>
            <p:cNvSpPr/>
            <p:nvPr/>
          </p:nvSpPr>
          <p:spPr>
            <a:xfrm>
              <a:off x="3154462" y="3777556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6</a:t>
              </a:r>
              <a:endParaRPr lang="en-US" sz="1400" dirty="0"/>
            </a:p>
          </p:txBody>
        </p:sp>
        <p:sp>
          <p:nvSpPr>
            <p:cNvPr id="32" name="Text 29"/>
            <p:cNvSpPr/>
            <p:nvPr/>
          </p:nvSpPr>
          <p:spPr>
            <a:xfrm>
              <a:off x="5205116" y="3777556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 &lt; &lt;= &gt;= instanceof</a:t>
              </a:r>
              <a:endParaRPr lang="en-US" sz="1400" dirty="0"/>
            </a:p>
          </p:txBody>
        </p:sp>
        <p:sp>
          <p:nvSpPr>
            <p:cNvPr id="33" name="Text 30"/>
            <p:cNvSpPr/>
            <p:nvPr/>
          </p:nvSpPr>
          <p:spPr>
            <a:xfrm>
              <a:off x="7252594" y="3777556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4" name="Shape 31"/>
            <p:cNvSpPr/>
            <p:nvPr/>
          </p:nvSpPr>
          <p:spPr>
            <a:xfrm>
              <a:off x="3023989" y="4068862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5" name="Text 32"/>
            <p:cNvSpPr/>
            <p:nvPr/>
          </p:nvSpPr>
          <p:spPr>
            <a:xfrm>
              <a:off x="3154462" y="4152900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7</a:t>
              </a:r>
              <a:endParaRPr lang="en-US" sz="1400" dirty="0"/>
            </a:p>
          </p:txBody>
        </p:sp>
        <p:sp>
          <p:nvSpPr>
            <p:cNvPr id="36" name="Text 33"/>
            <p:cNvSpPr/>
            <p:nvPr/>
          </p:nvSpPr>
          <p:spPr>
            <a:xfrm>
              <a:off x="5205116" y="4152900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\== !=</a:t>
              </a:r>
              <a:endParaRPr lang="en-US" sz="1400" dirty="0"/>
            </a:p>
          </p:txBody>
        </p:sp>
        <p:sp>
          <p:nvSpPr>
            <p:cNvPr id="37" name="Text 34"/>
            <p:cNvSpPr/>
            <p:nvPr/>
          </p:nvSpPr>
          <p:spPr>
            <a:xfrm>
              <a:off x="7252594" y="4152900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38" name="Shape 35"/>
            <p:cNvSpPr/>
            <p:nvPr/>
          </p:nvSpPr>
          <p:spPr>
            <a:xfrm>
              <a:off x="3023989" y="4444207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9" name="Text 36"/>
            <p:cNvSpPr/>
            <p:nvPr/>
          </p:nvSpPr>
          <p:spPr>
            <a:xfrm>
              <a:off x="3154462" y="452824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8</a:t>
              </a:r>
              <a:endParaRPr lang="en-US" sz="1400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5205116" y="4528244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</a:t>
              </a:r>
              <a:endParaRPr lang="en-US" sz="1400" dirty="0"/>
            </a:p>
          </p:txBody>
        </p:sp>
        <p:sp>
          <p:nvSpPr>
            <p:cNvPr id="41" name="Text 38"/>
            <p:cNvSpPr/>
            <p:nvPr/>
          </p:nvSpPr>
          <p:spPr>
            <a:xfrm>
              <a:off x="7252594" y="452824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42" name="Shape 39"/>
            <p:cNvSpPr/>
            <p:nvPr/>
          </p:nvSpPr>
          <p:spPr>
            <a:xfrm>
              <a:off x="3023989" y="4819551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43" name="Text 40"/>
            <p:cNvSpPr/>
            <p:nvPr/>
          </p:nvSpPr>
          <p:spPr>
            <a:xfrm>
              <a:off x="3154462" y="490358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9</a:t>
              </a:r>
              <a:endParaRPr lang="en-US" sz="1400" dirty="0"/>
            </a:p>
          </p:txBody>
        </p:sp>
        <p:sp>
          <p:nvSpPr>
            <p:cNvPr id="44" name="Text 41"/>
            <p:cNvSpPr/>
            <p:nvPr/>
          </p:nvSpPr>
          <p:spPr>
            <a:xfrm>
              <a:off x="5205116" y="4903589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^</a:t>
              </a:r>
              <a:endParaRPr lang="en-US" sz="1400" dirty="0"/>
            </a:p>
          </p:txBody>
        </p:sp>
        <p:sp>
          <p:nvSpPr>
            <p:cNvPr id="45" name="Text 42"/>
            <p:cNvSpPr/>
            <p:nvPr/>
          </p:nvSpPr>
          <p:spPr>
            <a:xfrm>
              <a:off x="7252594" y="490358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46" name="Shape 43"/>
            <p:cNvSpPr/>
            <p:nvPr/>
          </p:nvSpPr>
          <p:spPr>
            <a:xfrm>
              <a:off x="3023989" y="5194896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47" name="Text 44"/>
            <p:cNvSpPr/>
            <p:nvPr/>
          </p:nvSpPr>
          <p:spPr>
            <a:xfrm>
              <a:off x="3154462" y="527893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10</a:t>
              </a:r>
              <a:endParaRPr lang="en-US" sz="1400" dirty="0"/>
            </a:p>
          </p:txBody>
        </p:sp>
        <p:sp>
          <p:nvSpPr>
            <p:cNvPr id="48" name="Text 45"/>
            <p:cNvSpPr/>
            <p:nvPr/>
          </p:nvSpPr>
          <p:spPr>
            <a:xfrm>
              <a:off x="5205116" y="5278934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</a:t>
              </a:r>
              <a:endParaRPr lang="en-US" sz="1400" dirty="0"/>
            </a:p>
          </p:txBody>
        </p:sp>
        <p:sp>
          <p:nvSpPr>
            <p:cNvPr id="49" name="Text 46"/>
            <p:cNvSpPr/>
            <p:nvPr/>
          </p:nvSpPr>
          <p:spPr>
            <a:xfrm>
              <a:off x="7252594" y="5278934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0" name="Shape 47"/>
            <p:cNvSpPr/>
            <p:nvPr/>
          </p:nvSpPr>
          <p:spPr>
            <a:xfrm>
              <a:off x="3023989" y="5570241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51" name="Text 48"/>
            <p:cNvSpPr/>
            <p:nvPr/>
          </p:nvSpPr>
          <p:spPr>
            <a:xfrm>
              <a:off x="3154462" y="565427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11</a:t>
              </a:r>
              <a:endParaRPr lang="en-US" sz="1400" dirty="0"/>
            </a:p>
          </p:txBody>
        </p:sp>
        <p:sp>
          <p:nvSpPr>
            <p:cNvPr id="52" name="Text 49"/>
            <p:cNvSpPr/>
            <p:nvPr/>
          </p:nvSpPr>
          <p:spPr>
            <a:xfrm>
              <a:off x="5205116" y="5654279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&amp;&amp;</a:t>
              </a:r>
              <a:endParaRPr lang="en-US" sz="1400" dirty="0"/>
            </a:p>
          </p:txBody>
        </p:sp>
        <p:sp>
          <p:nvSpPr>
            <p:cNvPr id="53" name="Text 50"/>
            <p:cNvSpPr/>
            <p:nvPr/>
          </p:nvSpPr>
          <p:spPr>
            <a:xfrm>
              <a:off x="7252594" y="5654279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4" name="Shape 51"/>
            <p:cNvSpPr/>
            <p:nvPr/>
          </p:nvSpPr>
          <p:spPr>
            <a:xfrm>
              <a:off x="3023989" y="5945585"/>
              <a:ext cx="6143328" cy="375344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55" name="Text 52"/>
            <p:cNvSpPr/>
            <p:nvPr/>
          </p:nvSpPr>
          <p:spPr>
            <a:xfrm>
              <a:off x="3154462" y="602962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12</a:t>
              </a:r>
              <a:endParaRPr lang="en-US" sz="1400" dirty="0"/>
            </a:p>
          </p:txBody>
        </p:sp>
        <p:sp>
          <p:nvSpPr>
            <p:cNvPr id="56" name="Text 53"/>
            <p:cNvSpPr/>
            <p:nvPr/>
          </p:nvSpPr>
          <p:spPr>
            <a:xfrm>
              <a:off x="5205116" y="6029623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||</a:t>
              </a:r>
              <a:endParaRPr lang="en-US" sz="1400" dirty="0"/>
            </a:p>
          </p:txBody>
        </p:sp>
        <p:sp>
          <p:nvSpPr>
            <p:cNvPr id="57" name="Text 54"/>
            <p:cNvSpPr/>
            <p:nvPr/>
          </p:nvSpPr>
          <p:spPr>
            <a:xfrm>
              <a:off x="7252594" y="6029623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58" name="Shape 55"/>
            <p:cNvSpPr/>
            <p:nvPr/>
          </p:nvSpPr>
          <p:spPr>
            <a:xfrm>
              <a:off x="3023989" y="6320930"/>
              <a:ext cx="6143328" cy="375344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59" name="Text 56"/>
            <p:cNvSpPr/>
            <p:nvPr/>
          </p:nvSpPr>
          <p:spPr>
            <a:xfrm>
              <a:off x="3154462" y="6404968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13</a:t>
              </a:r>
              <a:endParaRPr lang="en-US" sz="1400" dirty="0"/>
            </a:p>
          </p:txBody>
        </p:sp>
        <p:sp>
          <p:nvSpPr>
            <p:cNvPr id="60" name="Text 57"/>
            <p:cNvSpPr/>
            <p:nvPr/>
          </p:nvSpPr>
          <p:spPr>
            <a:xfrm>
              <a:off x="5205116" y="6404968"/>
              <a:ext cx="1781969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?:</a:t>
              </a:r>
              <a:endParaRPr lang="en-US" sz="1400" dirty="0"/>
            </a:p>
          </p:txBody>
        </p:sp>
        <p:sp>
          <p:nvSpPr>
            <p:cNvPr id="61" name="Text 58"/>
            <p:cNvSpPr/>
            <p:nvPr/>
          </p:nvSpPr>
          <p:spPr>
            <a:xfrm>
              <a:off x="7252594" y="6404968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Сліва направо</a:t>
              </a:r>
              <a:endParaRPr lang="en-US" sz="1400" dirty="0"/>
            </a:p>
          </p:txBody>
        </p:sp>
        <p:sp>
          <p:nvSpPr>
            <p:cNvPr id="62" name="Shape 59"/>
            <p:cNvSpPr/>
            <p:nvPr/>
          </p:nvSpPr>
          <p:spPr>
            <a:xfrm>
              <a:off x="3023989" y="6696274"/>
              <a:ext cx="6143328" cy="582613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63" name="Text 60"/>
            <p:cNvSpPr/>
            <p:nvPr/>
          </p:nvSpPr>
          <p:spPr>
            <a:xfrm>
              <a:off x="3154462" y="678031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14</a:t>
              </a:r>
              <a:endParaRPr lang="en-US" sz="1400" dirty="0"/>
            </a:p>
          </p:txBody>
        </p:sp>
        <p:sp>
          <p:nvSpPr>
            <p:cNvPr id="64" name="Text 61"/>
            <p:cNvSpPr/>
            <p:nvPr/>
          </p:nvSpPr>
          <p:spPr>
            <a:xfrm>
              <a:off x="5205116" y="6780312"/>
              <a:ext cx="1781969" cy="4145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\= += -= \*= /= %= &amp;= ^= |= &lt;&lt;= &gt;&gt;= &gt;&gt;&gt;=</a:t>
              </a:r>
              <a:endParaRPr lang="en-US" sz="1400" dirty="0"/>
            </a:p>
          </p:txBody>
        </p:sp>
        <p:sp>
          <p:nvSpPr>
            <p:cNvPr id="65" name="Text 62"/>
            <p:cNvSpPr/>
            <p:nvPr/>
          </p:nvSpPr>
          <p:spPr>
            <a:xfrm>
              <a:off x="7252594" y="6780312"/>
              <a:ext cx="1785144" cy="2072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1633"/>
                </a:lnSpc>
              </a:pPr>
              <a:r>
                <a:rPr lang="en-US" sz="1400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Справа наліво</a:t>
              </a:r>
              <a:endParaRPr lang="en-US" sz="1400" dirty="0"/>
            </a:p>
          </p:txBody>
        </p:sp>
      </p:grpSp>
      <p:sp>
        <p:nvSpPr>
          <p:cNvPr id="69" name="Rectangle 3">
            <a:extLst>
              <a:ext uri="{FF2B5EF4-FFF2-40B4-BE49-F238E27FC236}">
                <a16:creationId xmlns:a16="http://schemas.microsoft.com/office/drawing/2014/main" id="{41DF9D60-08AE-4CF0-B525-6FA1FCDF503F}"/>
              </a:ext>
            </a:extLst>
          </p:cNvPr>
          <p:cNvSpPr txBox="1">
            <a:spLocks/>
          </p:cNvSpPr>
          <p:nvPr/>
        </p:nvSpPr>
        <p:spPr>
          <a:xfrm>
            <a:off x="244942" y="2545704"/>
            <a:ext cx="4495800" cy="3317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Вираз складається з операндів та операцій, які виконуються відповідно до своїх пріоритетів. </a:t>
            </a:r>
            <a:endParaRPr lang="en-US" alt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Порядок виконання наведений у таблиці.</a:t>
            </a:r>
            <a:endParaRPr lang="en-US" altLang="ru-RU" sz="18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Для визначення пріоритетів операцій </a:t>
            </a:r>
            <a:r>
              <a:rPr lang="uk-UA" altLang="ru-RU" sz="1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рекомендується</a:t>
            </a: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використовувати круглі дужки. Це </a:t>
            </a:r>
            <a:r>
              <a:rPr lang="uk-UA" altLang="ru-RU" sz="1800" i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спрощує</a:t>
            </a:r>
            <a:r>
              <a:rPr lang="uk-UA" altLang="ru-RU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читання логічних виразів.</a:t>
            </a:r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E5F0C6CB-7ACB-4D3F-9CA9-9631E7B0F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61" y="5784553"/>
            <a:ext cx="541581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+ a * (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Shape784">
            <a:extLst>
              <a:ext uri="{FF2B5EF4-FFF2-40B4-BE49-F238E27FC236}">
                <a16:creationId xmlns:a16="http://schemas.microsoft.com/office/drawing/2014/main" id="{88A679A3-2B40-49D2-923B-F482870EF5F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330245" y="-5030720"/>
            <a:ext cx="6931386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 1"/>
          <p:cNvSpPr/>
          <p:nvPr/>
        </p:nvSpPr>
        <p:spPr>
          <a:xfrm>
            <a:off x="0" y="0"/>
            <a:ext cx="6156722" cy="10483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Вирази</a:t>
            </a:r>
            <a:r>
              <a:rPr lang="en-US" sz="4800" dirty="0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 і </a:t>
            </a:r>
            <a:endParaRPr lang="ru-RU" sz="4800" dirty="0">
              <a:solidFill>
                <a:srgbClr val="312F2B"/>
              </a:solidFill>
              <a:latin typeface="Book Antiqua" panose="02040602050305030304" pitchFamily="18" charset="0"/>
              <a:ea typeface="Gelasio" pitchFamily="34" charset="-122"/>
              <a:cs typeface="Gelasio" pitchFamily="34" charset="-120"/>
            </a:endParaRPr>
          </a:p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пріоритет</a:t>
            </a:r>
            <a:r>
              <a:rPr lang="en-US" sz="4800" dirty="0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 </a:t>
            </a:r>
            <a:endParaRPr lang="ru-RU" sz="4800" dirty="0">
              <a:solidFill>
                <a:srgbClr val="312F2B"/>
              </a:solidFill>
              <a:latin typeface="Book Antiqua" panose="02040602050305030304" pitchFamily="18" charset="0"/>
              <a:ea typeface="Gelasio" pitchFamily="34" charset="-122"/>
              <a:cs typeface="Gelasio" pitchFamily="34" charset="-120"/>
            </a:endParaRPr>
          </a:p>
          <a:p>
            <a:r>
              <a:rPr lang="en-US" sz="4800" dirty="0" err="1">
                <a:solidFill>
                  <a:srgbClr val="312F2B"/>
                </a:solidFill>
                <a:latin typeface="Book Antiqua" panose="02040602050305030304" pitchFamily="18" charset="0"/>
                <a:ea typeface="Gelasio" pitchFamily="34" charset="-122"/>
                <a:cs typeface="Gelasio" pitchFamily="34" charset="-120"/>
              </a:rPr>
              <a:t>операцій</a:t>
            </a:r>
            <a:endParaRPr lang="en-US" sz="48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3AFB8A3-FA32-4D9D-9FC2-9CC196396689}"/>
              </a:ext>
            </a:extLst>
          </p:cNvPr>
          <p:cNvGrpSpPr/>
          <p:nvPr/>
        </p:nvGrpSpPr>
        <p:grpSpPr>
          <a:xfrm>
            <a:off x="2391713" y="801564"/>
            <a:ext cx="7605217" cy="6005314"/>
            <a:chOff x="2293342" y="440234"/>
            <a:chExt cx="7605217" cy="6005314"/>
          </a:xfrm>
        </p:grpSpPr>
        <p:sp>
          <p:nvSpPr>
            <p:cNvPr id="9" name="Shape 1">
              <a:extLst>
                <a:ext uri="{FF2B5EF4-FFF2-40B4-BE49-F238E27FC236}">
                  <a16:creationId xmlns:a16="http://schemas.microsoft.com/office/drawing/2014/main" id="{35D39BB6-A4D4-4005-95E5-B298C9E520AD}"/>
                </a:ext>
              </a:extLst>
            </p:cNvPr>
            <p:cNvSpPr/>
            <p:nvPr/>
          </p:nvSpPr>
          <p:spPr>
            <a:xfrm>
              <a:off x="2293342" y="440234"/>
              <a:ext cx="7605217" cy="6005314"/>
            </a:xfrm>
            <a:prstGeom prst="roundRect">
              <a:avLst>
                <a:gd name="adj" fmla="val 1200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10" name="Shape 2">
              <a:extLst>
                <a:ext uri="{FF2B5EF4-FFF2-40B4-BE49-F238E27FC236}">
                  <a16:creationId xmlns:a16="http://schemas.microsoft.com/office/drawing/2014/main" id="{851BB4E6-87D6-469A-9450-E35BDE8B88CF}"/>
                </a:ext>
              </a:extLst>
            </p:cNvPr>
            <p:cNvSpPr/>
            <p:nvPr/>
          </p:nvSpPr>
          <p:spPr>
            <a:xfrm>
              <a:off x="2299692" y="446583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1" name="Text 3">
              <a:extLst>
                <a:ext uri="{FF2B5EF4-FFF2-40B4-BE49-F238E27FC236}">
                  <a16:creationId xmlns:a16="http://schemas.microsoft.com/office/drawing/2014/main" id="{5BFC9384-3380-45F3-977F-657C901AD23C}"/>
                </a:ext>
              </a:extLst>
            </p:cNvPr>
            <p:cNvSpPr/>
            <p:nvPr/>
          </p:nvSpPr>
          <p:spPr>
            <a:xfrm>
              <a:off x="2459832" y="54897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Операція</a:t>
              </a:r>
              <a:endParaRPr lang="en-US" sz="1261" dirty="0"/>
            </a:p>
          </p:txBody>
        </p:sp>
        <p:sp>
          <p:nvSpPr>
            <p:cNvPr id="12" name="Text 4">
              <a:extLst>
                <a:ext uri="{FF2B5EF4-FFF2-40B4-BE49-F238E27FC236}">
                  <a16:creationId xmlns:a16="http://schemas.microsoft.com/office/drawing/2014/main" id="{A28A23FB-0B29-4BBF-8E55-724B34A0E4F9}"/>
                </a:ext>
              </a:extLst>
            </p:cNvPr>
            <p:cNvSpPr/>
            <p:nvPr/>
          </p:nvSpPr>
          <p:spPr>
            <a:xfrm>
              <a:off x="6259216" y="54897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b="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Опис</a:t>
              </a:r>
              <a:endParaRPr lang="en-US" sz="1261" dirty="0"/>
            </a:p>
          </p:txBody>
        </p:sp>
        <p:sp>
          <p:nvSpPr>
            <p:cNvPr id="13" name="Shape 5">
              <a:extLst>
                <a:ext uri="{FF2B5EF4-FFF2-40B4-BE49-F238E27FC236}">
                  <a16:creationId xmlns:a16="http://schemas.microsoft.com/office/drawing/2014/main" id="{036B7E75-3849-49DD-91CE-486600781673}"/>
                </a:ext>
              </a:extLst>
            </p:cNvPr>
            <p:cNvSpPr/>
            <p:nvPr/>
          </p:nvSpPr>
          <p:spPr>
            <a:xfrm>
              <a:off x="2299692" y="907554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4" name="Text 6">
              <a:extLst>
                <a:ext uri="{FF2B5EF4-FFF2-40B4-BE49-F238E27FC236}">
                  <a16:creationId xmlns:a16="http://schemas.microsoft.com/office/drawing/2014/main" id="{F8E795CA-ACBC-4E2D-BA82-59D67546C9F8}"/>
                </a:ext>
              </a:extLst>
            </p:cNvPr>
            <p:cNvSpPr/>
            <p:nvPr/>
          </p:nvSpPr>
          <p:spPr>
            <a:xfrm>
              <a:off x="2459832" y="100994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</a:t>
              </a:r>
              <a:endParaRPr lang="en-US" sz="1261" dirty="0"/>
            </a:p>
          </p:txBody>
        </p:sp>
        <p:sp>
          <p:nvSpPr>
            <p:cNvPr id="15" name="Text 7">
              <a:extLst>
                <a:ext uri="{FF2B5EF4-FFF2-40B4-BE49-F238E27FC236}">
                  <a16:creationId xmlns:a16="http://schemas.microsoft.com/office/drawing/2014/main" id="{A09825F4-A998-496E-8592-6598D3A4000C}"/>
                </a:ext>
              </a:extLst>
            </p:cNvPr>
            <p:cNvSpPr/>
            <p:nvPr/>
          </p:nvSpPr>
          <p:spPr>
            <a:xfrm>
              <a:off x="6259216" y="1009948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 (а також унарний плюс)</a:t>
              </a:r>
              <a:endParaRPr lang="en-US" sz="1261" dirty="0"/>
            </a:p>
          </p:txBody>
        </p:sp>
        <p:sp>
          <p:nvSpPr>
            <p:cNvPr id="16" name="Shape 8">
              <a:extLst>
                <a:ext uri="{FF2B5EF4-FFF2-40B4-BE49-F238E27FC236}">
                  <a16:creationId xmlns:a16="http://schemas.microsoft.com/office/drawing/2014/main" id="{6B1B1D41-0129-4CF3-BA5D-F9EB25AFDB28}"/>
                </a:ext>
              </a:extLst>
            </p:cNvPr>
            <p:cNvSpPr/>
            <p:nvPr/>
          </p:nvSpPr>
          <p:spPr>
            <a:xfrm>
              <a:off x="2299692" y="1368524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7" name="Text 9">
              <a:extLst>
                <a:ext uri="{FF2B5EF4-FFF2-40B4-BE49-F238E27FC236}">
                  <a16:creationId xmlns:a16="http://schemas.microsoft.com/office/drawing/2014/main" id="{1A67A20F-0310-45A8-AFF3-57E68BA84F42}"/>
                </a:ext>
              </a:extLst>
            </p:cNvPr>
            <p:cNvSpPr/>
            <p:nvPr/>
          </p:nvSpPr>
          <p:spPr>
            <a:xfrm>
              <a:off x="2459832" y="147091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</a:t>
              </a:r>
              <a:endParaRPr lang="en-US" sz="1261" dirty="0"/>
            </a:p>
          </p:txBody>
        </p:sp>
        <p:sp>
          <p:nvSpPr>
            <p:cNvPr id="18" name="Text 10">
              <a:extLst>
                <a:ext uri="{FF2B5EF4-FFF2-40B4-BE49-F238E27FC236}">
                  <a16:creationId xmlns:a16="http://schemas.microsoft.com/office/drawing/2014/main" id="{38101421-3C7D-4B8E-ACB9-F9C89B70D0B4}"/>
                </a:ext>
              </a:extLst>
            </p:cNvPr>
            <p:cNvSpPr/>
            <p:nvPr/>
          </p:nvSpPr>
          <p:spPr>
            <a:xfrm>
              <a:off x="6259216" y="147091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Віднімання(а також унарний мінус)</a:t>
              </a:r>
              <a:endParaRPr lang="en-US" sz="1261" dirty="0"/>
            </a:p>
          </p:txBody>
        </p:sp>
        <p:sp>
          <p:nvSpPr>
            <p:cNvPr id="19" name="Shape 11">
              <a:extLst>
                <a:ext uri="{FF2B5EF4-FFF2-40B4-BE49-F238E27FC236}">
                  <a16:creationId xmlns:a16="http://schemas.microsoft.com/office/drawing/2014/main" id="{7734C442-352E-4E94-A706-4376D7B9A7D7}"/>
                </a:ext>
              </a:extLst>
            </p:cNvPr>
            <p:cNvSpPr/>
            <p:nvPr/>
          </p:nvSpPr>
          <p:spPr>
            <a:xfrm>
              <a:off x="2299692" y="1829494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0" name="Text 12">
              <a:extLst>
                <a:ext uri="{FF2B5EF4-FFF2-40B4-BE49-F238E27FC236}">
                  <a16:creationId xmlns:a16="http://schemas.microsoft.com/office/drawing/2014/main" id="{AE7C0D0E-43F1-46AF-AE4E-7D0A961C9858}"/>
                </a:ext>
              </a:extLst>
            </p:cNvPr>
            <p:cNvSpPr/>
            <p:nvPr/>
          </p:nvSpPr>
          <p:spPr>
            <a:xfrm>
              <a:off x="2459832" y="193188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*</a:t>
              </a:r>
              <a:endParaRPr lang="en-US" sz="1261" dirty="0"/>
            </a:p>
          </p:txBody>
        </p:sp>
        <p:sp>
          <p:nvSpPr>
            <p:cNvPr id="21" name="Text 13">
              <a:extLst>
                <a:ext uri="{FF2B5EF4-FFF2-40B4-BE49-F238E27FC236}">
                  <a16:creationId xmlns:a16="http://schemas.microsoft.com/office/drawing/2014/main" id="{DDEB0883-6233-4E9E-B1AA-B90522203881}"/>
                </a:ext>
              </a:extLst>
            </p:cNvPr>
            <p:cNvSpPr/>
            <p:nvPr/>
          </p:nvSpPr>
          <p:spPr>
            <a:xfrm>
              <a:off x="6259216" y="193188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Множення</a:t>
              </a:r>
              <a:endParaRPr lang="en-US" sz="1261" dirty="0"/>
            </a:p>
          </p:txBody>
        </p:sp>
        <p:sp>
          <p:nvSpPr>
            <p:cNvPr id="22" name="Shape 14">
              <a:extLst>
                <a:ext uri="{FF2B5EF4-FFF2-40B4-BE49-F238E27FC236}">
                  <a16:creationId xmlns:a16="http://schemas.microsoft.com/office/drawing/2014/main" id="{99D6EBF2-CDA5-45C4-BAA5-57768213306C}"/>
                </a:ext>
              </a:extLst>
            </p:cNvPr>
            <p:cNvSpPr/>
            <p:nvPr/>
          </p:nvSpPr>
          <p:spPr>
            <a:xfrm>
              <a:off x="2299692" y="2290465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3" name="Text 15">
              <a:extLst>
                <a:ext uri="{FF2B5EF4-FFF2-40B4-BE49-F238E27FC236}">
                  <a16:creationId xmlns:a16="http://schemas.microsoft.com/office/drawing/2014/main" id="{B4D4DDFD-3510-4ACD-A4FC-8E95205A81DA}"/>
                </a:ext>
              </a:extLst>
            </p:cNvPr>
            <p:cNvSpPr/>
            <p:nvPr/>
          </p:nvSpPr>
          <p:spPr>
            <a:xfrm>
              <a:off x="2459832" y="239285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</a:t>
              </a:r>
              <a:endParaRPr lang="en-US" sz="1261" dirty="0"/>
            </a:p>
          </p:txBody>
        </p:sp>
        <p:sp>
          <p:nvSpPr>
            <p:cNvPr id="24" name="Text 16">
              <a:extLst>
                <a:ext uri="{FF2B5EF4-FFF2-40B4-BE49-F238E27FC236}">
                  <a16:creationId xmlns:a16="http://schemas.microsoft.com/office/drawing/2014/main" id="{AF6A5744-1282-4F1C-918A-1FB68790D9F3}"/>
                </a:ext>
              </a:extLst>
            </p:cNvPr>
            <p:cNvSpPr/>
            <p:nvPr/>
          </p:nvSpPr>
          <p:spPr>
            <a:xfrm>
              <a:off x="6259216" y="239285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</a:t>
              </a:r>
              <a:endParaRPr lang="en-US" sz="1261" dirty="0"/>
            </a:p>
          </p:txBody>
        </p:sp>
        <p:sp>
          <p:nvSpPr>
            <p:cNvPr id="25" name="Shape 17">
              <a:extLst>
                <a:ext uri="{FF2B5EF4-FFF2-40B4-BE49-F238E27FC236}">
                  <a16:creationId xmlns:a16="http://schemas.microsoft.com/office/drawing/2014/main" id="{B6166D88-C9DE-4CA8-AC4A-0549D486BBE2}"/>
                </a:ext>
              </a:extLst>
            </p:cNvPr>
            <p:cNvSpPr/>
            <p:nvPr/>
          </p:nvSpPr>
          <p:spPr>
            <a:xfrm>
              <a:off x="2299692" y="2751435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6" name="Text 18">
              <a:extLst>
                <a:ext uri="{FF2B5EF4-FFF2-40B4-BE49-F238E27FC236}">
                  <a16:creationId xmlns:a16="http://schemas.microsoft.com/office/drawing/2014/main" id="{AE748C4F-3DE1-41A1-9A3F-543A2037A719}"/>
                </a:ext>
              </a:extLst>
            </p:cNvPr>
            <p:cNvSpPr/>
            <p:nvPr/>
          </p:nvSpPr>
          <p:spPr>
            <a:xfrm>
              <a:off x="2459832" y="285382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%</a:t>
              </a:r>
              <a:endParaRPr lang="en-US" sz="1261" dirty="0"/>
            </a:p>
          </p:txBody>
        </p:sp>
        <p:sp>
          <p:nvSpPr>
            <p:cNvPr id="27" name="Text 19">
              <a:extLst>
                <a:ext uri="{FF2B5EF4-FFF2-40B4-BE49-F238E27FC236}">
                  <a16:creationId xmlns:a16="http://schemas.microsoft.com/office/drawing/2014/main" id="{227966E2-744B-42E0-A74F-478E91EDC1B5}"/>
                </a:ext>
              </a:extLst>
            </p:cNvPr>
            <p:cNvSpPr/>
            <p:nvPr/>
          </p:nvSpPr>
          <p:spPr>
            <a:xfrm>
              <a:off x="6259216" y="285382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Остача від ділення</a:t>
              </a:r>
              <a:endParaRPr lang="en-US" sz="1261" dirty="0"/>
            </a:p>
          </p:txBody>
        </p:sp>
        <p:sp>
          <p:nvSpPr>
            <p:cNvPr id="28" name="Shape 20">
              <a:extLst>
                <a:ext uri="{FF2B5EF4-FFF2-40B4-BE49-F238E27FC236}">
                  <a16:creationId xmlns:a16="http://schemas.microsoft.com/office/drawing/2014/main" id="{0428A270-DCE2-427A-A8F4-0DA972BF681C}"/>
                </a:ext>
              </a:extLst>
            </p:cNvPr>
            <p:cNvSpPr/>
            <p:nvPr/>
          </p:nvSpPr>
          <p:spPr>
            <a:xfrm>
              <a:off x="2299692" y="3212406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9" name="Text 21">
              <a:extLst>
                <a:ext uri="{FF2B5EF4-FFF2-40B4-BE49-F238E27FC236}">
                  <a16:creationId xmlns:a16="http://schemas.microsoft.com/office/drawing/2014/main" id="{204CED1C-D00F-41A3-B09D-4DE751A62C8F}"/>
                </a:ext>
              </a:extLst>
            </p:cNvPr>
            <p:cNvSpPr/>
            <p:nvPr/>
          </p:nvSpPr>
          <p:spPr>
            <a:xfrm>
              <a:off x="2459832" y="331479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++</a:t>
              </a:r>
              <a:endParaRPr lang="en-US" sz="1261" dirty="0"/>
            </a:p>
          </p:txBody>
        </p:sp>
        <p:sp>
          <p:nvSpPr>
            <p:cNvPr id="30" name="Text 22">
              <a:extLst>
                <a:ext uri="{FF2B5EF4-FFF2-40B4-BE49-F238E27FC236}">
                  <a16:creationId xmlns:a16="http://schemas.microsoft.com/office/drawing/2014/main" id="{D1E83155-48A0-42AB-BA51-20AAA65922E3}"/>
                </a:ext>
              </a:extLst>
            </p:cNvPr>
            <p:cNvSpPr/>
            <p:nvPr/>
          </p:nvSpPr>
          <p:spPr>
            <a:xfrm>
              <a:off x="6259216" y="331479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Інкремент(приріст на 1)</a:t>
              </a:r>
              <a:endParaRPr lang="en-US" sz="1261" dirty="0"/>
            </a:p>
          </p:txBody>
        </p:sp>
        <p:sp>
          <p:nvSpPr>
            <p:cNvPr id="31" name="Shape 23">
              <a:extLst>
                <a:ext uri="{FF2B5EF4-FFF2-40B4-BE49-F238E27FC236}">
                  <a16:creationId xmlns:a16="http://schemas.microsoft.com/office/drawing/2014/main" id="{EBA73FAC-B85C-419D-AE10-074B280B4A78}"/>
                </a:ext>
              </a:extLst>
            </p:cNvPr>
            <p:cNvSpPr/>
            <p:nvPr/>
          </p:nvSpPr>
          <p:spPr>
            <a:xfrm>
              <a:off x="2299692" y="3673376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2" name="Text 24">
              <a:extLst>
                <a:ext uri="{FF2B5EF4-FFF2-40B4-BE49-F238E27FC236}">
                  <a16:creationId xmlns:a16="http://schemas.microsoft.com/office/drawing/2014/main" id="{2C2AAE5F-CBC0-4B84-8F9D-76660EC2AA6C}"/>
                </a:ext>
              </a:extLst>
            </p:cNvPr>
            <p:cNvSpPr/>
            <p:nvPr/>
          </p:nvSpPr>
          <p:spPr>
            <a:xfrm>
              <a:off x="2459832" y="377576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--</a:t>
              </a:r>
              <a:endParaRPr lang="en-US" sz="1261" dirty="0"/>
            </a:p>
          </p:txBody>
        </p:sp>
        <p:sp>
          <p:nvSpPr>
            <p:cNvPr id="33" name="Text 25">
              <a:extLst>
                <a:ext uri="{FF2B5EF4-FFF2-40B4-BE49-F238E27FC236}">
                  <a16:creationId xmlns:a16="http://schemas.microsoft.com/office/drawing/2014/main" id="{9F8B77A2-C051-4940-8969-A1CE41574A48}"/>
                </a:ext>
              </a:extLst>
            </p:cNvPr>
            <p:cNvSpPr/>
            <p:nvPr/>
          </p:nvSpPr>
          <p:spPr>
            <a:xfrm>
              <a:off x="6259216" y="3775769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Декремент (від’ємний приріст на 1)</a:t>
              </a:r>
              <a:endParaRPr lang="en-US" sz="1261" dirty="0"/>
            </a:p>
          </p:txBody>
        </p:sp>
        <p:sp>
          <p:nvSpPr>
            <p:cNvPr id="34" name="Shape 26">
              <a:extLst>
                <a:ext uri="{FF2B5EF4-FFF2-40B4-BE49-F238E27FC236}">
                  <a16:creationId xmlns:a16="http://schemas.microsoft.com/office/drawing/2014/main" id="{158F6930-3F3D-432A-A36A-9FDDCFC7D4B5}"/>
                </a:ext>
              </a:extLst>
            </p:cNvPr>
            <p:cNvSpPr/>
            <p:nvPr/>
          </p:nvSpPr>
          <p:spPr>
            <a:xfrm>
              <a:off x="2299692" y="4134346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5" name="Text 27">
              <a:extLst>
                <a:ext uri="{FF2B5EF4-FFF2-40B4-BE49-F238E27FC236}">
                  <a16:creationId xmlns:a16="http://schemas.microsoft.com/office/drawing/2014/main" id="{98675CCF-9D2F-49C7-9008-EC9913B36C0D}"/>
                </a:ext>
              </a:extLst>
            </p:cNvPr>
            <p:cNvSpPr/>
            <p:nvPr/>
          </p:nvSpPr>
          <p:spPr>
            <a:xfrm>
              <a:off x="2459832" y="423674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+=</a:t>
              </a:r>
              <a:endParaRPr lang="en-US" sz="1261" dirty="0"/>
            </a:p>
          </p:txBody>
        </p:sp>
        <p:sp>
          <p:nvSpPr>
            <p:cNvPr id="36" name="Text 28">
              <a:extLst>
                <a:ext uri="{FF2B5EF4-FFF2-40B4-BE49-F238E27FC236}">
                  <a16:creationId xmlns:a16="http://schemas.microsoft.com/office/drawing/2014/main" id="{EC72F378-5BD0-4E0B-B60E-E50F473D5C47}"/>
                </a:ext>
              </a:extLst>
            </p:cNvPr>
            <p:cNvSpPr/>
            <p:nvPr/>
          </p:nvSpPr>
          <p:spPr>
            <a:xfrm>
              <a:off x="6259216" y="423674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Додавання з присвоюванням</a:t>
              </a:r>
              <a:endParaRPr lang="en-US" sz="1261" dirty="0"/>
            </a:p>
          </p:txBody>
        </p:sp>
        <p:sp>
          <p:nvSpPr>
            <p:cNvPr id="37" name="Shape 29">
              <a:extLst>
                <a:ext uri="{FF2B5EF4-FFF2-40B4-BE49-F238E27FC236}">
                  <a16:creationId xmlns:a16="http://schemas.microsoft.com/office/drawing/2014/main" id="{8307494D-476D-49B5-9D5B-FAE7A20B3603}"/>
                </a:ext>
              </a:extLst>
            </p:cNvPr>
            <p:cNvSpPr/>
            <p:nvPr/>
          </p:nvSpPr>
          <p:spPr>
            <a:xfrm>
              <a:off x="2299692" y="4595317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8" name="Text 30">
              <a:extLst>
                <a:ext uri="{FF2B5EF4-FFF2-40B4-BE49-F238E27FC236}">
                  <a16:creationId xmlns:a16="http://schemas.microsoft.com/office/drawing/2014/main" id="{BAE18702-246C-46D2-83C1-B17B3C0EA3CD}"/>
                </a:ext>
              </a:extLst>
            </p:cNvPr>
            <p:cNvSpPr/>
            <p:nvPr/>
          </p:nvSpPr>
          <p:spPr>
            <a:xfrm>
              <a:off x="2459832" y="469771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-=</a:t>
              </a:r>
              <a:endParaRPr lang="en-US" sz="1261" dirty="0"/>
            </a:p>
          </p:txBody>
        </p:sp>
        <p:sp>
          <p:nvSpPr>
            <p:cNvPr id="39" name="Text 31">
              <a:extLst>
                <a:ext uri="{FF2B5EF4-FFF2-40B4-BE49-F238E27FC236}">
                  <a16:creationId xmlns:a16="http://schemas.microsoft.com/office/drawing/2014/main" id="{8A287B28-4495-4240-96DA-50678A3F58B2}"/>
                </a:ext>
              </a:extLst>
            </p:cNvPr>
            <p:cNvSpPr/>
            <p:nvPr/>
          </p:nvSpPr>
          <p:spPr>
            <a:xfrm>
              <a:off x="6259216" y="4697710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Віднімання з присвоюванням</a:t>
              </a:r>
              <a:endParaRPr lang="en-US" sz="1261" dirty="0"/>
            </a:p>
          </p:txBody>
        </p:sp>
        <p:sp>
          <p:nvSpPr>
            <p:cNvPr id="40" name="Shape 32">
              <a:extLst>
                <a:ext uri="{FF2B5EF4-FFF2-40B4-BE49-F238E27FC236}">
                  <a16:creationId xmlns:a16="http://schemas.microsoft.com/office/drawing/2014/main" id="{A867E883-78FE-46D1-A17D-5734C6058D63}"/>
                </a:ext>
              </a:extLst>
            </p:cNvPr>
            <p:cNvSpPr/>
            <p:nvPr/>
          </p:nvSpPr>
          <p:spPr>
            <a:xfrm>
              <a:off x="2299692" y="5056287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41" name="Text 33">
              <a:extLst>
                <a:ext uri="{FF2B5EF4-FFF2-40B4-BE49-F238E27FC236}">
                  <a16:creationId xmlns:a16="http://schemas.microsoft.com/office/drawing/2014/main" id="{AABF13D6-0C69-4CAB-A872-EDC3BC1DEBBE}"/>
                </a:ext>
              </a:extLst>
            </p:cNvPr>
            <p:cNvSpPr/>
            <p:nvPr/>
          </p:nvSpPr>
          <p:spPr>
            <a:xfrm>
              <a:off x="2459832" y="515868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*=</a:t>
              </a:r>
              <a:endParaRPr lang="en-US" sz="1261" dirty="0"/>
            </a:p>
          </p:txBody>
        </p:sp>
        <p:sp>
          <p:nvSpPr>
            <p:cNvPr id="42" name="Text 34">
              <a:extLst>
                <a:ext uri="{FF2B5EF4-FFF2-40B4-BE49-F238E27FC236}">
                  <a16:creationId xmlns:a16="http://schemas.microsoft.com/office/drawing/2014/main" id="{44F295AE-EE8C-40F0-9FD9-5DB678FD3826}"/>
                </a:ext>
              </a:extLst>
            </p:cNvPr>
            <p:cNvSpPr/>
            <p:nvPr/>
          </p:nvSpPr>
          <p:spPr>
            <a:xfrm>
              <a:off x="6259216" y="515868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Множення з присвоюванням</a:t>
              </a:r>
              <a:endParaRPr lang="en-US" sz="1261" dirty="0"/>
            </a:p>
          </p:txBody>
        </p:sp>
        <p:sp>
          <p:nvSpPr>
            <p:cNvPr id="43" name="Shape 35">
              <a:extLst>
                <a:ext uri="{FF2B5EF4-FFF2-40B4-BE49-F238E27FC236}">
                  <a16:creationId xmlns:a16="http://schemas.microsoft.com/office/drawing/2014/main" id="{FA95BD70-E390-4EB9-9F66-57A9EB03A5BD}"/>
                </a:ext>
              </a:extLst>
            </p:cNvPr>
            <p:cNvSpPr/>
            <p:nvPr/>
          </p:nvSpPr>
          <p:spPr>
            <a:xfrm>
              <a:off x="2299692" y="5517257"/>
              <a:ext cx="7592517" cy="460970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44" name="Text 36">
              <a:extLst>
                <a:ext uri="{FF2B5EF4-FFF2-40B4-BE49-F238E27FC236}">
                  <a16:creationId xmlns:a16="http://schemas.microsoft.com/office/drawing/2014/main" id="{8BD10A59-2D0F-4D69-845E-0AAC7E205707}"/>
                </a:ext>
              </a:extLst>
            </p:cNvPr>
            <p:cNvSpPr/>
            <p:nvPr/>
          </p:nvSpPr>
          <p:spPr>
            <a:xfrm>
              <a:off x="2459832" y="561965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/=</a:t>
              </a:r>
              <a:endParaRPr lang="en-US" sz="1261" dirty="0"/>
            </a:p>
          </p:txBody>
        </p:sp>
        <p:sp>
          <p:nvSpPr>
            <p:cNvPr id="45" name="Text 37">
              <a:extLst>
                <a:ext uri="{FF2B5EF4-FFF2-40B4-BE49-F238E27FC236}">
                  <a16:creationId xmlns:a16="http://schemas.microsoft.com/office/drawing/2014/main" id="{FDD14C43-90F0-47E4-ABEF-CAA96590DC39}"/>
                </a:ext>
              </a:extLst>
            </p:cNvPr>
            <p:cNvSpPr/>
            <p:nvPr/>
          </p:nvSpPr>
          <p:spPr>
            <a:xfrm>
              <a:off x="6259216" y="561965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 з присвоюванням</a:t>
              </a:r>
              <a:endParaRPr lang="en-US" sz="1261" dirty="0"/>
            </a:p>
          </p:txBody>
        </p:sp>
        <p:sp>
          <p:nvSpPr>
            <p:cNvPr id="46" name="Shape 38">
              <a:extLst>
                <a:ext uri="{FF2B5EF4-FFF2-40B4-BE49-F238E27FC236}">
                  <a16:creationId xmlns:a16="http://schemas.microsoft.com/office/drawing/2014/main" id="{69D2E0B8-C6DD-4097-A8FA-789321382966}"/>
                </a:ext>
              </a:extLst>
            </p:cNvPr>
            <p:cNvSpPr/>
            <p:nvPr/>
          </p:nvSpPr>
          <p:spPr>
            <a:xfrm>
              <a:off x="2299692" y="5978228"/>
              <a:ext cx="7592517" cy="460970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47" name="Text 39">
              <a:extLst>
                <a:ext uri="{FF2B5EF4-FFF2-40B4-BE49-F238E27FC236}">
                  <a16:creationId xmlns:a16="http://schemas.microsoft.com/office/drawing/2014/main" id="{193A7109-8B5C-4FD1-9827-F799C5F7028B}"/>
                </a:ext>
              </a:extLst>
            </p:cNvPr>
            <p:cNvSpPr/>
            <p:nvPr/>
          </p:nvSpPr>
          <p:spPr>
            <a:xfrm>
              <a:off x="2459832" y="608062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%=</a:t>
              </a:r>
              <a:endParaRPr lang="en-US" sz="1261" dirty="0"/>
            </a:p>
          </p:txBody>
        </p:sp>
        <p:sp>
          <p:nvSpPr>
            <p:cNvPr id="48" name="Text 40">
              <a:extLst>
                <a:ext uri="{FF2B5EF4-FFF2-40B4-BE49-F238E27FC236}">
                  <a16:creationId xmlns:a16="http://schemas.microsoft.com/office/drawing/2014/main" id="{FE38C936-7B82-4675-A5AF-D3D79A6083AB}"/>
                </a:ext>
              </a:extLst>
            </p:cNvPr>
            <p:cNvSpPr/>
            <p:nvPr/>
          </p:nvSpPr>
          <p:spPr>
            <a:xfrm>
              <a:off x="6259216" y="6080621"/>
              <a:ext cx="3472954" cy="25618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017"/>
                </a:lnSpc>
              </a:pPr>
              <a:r>
                <a:rPr lang="en-US" sz="1261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Ділення по модулю з присвоюванням</a:t>
              </a:r>
              <a:endParaRPr lang="en-US" sz="1261" dirty="0"/>
            </a:p>
          </p:txBody>
        </p:sp>
      </p:grpSp>
      <p:sp>
        <p:nvSpPr>
          <p:cNvPr id="49" name="Shape784">
            <a:extLst>
              <a:ext uri="{FF2B5EF4-FFF2-40B4-BE49-F238E27FC236}">
                <a16:creationId xmlns:a16="http://schemas.microsoft.com/office/drawing/2014/main" id="{0B162DB5-1172-457B-B094-5FCFB0227D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50" name="Shape798">
            <a:extLst>
              <a:ext uri="{FF2B5EF4-FFF2-40B4-BE49-F238E27FC236}">
                <a16:creationId xmlns:a16="http://schemas.microsoft.com/office/drawing/2014/main" id="{5516C4F2-EDE2-416D-8E00-B4BA2F6FB902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51" name="Shape789">
              <a:extLst>
                <a:ext uri="{FF2B5EF4-FFF2-40B4-BE49-F238E27FC236}">
                  <a16:creationId xmlns:a16="http://schemas.microsoft.com/office/drawing/2014/main" id="{ADB23970-B4B1-4AB0-A97F-83EF660CF073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2" name="Shape794">
              <a:extLst>
                <a:ext uri="{FF2B5EF4-FFF2-40B4-BE49-F238E27FC236}">
                  <a16:creationId xmlns:a16="http://schemas.microsoft.com/office/drawing/2014/main" id="{CA6B8A0E-D0C5-40D3-A260-8E692007057B}"/>
                </a:ext>
              </a:extLst>
            </p:cNvPr>
            <p:cNvPicPr/>
            <p:nvPr>
              <p:custDataLst>
                <p:tags r:id="rId26"/>
              </p:custDataLst>
            </p:nvPr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53" name="Shape825">
            <a:extLst>
              <a:ext uri="{FF2B5EF4-FFF2-40B4-BE49-F238E27FC236}">
                <a16:creationId xmlns:a16="http://schemas.microsoft.com/office/drawing/2014/main" id="{A718EEEE-B758-45D0-B973-B5B30CC4CE0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54" name="Shape789">
              <a:extLst>
                <a:ext uri="{FF2B5EF4-FFF2-40B4-BE49-F238E27FC236}">
                  <a16:creationId xmlns:a16="http://schemas.microsoft.com/office/drawing/2014/main" id="{9C3EAA99-6AF4-4EA8-A973-B19D2F7D43E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5" name="Shape813">
              <a:extLst>
                <a:ext uri="{FF2B5EF4-FFF2-40B4-BE49-F238E27FC236}">
                  <a16:creationId xmlns:a16="http://schemas.microsoft.com/office/drawing/2014/main" id="{578F1427-120C-426D-B15A-042A1111E4F5}"/>
                </a:ext>
              </a:extLst>
            </p:cNvPr>
            <p:cNvPicPr/>
            <p:nvPr>
              <p:custDataLst>
                <p:tags r:id="rId24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56" name="Shape819">
            <a:extLst>
              <a:ext uri="{FF2B5EF4-FFF2-40B4-BE49-F238E27FC236}">
                <a16:creationId xmlns:a16="http://schemas.microsoft.com/office/drawing/2014/main" id="{F1648A6C-B664-4C0B-A15A-A3B0A374DDB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57" name="Shape789">
              <a:extLst>
                <a:ext uri="{FF2B5EF4-FFF2-40B4-BE49-F238E27FC236}">
                  <a16:creationId xmlns:a16="http://schemas.microsoft.com/office/drawing/2014/main" id="{8B5D25D3-B441-4879-B544-D9115DE956F0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8" name="Shape805">
              <a:extLst>
                <a:ext uri="{FF2B5EF4-FFF2-40B4-BE49-F238E27FC236}">
                  <a16:creationId xmlns:a16="http://schemas.microsoft.com/office/drawing/2014/main" id="{DEC67A56-9A2E-4DA5-A59A-766E71797644}"/>
                </a:ext>
              </a:extLst>
            </p:cNvPr>
            <p:cNvPicPr/>
            <p:nvPr>
              <p:custDataLst>
                <p:tags r:id="rId22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59" name="Shape819">
            <a:extLst>
              <a:ext uri="{FF2B5EF4-FFF2-40B4-BE49-F238E27FC236}">
                <a16:creationId xmlns:a16="http://schemas.microsoft.com/office/drawing/2014/main" id="{71303B19-8E54-4842-A227-0DB967E6D7F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60" name="Shape789">
              <a:extLst>
                <a:ext uri="{FF2B5EF4-FFF2-40B4-BE49-F238E27FC236}">
                  <a16:creationId xmlns:a16="http://schemas.microsoft.com/office/drawing/2014/main" id="{4BEDA6B3-202C-4358-AA40-35E6B10CC55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1" name="Shape805">
              <a:extLst>
                <a:ext uri="{FF2B5EF4-FFF2-40B4-BE49-F238E27FC236}">
                  <a16:creationId xmlns:a16="http://schemas.microsoft.com/office/drawing/2014/main" id="{175A3D7C-1512-480A-9592-5D867E0E6D9B}"/>
                </a:ext>
              </a:extLst>
            </p:cNvPr>
            <p:cNvPicPr/>
            <p:nvPr>
              <p:custDataLst>
                <p:tags r:id="rId20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62" name="Shape784">
            <a:extLst>
              <a:ext uri="{FF2B5EF4-FFF2-40B4-BE49-F238E27FC236}">
                <a16:creationId xmlns:a16="http://schemas.microsoft.com/office/drawing/2014/main" id="{62593A0B-4A61-4ECB-951F-9C84B07ADD5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2512" y="4398322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3" name="Shape784">
            <a:extLst>
              <a:ext uri="{FF2B5EF4-FFF2-40B4-BE49-F238E27FC236}">
                <a16:creationId xmlns:a16="http://schemas.microsoft.com/office/drawing/2014/main" id="{0FE95287-BC3D-44CE-A4F7-BD500A79EE56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741889" y="355014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4" name="Shape784">
            <a:extLst>
              <a:ext uri="{FF2B5EF4-FFF2-40B4-BE49-F238E27FC236}">
                <a16:creationId xmlns:a16="http://schemas.microsoft.com/office/drawing/2014/main" id="{D7895A02-94A7-485A-845A-8505EAB3CF8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244770" y="-6211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6" name="Shape784">
            <a:extLst>
              <a:ext uri="{FF2B5EF4-FFF2-40B4-BE49-F238E27FC236}">
                <a16:creationId xmlns:a16="http://schemas.microsoft.com/office/drawing/2014/main" id="{7E9A5C8E-914C-446E-BD43-666BDB30FB7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42999" y="-392976"/>
            <a:ext cx="1326729" cy="1247897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7" name="Shape784">
            <a:extLst>
              <a:ext uri="{FF2B5EF4-FFF2-40B4-BE49-F238E27FC236}">
                <a16:creationId xmlns:a16="http://schemas.microsoft.com/office/drawing/2014/main" id="{5A3780F4-EE54-48FB-9DD4-00C62B664A5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60615" y="-695952"/>
            <a:ext cx="4698057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8" name="Shape784">
            <a:extLst>
              <a:ext uri="{FF2B5EF4-FFF2-40B4-BE49-F238E27FC236}">
                <a16:creationId xmlns:a16="http://schemas.microsoft.com/office/drawing/2014/main" id="{5074F495-F8A6-408F-B69B-3113804721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-360010" y="339981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9" name="Shape784">
            <a:extLst>
              <a:ext uri="{FF2B5EF4-FFF2-40B4-BE49-F238E27FC236}">
                <a16:creationId xmlns:a16="http://schemas.microsoft.com/office/drawing/2014/main" id="{376ED6AC-F882-4BCE-B74F-6862C3F2C14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47654" y="8388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0" name="Shape784">
            <a:extLst>
              <a:ext uri="{FF2B5EF4-FFF2-40B4-BE49-F238E27FC236}">
                <a16:creationId xmlns:a16="http://schemas.microsoft.com/office/drawing/2014/main" id="{5E39CC0E-9459-4EBA-B300-3F23EE1975A6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-111450" y="-498935"/>
            <a:ext cx="1286512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1" name="Shape784">
            <a:extLst>
              <a:ext uri="{FF2B5EF4-FFF2-40B4-BE49-F238E27FC236}">
                <a16:creationId xmlns:a16="http://schemas.microsoft.com/office/drawing/2014/main" id="{AD8F3708-B246-4B07-8A38-61CE0634703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778090" y="-321798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2" name="Shape784">
            <a:extLst>
              <a:ext uri="{FF2B5EF4-FFF2-40B4-BE49-F238E27FC236}">
                <a16:creationId xmlns:a16="http://schemas.microsoft.com/office/drawing/2014/main" id="{F0A4A6C5-383B-42FE-A23D-50C50414EA99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640260" y="-60858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3" name="Shape784">
            <a:extLst>
              <a:ext uri="{FF2B5EF4-FFF2-40B4-BE49-F238E27FC236}">
                <a16:creationId xmlns:a16="http://schemas.microsoft.com/office/drawing/2014/main" id="{24B0DBBC-1D64-401C-AB6F-73B6067D921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4139550" y="-567013"/>
            <a:ext cx="151275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4" name="Shape784">
            <a:extLst>
              <a:ext uri="{FF2B5EF4-FFF2-40B4-BE49-F238E27FC236}">
                <a16:creationId xmlns:a16="http://schemas.microsoft.com/office/drawing/2014/main" id="{88F4B765-67BC-4766-A5B4-E315871D7E1F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3644212" y="-58820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5" name="Shape784">
            <a:extLst>
              <a:ext uri="{FF2B5EF4-FFF2-40B4-BE49-F238E27FC236}">
                <a16:creationId xmlns:a16="http://schemas.microsoft.com/office/drawing/2014/main" id="{3590D2B4-A5D1-4AEC-962F-89DA6ECCA244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126262" y="-48022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FF01D-8499-4F0A-BBEF-90AAC17678B9}"/>
              </a:ext>
            </a:extLst>
          </p:cNvPr>
          <p:cNvSpPr txBox="1"/>
          <p:nvPr/>
        </p:nvSpPr>
        <p:spPr>
          <a:xfrm>
            <a:off x="-1936701" y="-29647"/>
            <a:ext cx="9389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600" dirty="0">
                <a:latin typeface="Century Gothic" panose="020B0502020202020204" pitchFamily="34" charset="0"/>
                <a:cs typeface="Times New Roman" panose="02020603050405020304" pitchFamily="18" charset="0"/>
              </a:rPr>
              <a:t>Арифметичні операції</a:t>
            </a:r>
          </a:p>
        </p:txBody>
      </p:sp>
    </p:spTree>
    <p:extLst>
      <p:ext uri="{BB962C8B-B14F-4D97-AF65-F5344CB8AC3E}">
        <p14:creationId xmlns:p14="http://schemas.microsoft.com/office/powerpoint/2010/main" val="372088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784">
            <a:extLst>
              <a:ext uri="{FF2B5EF4-FFF2-40B4-BE49-F238E27FC236}">
                <a16:creationId xmlns:a16="http://schemas.microsoft.com/office/drawing/2014/main" id="{F5DD36C9-35D3-49FA-ACB9-718805F8CD3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225C7E-0F26-4188-BA85-3B5F923EC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139" y="46165"/>
            <a:ext cx="5557737" cy="692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5;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3.2f;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*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16.0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+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8.199999809265137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-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1.7999999523162842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a / f1;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1.5625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тип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inherit"/>
                <a:cs typeface="Courier New" panose="02070309020205020404" pitchFamily="49" charset="0"/>
              </a:rPr>
              <a:t>'A’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 = 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char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c = 'B’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)(c + 1);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code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67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% - остача від ділення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8 % 4;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0</a:t>
            </a:r>
            <a:endParaRPr kumimoji="0" lang="uk-UA" altLang="uk-UA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C8E429-D3BB-49C3-833E-30FBFEAE261F}"/>
              </a:ext>
            </a:extLst>
          </p:cNvPr>
          <p:cNvSpPr txBox="1"/>
          <p:nvPr/>
        </p:nvSpPr>
        <p:spPr>
          <a:xfrm>
            <a:off x="1844791" y="-79653"/>
            <a:ext cx="567850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арифметичні операції '+', '-', '*', '/’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 8;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-5;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+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 = a -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13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*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-40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 = a / b;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l = -1 - ділення націло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+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13.5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f1 -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-6.5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*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35.0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/ f2; </a:t>
            </a:r>
            <a:b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0.3499999940395355</a:t>
            </a:r>
            <a:endParaRPr lang="uk-U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3B1CB-6281-4E2C-A52B-D9DF39F86C8F}"/>
              </a:ext>
            </a:extLst>
          </p:cNvPr>
          <p:cNvSpPr txBox="1"/>
          <p:nvPr/>
        </p:nvSpPr>
        <p:spPr>
          <a:xfrm>
            <a:off x="8920644" y="197345"/>
            <a:ext cx="612058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(</a:t>
            </a: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byte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)(8 % a);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8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f1,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f1 = 3.5f;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10.0f;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3.5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0.5f;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0.0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f2 = 1.2f;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f1 % f2;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1.1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та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5;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3.5f;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%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b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8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dd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= 1.5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E94F4-7060-40A5-B44D-D99EB91F71A9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1</a:t>
            </a: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071C4EEF-23AF-4B9E-A250-6E6CBBADA7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684855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BFB70E66-7543-4FEB-BFD4-B2BE12569CF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F449A91D-2651-47C7-963D-30755BBD2F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43338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63557EFC-5301-4DA6-B16D-52ADB8F8019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4" name="Shape798">
            <a:extLst>
              <a:ext uri="{FF2B5EF4-FFF2-40B4-BE49-F238E27FC236}">
                <a16:creationId xmlns:a16="http://schemas.microsoft.com/office/drawing/2014/main" id="{EF009002-F6EA-4DB1-9E06-067FC246F95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756867" y="3773460"/>
            <a:ext cx="417198" cy="417275"/>
            <a:chOff x="-17932" y="2761945"/>
            <a:chExt cx="417198" cy="417275"/>
          </a:xfrm>
        </p:grpSpPr>
        <p:sp>
          <p:nvSpPr>
            <p:cNvPr id="15" name="Shape789">
              <a:extLst>
                <a:ext uri="{FF2B5EF4-FFF2-40B4-BE49-F238E27FC236}">
                  <a16:creationId xmlns:a16="http://schemas.microsoft.com/office/drawing/2014/main" id="{FB340D26-F5BE-4FBC-B89E-92EEE691EDF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6" name="Shape794">
              <a:extLst>
                <a:ext uri="{FF2B5EF4-FFF2-40B4-BE49-F238E27FC236}">
                  <a16:creationId xmlns:a16="http://schemas.microsoft.com/office/drawing/2014/main" id="{ADA55F10-7B3B-4705-BF2C-08FE94A12000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7" name="Shape821">
            <a:extLst>
              <a:ext uri="{FF2B5EF4-FFF2-40B4-BE49-F238E27FC236}">
                <a16:creationId xmlns:a16="http://schemas.microsoft.com/office/drawing/2014/main" id="{9E1BC57F-38D4-4CF6-9302-2077E0DD7590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7696642" y="927700"/>
            <a:ext cx="417197" cy="417276"/>
            <a:chOff x="7712852" y="31442"/>
            <a:chExt cx="417197" cy="417276"/>
          </a:xfrm>
        </p:grpSpPr>
        <p:sp>
          <p:nvSpPr>
            <p:cNvPr id="18" name="Shape789">
              <a:extLst>
                <a:ext uri="{FF2B5EF4-FFF2-40B4-BE49-F238E27FC236}">
                  <a16:creationId xmlns:a16="http://schemas.microsoft.com/office/drawing/2014/main" id="{55B1977E-C836-47C7-9329-AF42D94DC176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Shape809">
              <a:extLst>
                <a:ext uri="{FF2B5EF4-FFF2-40B4-BE49-F238E27FC236}">
                  <a16:creationId xmlns:a16="http://schemas.microsoft.com/office/drawing/2014/main" id="{A4C9FDC9-6E62-4E64-8E60-977FE4ABFC81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grpSp>
        <p:nvGrpSpPr>
          <p:cNvPr id="23" name="Shape825">
            <a:extLst>
              <a:ext uri="{FF2B5EF4-FFF2-40B4-BE49-F238E27FC236}">
                <a16:creationId xmlns:a16="http://schemas.microsoft.com/office/drawing/2014/main" id="{AD9EB0A1-3425-4918-BED6-97694CAA89D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11631465" y="6243375"/>
            <a:ext cx="417197" cy="417276"/>
            <a:chOff x="7712852" y="1193852"/>
            <a:chExt cx="417197" cy="417276"/>
          </a:xfrm>
        </p:grpSpPr>
        <p:sp>
          <p:nvSpPr>
            <p:cNvPr id="24" name="Shape789">
              <a:extLst>
                <a:ext uri="{FF2B5EF4-FFF2-40B4-BE49-F238E27FC236}">
                  <a16:creationId xmlns:a16="http://schemas.microsoft.com/office/drawing/2014/main" id="{0FDC0063-22F7-4869-8AE6-8EDF073A24B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5" name="Shape813">
              <a:extLst>
                <a:ext uri="{FF2B5EF4-FFF2-40B4-BE49-F238E27FC236}">
                  <a16:creationId xmlns:a16="http://schemas.microsoft.com/office/drawing/2014/main" id="{ADF7A514-623C-473C-AB3E-25029832213A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161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784">
            <a:extLst>
              <a:ext uri="{FF2B5EF4-FFF2-40B4-BE49-F238E27FC236}">
                <a16:creationId xmlns:a16="http://schemas.microsoft.com/office/drawing/2014/main" id="{2C0D1B17-EAAE-48EE-9D00-665556A2B6E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9" name="Shape821">
            <a:extLst>
              <a:ext uri="{FF2B5EF4-FFF2-40B4-BE49-F238E27FC236}">
                <a16:creationId xmlns:a16="http://schemas.microsoft.com/office/drawing/2014/main" id="{A26019CB-099B-4AC0-BA45-927A46514C5A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4648298" y="1017991"/>
            <a:ext cx="417197" cy="417276"/>
            <a:chOff x="7712852" y="31442"/>
            <a:chExt cx="417197" cy="417276"/>
          </a:xfrm>
        </p:grpSpPr>
        <p:sp>
          <p:nvSpPr>
            <p:cNvPr id="20" name="Shape789">
              <a:extLst>
                <a:ext uri="{FF2B5EF4-FFF2-40B4-BE49-F238E27FC236}">
                  <a16:creationId xmlns:a16="http://schemas.microsoft.com/office/drawing/2014/main" id="{A58E72AF-9918-40ED-B997-32BACBA2235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7717161" y="35672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Shape809">
              <a:extLst>
                <a:ext uri="{FF2B5EF4-FFF2-40B4-BE49-F238E27FC236}">
                  <a16:creationId xmlns:a16="http://schemas.microsoft.com/office/drawing/2014/main" id="{A533BBA8-35BE-4F68-A64F-78E7DC69B00C}"/>
                </a:ext>
              </a:extLst>
            </p:cNvPr>
            <p:cNvPicPr/>
            <p:nvPr>
              <p:custDataLst>
                <p:tags r:id="rId18"/>
              </p:custDataLst>
            </p:nvPr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712852" y="31442"/>
              <a:ext cx="316731" cy="31673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4660E40-297F-439B-AF6D-BC6E130E69D0}"/>
              </a:ext>
            </a:extLst>
          </p:cNvPr>
          <p:cNvSpPr txBox="1"/>
          <p:nvPr/>
        </p:nvSpPr>
        <p:spPr>
          <a:xfrm>
            <a:off x="4390299" y="0"/>
            <a:ext cx="78116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Приклади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складених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арифметичних</a:t>
            </a:r>
            <a:r>
              <a:rPr lang="ru-RU" sz="3200" b="1" dirty="0">
                <a:solidFill>
                  <a:srgbClr val="2B2B2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з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присвоюванням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%=</a:t>
            </a:r>
            <a:endParaRPr lang="ru-RU" sz="3200" b="1" i="0" dirty="0"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FA3626-A80C-4530-AF15-9F5153967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994" y="2101114"/>
            <a:ext cx="534551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Складені арифметичні операції з присвоюванням мають 2 переваги: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зменшують об’єм введеного коду,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коли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 зустрічаються довгі імена змінних;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реалізація складених арифметичних операцій у виконавчому середовищі </a:t>
            </a:r>
            <a:r>
              <a:rPr kumimoji="0" lang="uk-UA" altLang="uk-UA" sz="20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Java</a:t>
            </a: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 є більш ефективною ніж реалізація відповідних довгих операцій присвоювання.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Загальний вигляд складеної операції з присвоюванням:</a:t>
            </a:r>
            <a:endParaRPr kumimoji="0" lang="uk-UA" altLang="uk-UA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змінна операція = вираз;</a:t>
            </a:r>
            <a:endParaRPr kumimoji="0" lang="uk-UA" altLang="uk-UA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</a:rPr>
              <a:t>Така операція замінює стандартну форму присвоювання:</a:t>
            </a:r>
            <a:endParaRPr kumimoji="0" lang="uk-UA" altLang="uk-UA" b="1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mic Sans MS" panose="030F0702030302020204" pitchFamily="66" charset="0"/>
                <a:cs typeface="Courier New" panose="02070309020205020404" pitchFamily="49" charset="0"/>
              </a:rPr>
              <a:t>змінна = змінна операція вираз;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0DA54-6293-4296-A018-E8D2B41A1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526" y="-36195"/>
            <a:ext cx="3351035" cy="689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sz="16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7;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+= 8;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+ 8 = 15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-=5;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a - 5 = -3 - 5 = -8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10;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*=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30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/= 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a = 4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%= 7; // a = 30 % 7 =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3.5f;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+= 2*f;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+ 2*3.5 = 10.5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-8.0f;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-= 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f - f = 0.0</a:t>
            </a: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6.5f;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%= 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0.5</a:t>
            </a:r>
            <a:r>
              <a:rPr kumimoji="0" lang="uk-UA" altLang="uk-UA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CF8C2086-FCC7-4B84-B8AC-C4EBB87C72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BAC6F-0D1F-4A19-BB53-6C65F9CD36F3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2</a:t>
            </a: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31E12634-E723-456C-A026-5A55D31DC0A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3" name="Shape784">
            <a:extLst>
              <a:ext uri="{FF2B5EF4-FFF2-40B4-BE49-F238E27FC236}">
                <a16:creationId xmlns:a16="http://schemas.microsoft.com/office/drawing/2014/main" id="{BED3275C-BB8E-4945-89C6-9238A88E3AF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4" name="Shape784">
            <a:extLst>
              <a:ext uri="{FF2B5EF4-FFF2-40B4-BE49-F238E27FC236}">
                <a16:creationId xmlns:a16="http://schemas.microsoft.com/office/drawing/2014/main" id="{392DC275-306B-44E8-B010-593AA842628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6" name="Shape798">
            <a:extLst>
              <a:ext uri="{FF2B5EF4-FFF2-40B4-BE49-F238E27FC236}">
                <a16:creationId xmlns:a16="http://schemas.microsoft.com/office/drawing/2014/main" id="{1903014D-A66A-441D-AC5E-7D9388A6E36A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504444" y="2517417"/>
            <a:ext cx="417198" cy="417275"/>
            <a:chOff x="-17932" y="2761945"/>
            <a:chExt cx="417198" cy="417275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9AD04ABF-63D9-43CE-9FA2-BBA6D3B9A0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794">
              <a:extLst>
                <a:ext uri="{FF2B5EF4-FFF2-40B4-BE49-F238E27FC236}">
                  <a16:creationId xmlns:a16="http://schemas.microsoft.com/office/drawing/2014/main" id="{C9D45152-64A1-48B8-A48D-6D692BD3A869}"/>
                </a:ext>
              </a:extLst>
            </p:cNvPr>
            <p:cNvPicPr/>
            <p:nvPr>
              <p:custDataLst>
                <p:tags r:id="rId16"/>
              </p:custDataLst>
            </p:nvPr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22" name="Shape825">
            <a:extLst>
              <a:ext uri="{FF2B5EF4-FFF2-40B4-BE49-F238E27FC236}">
                <a16:creationId xmlns:a16="http://schemas.microsoft.com/office/drawing/2014/main" id="{8E4ABAEA-F225-4F5E-9794-17AC1C3CE3B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5952140" y="6294695"/>
            <a:ext cx="417197" cy="417276"/>
            <a:chOff x="7712852" y="1193852"/>
            <a:chExt cx="417197" cy="417276"/>
          </a:xfrm>
        </p:grpSpPr>
        <p:sp>
          <p:nvSpPr>
            <p:cNvPr id="23" name="Shape789">
              <a:extLst>
                <a:ext uri="{FF2B5EF4-FFF2-40B4-BE49-F238E27FC236}">
                  <a16:creationId xmlns:a16="http://schemas.microsoft.com/office/drawing/2014/main" id="{D5D48B52-09A5-4DE0-8917-5784EBDFA82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4" name="Shape813">
              <a:extLst>
                <a:ext uri="{FF2B5EF4-FFF2-40B4-BE49-F238E27FC236}">
                  <a16:creationId xmlns:a16="http://schemas.microsoft.com/office/drawing/2014/main" id="{1D5CEC80-87AE-46AA-8CA2-2F4BFD1E9EFA}"/>
                </a:ext>
              </a:extLst>
            </p:cNvPr>
            <p:cNvPicPr/>
            <p:nvPr>
              <p:custDataLst>
                <p:tags r:id="rId14"/>
              </p:custDataLst>
            </p:nvPr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sp>
        <p:nvSpPr>
          <p:cNvPr id="25" name="Shape4326">
            <a:extLst>
              <a:ext uri="{FF2B5EF4-FFF2-40B4-BE49-F238E27FC236}">
                <a16:creationId xmlns:a16="http://schemas.microsoft.com/office/drawing/2014/main" id="{FF41CA9E-D5E8-4442-AE68-EE2BEB87D0E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657434" y="2019719"/>
            <a:ext cx="45719" cy="4729359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pSp>
        <p:nvGrpSpPr>
          <p:cNvPr id="26" name="Shape819">
            <a:extLst>
              <a:ext uri="{FF2B5EF4-FFF2-40B4-BE49-F238E27FC236}">
                <a16:creationId xmlns:a16="http://schemas.microsoft.com/office/drawing/2014/main" id="{3450DD64-3EE4-4699-BBE7-127A88A01559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1285883" y="2310893"/>
            <a:ext cx="417198" cy="417276"/>
            <a:chOff x="4207653" y="2394364"/>
            <a:chExt cx="417198" cy="417276"/>
          </a:xfrm>
        </p:grpSpPr>
        <p:sp>
          <p:nvSpPr>
            <p:cNvPr id="27" name="Shape789">
              <a:extLst>
                <a:ext uri="{FF2B5EF4-FFF2-40B4-BE49-F238E27FC236}">
                  <a16:creationId xmlns:a16="http://schemas.microsoft.com/office/drawing/2014/main" id="{1A017353-14AB-48FC-A533-87403CADAD6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8" name="Shape805">
              <a:extLst>
                <a:ext uri="{FF2B5EF4-FFF2-40B4-BE49-F238E27FC236}">
                  <a16:creationId xmlns:a16="http://schemas.microsoft.com/office/drawing/2014/main" id="{FBBD3DA9-8BFA-4EBC-8DF7-DFED1A3EE4E0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555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784">
            <a:extLst>
              <a:ext uri="{FF2B5EF4-FFF2-40B4-BE49-F238E27FC236}">
                <a16:creationId xmlns:a16="http://schemas.microsoft.com/office/drawing/2014/main" id="{59510E89-1F90-4B80-9F8F-E64701FE674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5AD6A-D9B9-45CA-80D6-CD09CF9F75E0}"/>
              </a:ext>
            </a:extLst>
          </p:cNvPr>
          <p:cNvSpPr txBox="1"/>
          <p:nvPr/>
        </p:nvSpPr>
        <p:spPr>
          <a:xfrm>
            <a:off x="4441371" y="0"/>
            <a:ext cx="77506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Приклад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2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інкременту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32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та декременту </a:t>
            </a:r>
            <a:r>
              <a:rPr lang="ru-RU" sz="3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––</a:t>
            </a:r>
            <a:endParaRPr lang="ru-RU" sz="3200" b="1" i="0" dirty="0">
              <a:solidFill>
                <a:srgbClr val="2B2B2B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3625-8AE5-4FFF-98B3-634C9A878C72}"/>
              </a:ext>
            </a:extLst>
          </p:cNvPr>
          <p:cNvSpPr txBox="1"/>
          <p:nvPr/>
        </p:nvSpPr>
        <p:spPr>
          <a:xfrm>
            <a:off x="6639999" y="1064161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lang="ru-RU" sz="16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  <a:p>
            <a:pPr algn="l" fontAlgn="base"/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декременту ‘</a:t>
            </a:r>
            <a:r>
              <a:rPr lang="ru-RU" sz="16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зменшує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значення</a:t>
            </a:r>
            <a:r>
              <a:rPr lang="ru-RU" sz="16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операнду на 1.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241DBA-5C74-4C82-9F5F-C63AC72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397" y="1077218"/>
            <a:ext cx="460319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long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10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= -15;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x = -16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2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2.3f;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3.3</a:t>
            </a: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-3.85f;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f = -4.85</a:t>
            </a: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A809F7-330B-4707-9E84-149B214C5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8005" y="3560307"/>
            <a:ext cx="3014975" cy="3200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235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+ 1;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 само операцію </a:t>
            </a:r>
            <a:r>
              <a:rPr kumimoji="0" lang="uk-UA" altLang="uk-UA" sz="2400" b="0" i="0" u="none" strike="noStrike" cap="none" normalizeH="0" baseline="0" dirty="0" err="1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a--;</a:t>
            </a:r>
            <a:endParaRPr kumimoji="0" lang="uk-UA" altLang="uk-U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можна замінити</a:t>
            </a:r>
            <a:endParaRPr kumimoji="0" lang="uk-UA" altLang="uk-UA" sz="20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20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a - 1;</a:t>
            </a:r>
            <a:r>
              <a:rPr kumimoji="0" lang="uk-UA" altLang="uk-UA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uk-UA" altLang="uk-UA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008A2CE0-0630-437E-B93F-B9FF1B237C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00A4D-3A4C-4E85-ADB7-739036289471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3</a:t>
            </a: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2C9A51FC-2A70-4E76-BFE5-53605FD40BF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5C86AA51-FE72-4B9B-83CA-C28376B7D24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3" name="Shape784">
            <a:extLst>
              <a:ext uri="{FF2B5EF4-FFF2-40B4-BE49-F238E27FC236}">
                <a16:creationId xmlns:a16="http://schemas.microsoft.com/office/drawing/2014/main" id="{3F833401-FF4D-45A8-8CFE-C0D04296F6D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4" name="Shape798">
            <a:extLst>
              <a:ext uri="{FF2B5EF4-FFF2-40B4-BE49-F238E27FC236}">
                <a16:creationId xmlns:a16="http://schemas.microsoft.com/office/drawing/2014/main" id="{308DB119-C8AC-4369-8A93-3D217F6DB8E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528942" y="6022202"/>
            <a:ext cx="417198" cy="417275"/>
            <a:chOff x="-17932" y="2761945"/>
            <a:chExt cx="417198" cy="417275"/>
          </a:xfrm>
        </p:grpSpPr>
        <p:sp>
          <p:nvSpPr>
            <p:cNvPr id="15" name="Shape789">
              <a:extLst>
                <a:ext uri="{FF2B5EF4-FFF2-40B4-BE49-F238E27FC236}">
                  <a16:creationId xmlns:a16="http://schemas.microsoft.com/office/drawing/2014/main" id="{C7AE81ED-8607-4E35-B6AC-E7D1BB0AE78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6" name="Shape794">
              <a:extLst>
                <a:ext uri="{FF2B5EF4-FFF2-40B4-BE49-F238E27FC236}">
                  <a16:creationId xmlns:a16="http://schemas.microsoft.com/office/drawing/2014/main" id="{FF00F157-D3EC-4295-B078-1CED94C2350D}"/>
                </a:ext>
              </a:extLst>
            </p:cNvPr>
            <p:cNvPicPr/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7" name="Shape825">
            <a:extLst>
              <a:ext uri="{FF2B5EF4-FFF2-40B4-BE49-F238E27FC236}">
                <a16:creationId xmlns:a16="http://schemas.microsoft.com/office/drawing/2014/main" id="{037609D8-2089-4B71-A964-72DDD561155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2387692" y="538609"/>
            <a:ext cx="417197" cy="417276"/>
            <a:chOff x="7712852" y="1193852"/>
            <a:chExt cx="417197" cy="417276"/>
          </a:xfrm>
        </p:grpSpPr>
        <p:sp>
          <p:nvSpPr>
            <p:cNvPr id="18" name="Shape789">
              <a:extLst>
                <a:ext uri="{FF2B5EF4-FFF2-40B4-BE49-F238E27FC236}">
                  <a16:creationId xmlns:a16="http://schemas.microsoft.com/office/drawing/2014/main" id="{980D2041-E449-4B2A-BC32-739FDB08269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Shape813">
              <a:extLst>
                <a:ext uri="{FF2B5EF4-FFF2-40B4-BE49-F238E27FC236}">
                  <a16:creationId xmlns:a16="http://schemas.microsoft.com/office/drawing/2014/main" id="{50B8D2DF-2B1E-47B5-A56D-2F65F72E715C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sp>
        <p:nvSpPr>
          <p:cNvPr id="20" name="Shape4326">
            <a:extLst>
              <a:ext uri="{FF2B5EF4-FFF2-40B4-BE49-F238E27FC236}">
                <a16:creationId xmlns:a16="http://schemas.microsoft.com/office/drawing/2014/main" id="{08EA271E-E904-4CD4-993A-0ECDBEBE279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851702" y="3584837"/>
            <a:ext cx="60647" cy="315176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grpSp>
        <p:nvGrpSpPr>
          <p:cNvPr id="21" name="Shape819">
            <a:extLst>
              <a:ext uri="{FF2B5EF4-FFF2-40B4-BE49-F238E27FC236}">
                <a16:creationId xmlns:a16="http://schemas.microsoft.com/office/drawing/2014/main" id="{D6CD47DD-7858-4EF4-B7BB-0A86ED1BDF0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5887401" y="2891635"/>
            <a:ext cx="417198" cy="417276"/>
            <a:chOff x="4207653" y="2394364"/>
            <a:chExt cx="417198" cy="417276"/>
          </a:xfrm>
        </p:grpSpPr>
        <p:sp>
          <p:nvSpPr>
            <p:cNvPr id="22" name="Shape789">
              <a:extLst>
                <a:ext uri="{FF2B5EF4-FFF2-40B4-BE49-F238E27FC236}">
                  <a16:creationId xmlns:a16="http://schemas.microsoft.com/office/drawing/2014/main" id="{CAF6E834-C64D-42C3-809D-2B60CC9D51F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3" name="Shape805">
              <a:extLst>
                <a:ext uri="{FF2B5EF4-FFF2-40B4-BE49-F238E27FC236}">
                  <a16:creationId xmlns:a16="http://schemas.microsoft.com/office/drawing/2014/main" id="{DA0B1EB7-993E-4A93-80DA-4BFF6FDF7565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8501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5985AC-10E8-444D-8BF3-3C21705A64EB}"/>
              </a:ext>
            </a:extLst>
          </p:cNvPr>
          <p:cNvSpPr txBox="1"/>
          <p:nvPr/>
        </p:nvSpPr>
        <p:spPr>
          <a:xfrm>
            <a:off x="1819511" y="0"/>
            <a:ext cx="10459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Яка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відмінність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між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префіксною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та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постфіксною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формою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застосування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операцій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3600" b="1" i="0" dirty="0" err="1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інкременту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ru-RU" sz="36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та декременту (</a:t>
            </a:r>
            <a:r>
              <a:rPr lang="ru-RU" sz="36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–</a:t>
            </a:r>
            <a:r>
              <a:rPr lang="ru-RU" sz="3600" b="1" i="0" dirty="0"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65873-2EFF-45FA-8571-7AD60840764D}"/>
              </a:ext>
            </a:extLst>
          </p:cNvPr>
          <p:cNvSpPr txBox="1"/>
          <p:nvPr/>
        </p:nvSpPr>
        <p:spPr>
          <a:xfrm>
            <a:off x="5784595" y="2707661"/>
            <a:ext cx="633265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Відмінність між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префіксною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постфіксною формами застосування проявляється, коли операції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чи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декременту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є частиною більш складного виразу.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uk-UA" sz="2000" b="0" i="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префіксній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формі (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uk-UA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результуюче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виразі.</a:t>
            </a:r>
          </a:p>
          <a:p>
            <a:pPr algn="just" fontAlgn="base"/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 постфіксній формі (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a++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або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a–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 виконання операцій наступна: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попереднє значення операнду 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використовується у виразі;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збільшується (зменшується) значення операнду 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sz="2000" b="0" i="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1.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EA3885-CA4A-451E-8058-D1878CB0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514" y="2282991"/>
            <a:ext cx="291916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інкремент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'++',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декремент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'--’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</a:t>
            </a:r>
            <a:r>
              <a:rPr kumimoji="0" lang="uk-UA" altLang="uk-UA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цілочисельні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 типи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int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 b;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-6; a = -5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-6;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++a;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-5; a = -5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a--;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3; a = 2</a:t>
            </a: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3;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--a; </a:t>
            </a:r>
          </a:p>
        </p:txBody>
      </p:sp>
      <p:sp>
        <p:nvSpPr>
          <p:cNvPr id="6" name="Shape784">
            <a:extLst>
              <a:ext uri="{FF2B5EF4-FFF2-40B4-BE49-F238E27FC236}">
                <a16:creationId xmlns:a16="http://schemas.microsoft.com/office/drawing/2014/main" id="{E10E6BD1-0335-4D7C-8BDF-47BDDAC53A4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8" name="Shape784">
            <a:extLst>
              <a:ext uri="{FF2B5EF4-FFF2-40B4-BE49-F238E27FC236}">
                <a16:creationId xmlns:a16="http://schemas.microsoft.com/office/drawing/2014/main" id="{39678009-4F73-4135-9314-554F1AE8D2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2892333" y="-2195760"/>
            <a:ext cx="4648298" cy="7546312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0" name="Shape784">
            <a:extLst>
              <a:ext uri="{FF2B5EF4-FFF2-40B4-BE49-F238E27FC236}">
                <a16:creationId xmlns:a16="http://schemas.microsoft.com/office/drawing/2014/main" id="{C16F5DE6-08D3-4170-8719-5DDDDACCB54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639173" y="60406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1" name="Shape784">
            <a:extLst>
              <a:ext uri="{FF2B5EF4-FFF2-40B4-BE49-F238E27FC236}">
                <a16:creationId xmlns:a16="http://schemas.microsoft.com/office/drawing/2014/main" id="{DE08B1E8-6B9F-4908-A801-92161B73306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430952" y="5618055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12" name="Shape784">
            <a:extLst>
              <a:ext uri="{FF2B5EF4-FFF2-40B4-BE49-F238E27FC236}">
                <a16:creationId xmlns:a16="http://schemas.microsoft.com/office/drawing/2014/main" id="{CE8CAA61-FC7F-41FD-B5DF-BB866EFCB05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9020" y="6040679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3" name="Shape798">
            <a:extLst>
              <a:ext uri="{FF2B5EF4-FFF2-40B4-BE49-F238E27FC236}">
                <a16:creationId xmlns:a16="http://schemas.microsoft.com/office/drawing/2014/main" id="{9B5E55C1-9D02-46A5-B94F-D319A72CB591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726598" y="1762713"/>
            <a:ext cx="417198" cy="417275"/>
            <a:chOff x="-17932" y="2761945"/>
            <a:chExt cx="417198" cy="417275"/>
          </a:xfrm>
        </p:grpSpPr>
        <p:sp>
          <p:nvSpPr>
            <p:cNvPr id="14" name="Shape789">
              <a:extLst>
                <a:ext uri="{FF2B5EF4-FFF2-40B4-BE49-F238E27FC236}">
                  <a16:creationId xmlns:a16="http://schemas.microsoft.com/office/drawing/2014/main" id="{059B272B-DFF1-444D-AAD4-D5C3C0F1FF75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Shape794">
              <a:extLst>
                <a:ext uri="{FF2B5EF4-FFF2-40B4-BE49-F238E27FC236}">
                  <a16:creationId xmlns:a16="http://schemas.microsoft.com/office/drawing/2014/main" id="{9F6E7B0C-55CF-44FF-B161-195317FE5B0D}"/>
                </a:ext>
              </a:extLst>
            </p:cNvPr>
            <p:cNvPicPr/>
            <p:nvPr>
              <p:custDataLst>
                <p:tags r:id="rId15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6" name="Shape825">
            <a:extLst>
              <a:ext uri="{FF2B5EF4-FFF2-40B4-BE49-F238E27FC236}">
                <a16:creationId xmlns:a16="http://schemas.microsoft.com/office/drawing/2014/main" id="{7197C9C9-6BF7-42DF-BFF8-CDC2E7BAED8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46331" y="4858390"/>
            <a:ext cx="417197" cy="417276"/>
            <a:chOff x="7712852" y="1193852"/>
            <a:chExt cx="417197" cy="417276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5CB6DA8A-7E3C-46A7-A453-576B97F3D03F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813">
              <a:extLst>
                <a:ext uri="{FF2B5EF4-FFF2-40B4-BE49-F238E27FC236}">
                  <a16:creationId xmlns:a16="http://schemas.microsoft.com/office/drawing/2014/main" id="{5FBE28A5-BEA1-45BB-934E-A8BB966935F5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19" name="Shape819">
            <a:extLst>
              <a:ext uri="{FF2B5EF4-FFF2-40B4-BE49-F238E27FC236}">
                <a16:creationId xmlns:a16="http://schemas.microsoft.com/office/drawing/2014/main" id="{7958DCE1-BEC3-497B-B560-D7CE16B015CB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4882630" y="6040679"/>
            <a:ext cx="417198" cy="417276"/>
            <a:chOff x="4207653" y="2394364"/>
            <a:chExt cx="417198" cy="417276"/>
          </a:xfrm>
        </p:grpSpPr>
        <p:sp>
          <p:nvSpPr>
            <p:cNvPr id="20" name="Shape789">
              <a:extLst>
                <a:ext uri="{FF2B5EF4-FFF2-40B4-BE49-F238E27FC236}">
                  <a16:creationId xmlns:a16="http://schemas.microsoft.com/office/drawing/2014/main" id="{A5E8AC5E-BA25-4E08-935E-58CA7029FED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Shape805">
              <a:extLst>
                <a:ext uri="{FF2B5EF4-FFF2-40B4-BE49-F238E27FC236}">
                  <a16:creationId xmlns:a16="http://schemas.microsoft.com/office/drawing/2014/main" id="{E997B06B-3436-4E41-A90E-FD69BD84BF7F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F936831-DD24-406E-B7E6-AE3231E5DF92}"/>
              </a:ext>
            </a:extLst>
          </p:cNvPr>
          <p:cNvSpPr txBox="1"/>
          <p:nvPr/>
        </p:nvSpPr>
        <p:spPr>
          <a:xfrm>
            <a:off x="0" y="0"/>
            <a:ext cx="1292662" cy="68580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uk-UA" sz="7200" dirty="0">
                <a:latin typeface="Comic Sans MS" panose="030F0702030302020204" pitchFamily="66" charset="0"/>
              </a:rPr>
              <a:t>Лістинг 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C6BEE1-4C2B-4398-8B45-89D03561F1ED}"/>
              </a:ext>
            </a:extLst>
          </p:cNvPr>
          <p:cNvSpPr txBox="1"/>
          <p:nvPr/>
        </p:nvSpPr>
        <p:spPr>
          <a:xfrm>
            <a:off x="3701326" y="3699038"/>
            <a:ext cx="198116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b = 2; a = 2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дійсні типи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float</a:t>
            </a:r>
            <a:r>
              <a:rPr kumimoji="0" lang="uk-UA" altLang="uk-UA" sz="18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1" i="0" u="none" strike="noStrike" cap="none" normalizeH="0" baseline="0" dirty="0" err="1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double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993366"/>
                </a:solidFill>
                <a:effectLst/>
                <a:latin typeface="inherit"/>
                <a:cs typeface="Courier New" panose="02070309020205020404" pitchFamily="49" charset="0"/>
              </a:rPr>
              <a:t> </a:t>
            </a: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 = 5.7f;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= ++f;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inherit"/>
                <a:cs typeface="Courier New" panose="02070309020205020404" pitchFamily="49" charset="0"/>
              </a:rPr>
              <a:t>// d = 6.7; f = 6.7</a:t>
            </a:r>
            <a:r>
              <a:rPr kumimoji="0" lang="uk-UA" altLang="uk-UA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Shape4326">
            <a:extLst>
              <a:ext uri="{FF2B5EF4-FFF2-40B4-BE49-F238E27FC236}">
                <a16:creationId xmlns:a16="http://schemas.microsoft.com/office/drawing/2014/main" id="{119818BC-8DDA-49AF-B273-057AF7963D8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 flipH="1">
            <a:off x="5784595" y="2806541"/>
            <a:ext cx="45719" cy="399454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84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66136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uk-UA"/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F8FF902-5936-4D14-9552-8D28E5B3F7BC}"/>
              </a:ext>
            </a:extLst>
          </p:cNvPr>
          <p:cNvGrpSpPr/>
          <p:nvPr/>
        </p:nvGrpSpPr>
        <p:grpSpPr>
          <a:xfrm>
            <a:off x="2060773" y="1155504"/>
            <a:ext cx="8070453" cy="5061049"/>
            <a:chOff x="2060774" y="1337866"/>
            <a:chExt cx="8070453" cy="5061049"/>
          </a:xfrm>
        </p:grpSpPr>
        <p:sp>
          <p:nvSpPr>
            <p:cNvPr id="5" name="Shape 2"/>
            <p:cNvSpPr/>
            <p:nvPr/>
          </p:nvSpPr>
          <p:spPr>
            <a:xfrm>
              <a:off x="2060774" y="1337866"/>
              <a:ext cx="8070453" cy="5061049"/>
            </a:xfrm>
            <a:prstGeom prst="roundRect">
              <a:avLst>
                <a:gd name="adj" fmla="val 1511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6" name="Shape 3"/>
            <p:cNvSpPr/>
            <p:nvPr/>
          </p:nvSpPr>
          <p:spPr>
            <a:xfrm>
              <a:off x="2067124" y="1344216"/>
              <a:ext cx="8057753" cy="48825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Text 4"/>
            <p:cNvSpPr/>
            <p:nvPr/>
          </p:nvSpPr>
          <p:spPr>
            <a:xfrm>
              <a:off x="2236986" y="1452463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Назва операції</a:t>
              </a:r>
              <a:endParaRPr lang="en-US" sz="1337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254599" y="1452463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Знак операції</a:t>
              </a:r>
              <a:endParaRPr lang="en-US" sz="1337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269038" y="1452463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337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283476" y="1452463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Результат</a:t>
              </a:r>
              <a:endParaRPr lang="en-US" sz="1337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2067124" y="1832471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2" name="Text 9"/>
            <p:cNvSpPr/>
            <p:nvPr/>
          </p:nvSpPr>
          <p:spPr>
            <a:xfrm>
              <a:off x="2236986" y="1940719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дорівнює</a:t>
              </a:r>
              <a:endParaRPr lang="en-US" sz="1337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254599" y="1940719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==</a:t>
              </a:r>
              <a:endParaRPr lang="en-US" sz="1337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6269038" y="1940719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== b;</a:t>
              </a:r>
              <a:endParaRPr lang="en-US" sz="1337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283476" y="1940719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2067124" y="2592487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7" name="Text 14"/>
            <p:cNvSpPr/>
            <p:nvPr/>
          </p:nvSpPr>
          <p:spPr>
            <a:xfrm>
              <a:off x="2236986" y="2700734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не дорівнює</a:t>
              </a:r>
              <a:endParaRPr lang="en-US" sz="1337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254599" y="2700734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!=</a:t>
              </a:r>
              <a:endParaRPr lang="en-US" sz="1337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6269038" y="2700734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!= b;</a:t>
              </a:r>
              <a:endParaRPr lang="en-US" sz="1337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8283476" y="2700734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2067124" y="3352503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2" name="Text 19"/>
            <p:cNvSpPr/>
            <p:nvPr/>
          </p:nvSpPr>
          <p:spPr>
            <a:xfrm>
              <a:off x="2236986" y="3460750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менше</a:t>
              </a:r>
              <a:endParaRPr lang="en-US" sz="1337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4254599" y="3460750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</a:t>
              </a:r>
              <a:endParaRPr lang="en-US" sz="1337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6269038" y="3460750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&lt; b;</a:t>
              </a:r>
              <a:endParaRPr lang="en-US" sz="1337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8283476" y="3460750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2067124" y="4112519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7" name="Text 24"/>
            <p:cNvSpPr/>
            <p:nvPr/>
          </p:nvSpPr>
          <p:spPr>
            <a:xfrm>
              <a:off x="2236986" y="4220766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більше</a:t>
              </a:r>
              <a:endParaRPr lang="en-US" sz="1337" dirty="0"/>
            </a:p>
          </p:txBody>
        </p:sp>
        <p:sp>
          <p:nvSpPr>
            <p:cNvPr id="28" name="Text 25"/>
            <p:cNvSpPr/>
            <p:nvPr/>
          </p:nvSpPr>
          <p:spPr>
            <a:xfrm>
              <a:off x="4254599" y="4220766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&gt;</a:t>
              </a:r>
              <a:endParaRPr lang="en-US" sz="1337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6269038" y="4220766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1; boolean c = a &gt; b;</a:t>
              </a:r>
              <a:endParaRPr lang="en-US" sz="1337" dirty="0"/>
            </a:p>
          </p:txBody>
        </p:sp>
        <p:sp>
          <p:nvSpPr>
            <p:cNvPr id="30" name="Text 27"/>
            <p:cNvSpPr/>
            <p:nvPr/>
          </p:nvSpPr>
          <p:spPr>
            <a:xfrm>
              <a:off x="8283476" y="4220766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  <p:sp>
          <p:nvSpPr>
            <p:cNvPr id="31" name="Shape 28"/>
            <p:cNvSpPr/>
            <p:nvPr/>
          </p:nvSpPr>
          <p:spPr>
            <a:xfrm>
              <a:off x="2067124" y="4872534"/>
              <a:ext cx="8057753" cy="76001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2" name="Text 29"/>
            <p:cNvSpPr/>
            <p:nvPr/>
          </p:nvSpPr>
          <p:spPr>
            <a:xfrm>
              <a:off x="2236986" y="4980782"/>
              <a:ext cx="1671538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менше або дорівнює</a:t>
              </a:r>
              <a:endParaRPr lang="en-US" sz="1337" dirty="0"/>
            </a:p>
          </p:txBody>
        </p:sp>
        <p:sp>
          <p:nvSpPr>
            <p:cNvPr id="33" name="Text 30"/>
            <p:cNvSpPr/>
            <p:nvPr/>
          </p:nvSpPr>
          <p:spPr>
            <a:xfrm>
              <a:off x="4254599" y="4980782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&lt;=</a:t>
              </a:r>
              <a:endParaRPr lang="en-US" sz="1337" dirty="0"/>
            </a:p>
          </p:txBody>
        </p:sp>
        <p:sp>
          <p:nvSpPr>
            <p:cNvPr id="34" name="Text 31"/>
            <p:cNvSpPr/>
            <p:nvPr/>
          </p:nvSpPr>
          <p:spPr>
            <a:xfrm>
              <a:off x="6269038" y="4980782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&lt;= b;</a:t>
              </a:r>
              <a:endParaRPr lang="en-US" sz="1337" dirty="0"/>
            </a:p>
          </p:txBody>
        </p:sp>
        <p:sp>
          <p:nvSpPr>
            <p:cNvPr id="35" name="Text 32"/>
            <p:cNvSpPr/>
            <p:nvPr/>
          </p:nvSpPr>
          <p:spPr>
            <a:xfrm>
              <a:off x="8283476" y="4980782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337" dirty="0"/>
            </a:p>
          </p:txBody>
        </p:sp>
        <p:sp>
          <p:nvSpPr>
            <p:cNvPr id="36" name="Shape 33"/>
            <p:cNvSpPr/>
            <p:nvPr/>
          </p:nvSpPr>
          <p:spPr>
            <a:xfrm>
              <a:off x="2067124" y="5632550"/>
              <a:ext cx="8057753" cy="76001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37" name="Text 34"/>
            <p:cNvSpPr/>
            <p:nvPr/>
          </p:nvSpPr>
          <p:spPr>
            <a:xfrm>
              <a:off x="2236986" y="5740797"/>
              <a:ext cx="1671538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більше або дорівнює</a:t>
              </a:r>
              <a:endParaRPr lang="en-US" sz="1337" dirty="0"/>
            </a:p>
          </p:txBody>
        </p:sp>
        <p:sp>
          <p:nvSpPr>
            <p:cNvPr id="38" name="Text 35"/>
            <p:cNvSpPr/>
            <p:nvPr/>
          </p:nvSpPr>
          <p:spPr>
            <a:xfrm>
              <a:off x="4254599" y="5740797"/>
              <a:ext cx="1668363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&gt;=</a:t>
              </a:r>
              <a:endParaRPr lang="en-US" sz="1337" dirty="0"/>
            </a:p>
          </p:txBody>
        </p:sp>
        <p:sp>
          <p:nvSpPr>
            <p:cNvPr id="39" name="Text 36"/>
            <p:cNvSpPr/>
            <p:nvPr/>
          </p:nvSpPr>
          <p:spPr>
            <a:xfrm>
              <a:off x="6269038" y="5740797"/>
              <a:ext cx="1668363" cy="543520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1, b = 2; boolean c = a &gt;= b;</a:t>
              </a:r>
              <a:endParaRPr lang="en-US" sz="1337" dirty="0"/>
            </a:p>
          </p:txBody>
        </p:sp>
        <p:sp>
          <p:nvSpPr>
            <p:cNvPr id="40" name="Text 37"/>
            <p:cNvSpPr/>
            <p:nvPr/>
          </p:nvSpPr>
          <p:spPr>
            <a:xfrm>
              <a:off x="8283476" y="5740797"/>
              <a:ext cx="1671538" cy="271760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141"/>
                </a:lnSpc>
              </a:pPr>
              <a:r>
                <a:rPr lang="en-US" sz="1337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false</a:t>
              </a:r>
              <a:endParaRPr lang="en-US" sz="1337" dirty="0"/>
            </a:p>
          </p:txBody>
        </p:sp>
      </p:grpSp>
      <p:sp>
        <p:nvSpPr>
          <p:cNvPr id="44" name="Shape784">
            <a:extLst>
              <a:ext uri="{FF2B5EF4-FFF2-40B4-BE49-F238E27FC236}">
                <a16:creationId xmlns:a16="http://schemas.microsoft.com/office/drawing/2014/main" id="{FBFE5368-9D69-479F-BF97-6AD561902D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45" name="Shape798">
            <a:extLst>
              <a:ext uri="{FF2B5EF4-FFF2-40B4-BE49-F238E27FC236}">
                <a16:creationId xmlns:a16="http://schemas.microsoft.com/office/drawing/2014/main" id="{210BC204-798C-46AF-81FA-F45E6166182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46" name="Shape789">
              <a:extLst>
                <a:ext uri="{FF2B5EF4-FFF2-40B4-BE49-F238E27FC236}">
                  <a16:creationId xmlns:a16="http://schemas.microsoft.com/office/drawing/2014/main" id="{58036037-73D3-4B07-A17E-5F3F4E6A62F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7" name="Shape794">
              <a:extLst>
                <a:ext uri="{FF2B5EF4-FFF2-40B4-BE49-F238E27FC236}">
                  <a16:creationId xmlns:a16="http://schemas.microsoft.com/office/drawing/2014/main" id="{C7E0082D-4621-4A07-A449-FD106387AB51}"/>
                </a:ext>
              </a:extLst>
            </p:cNvPr>
            <p:cNvPicPr/>
            <p:nvPr>
              <p:custDataLst>
                <p:tags r:id="rId26"/>
              </p:custDataLst>
            </p:nvPr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48" name="Shape825">
            <a:extLst>
              <a:ext uri="{FF2B5EF4-FFF2-40B4-BE49-F238E27FC236}">
                <a16:creationId xmlns:a16="http://schemas.microsoft.com/office/drawing/2014/main" id="{9CDDC0E5-8517-4152-9200-368E2ED009F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49" name="Shape789">
              <a:extLst>
                <a:ext uri="{FF2B5EF4-FFF2-40B4-BE49-F238E27FC236}">
                  <a16:creationId xmlns:a16="http://schemas.microsoft.com/office/drawing/2014/main" id="{CEB13E7E-03E2-4832-8CA6-E3CBBFEDA3F4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0" name="Shape813">
              <a:extLst>
                <a:ext uri="{FF2B5EF4-FFF2-40B4-BE49-F238E27FC236}">
                  <a16:creationId xmlns:a16="http://schemas.microsoft.com/office/drawing/2014/main" id="{7FAEEEFB-AF38-49B6-BBA6-4DD404C114DD}"/>
                </a:ext>
              </a:extLst>
            </p:cNvPr>
            <p:cNvPicPr/>
            <p:nvPr>
              <p:custDataLst>
                <p:tags r:id="rId24"/>
              </p:custDataLst>
            </p:nvPr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51" name="Shape819">
            <a:extLst>
              <a:ext uri="{FF2B5EF4-FFF2-40B4-BE49-F238E27FC236}">
                <a16:creationId xmlns:a16="http://schemas.microsoft.com/office/drawing/2014/main" id="{61703D5F-369A-46A7-BE5C-A0A8DA129D7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52" name="Shape789">
              <a:extLst>
                <a:ext uri="{FF2B5EF4-FFF2-40B4-BE49-F238E27FC236}">
                  <a16:creationId xmlns:a16="http://schemas.microsoft.com/office/drawing/2014/main" id="{EC936B97-72E6-49E0-B872-CEF83A04B2F3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3" name="Shape805">
              <a:extLst>
                <a:ext uri="{FF2B5EF4-FFF2-40B4-BE49-F238E27FC236}">
                  <a16:creationId xmlns:a16="http://schemas.microsoft.com/office/drawing/2014/main" id="{3B6A16CC-8CBC-493A-A3E9-C8644CC6FA5C}"/>
                </a:ext>
              </a:extLst>
            </p:cNvPr>
            <p:cNvPicPr/>
            <p:nvPr>
              <p:custDataLst>
                <p:tags r:id="rId22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54" name="Shape819">
            <a:extLst>
              <a:ext uri="{FF2B5EF4-FFF2-40B4-BE49-F238E27FC236}">
                <a16:creationId xmlns:a16="http://schemas.microsoft.com/office/drawing/2014/main" id="{18108E11-DCFB-4B79-BDFC-743782DE5A07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55" name="Shape789">
              <a:extLst>
                <a:ext uri="{FF2B5EF4-FFF2-40B4-BE49-F238E27FC236}">
                  <a16:creationId xmlns:a16="http://schemas.microsoft.com/office/drawing/2014/main" id="{3CF0E521-A826-41F6-97F4-016CE0A7DB11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6" name="Shape805">
              <a:extLst>
                <a:ext uri="{FF2B5EF4-FFF2-40B4-BE49-F238E27FC236}">
                  <a16:creationId xmlns:a16="http://schemas.microsoft.com/office/drawing/2014/main" id="{F7F669F0-CA91-4EA9-8E81-FBE68448D995}"/>
                </a:ext>
              </a:extLst>
            </p:cNvPr>
            <p:cNvPicPr/>
            <p:nvPr>
              <p:custDataLst>
                <p:tags r:id="rId20"/>
              </p:custDataLst>
            </p:nvPr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57" name="Shape784">
            <a:extLst>
              <a:ext uri="{FF2B5EF4-FFF2-40B4-BE49-F238E27FC236}">
                <a16:creationId xmlns:a16="http://schemas.microsoft.com/office/drawing/2014/main" id="{0953D142-B961-4D36-A372-AAD5F94DFA9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25995" y="4575416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58" name="Shape784">
            <a:extLst>
              <a:ext uri="{FF2B5EF4-FFF2-40B4-BE49-F238E27FC236}">
                <a16:creationId xmlns:a16="http://schemas.microsoft.com/office/drawing/2014/main" id="{1644B679-DBB9-477F-BB09-A875EAE3C88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92512" y="4398322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59" name="Shape784">
            <a:extLst>
              <a:ext uri="{FF2B5EF4-FFF2-40B4-BE49-F238E27FC236}">
                <a16:creationId xmlns:a16="http://schemas.microsoft.com/office/drawing/2014/main" id="{76D6785E-2C51-4CC8-B846-C5F4592AFE7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741889" y="355014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0" name="Shape784">
            <a:extLst>
              <a:ext uri="{FF2B5EF4-FFF2-40B4-BE49-F238E27FC236}">
                <a16:creationId xmlns:a16="http://schemas.microsoft.com/office/drawing/2014/main" id="{B327FFC4-1ACC-4BC9-B447-13C751C1272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244770" y="-621180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1" name="Shape784">
            <a:extLst>
              <a:ext uri="{FF2B5EF4-FFF2-40B4-BE49-F238E27FC236}">
                <a16:creationId xmlns:a16="http://schemas.microsoft.com/office/drawing/2014/main" id="{9003943C-5B53-48F2-8D48-3637AF98655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-460238" y="-128656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2" name="Shape784">
            <a:extLst>
              <a:ext uri="{FF2B5EF4-FFF2-40B4-BE49-F238E27FC236}">
                <a16:creationId xmlns:a16="http://schemas.microsoft.com/office/drawing/2014/main" id="{6DF3E50A-C432-4EA0-A129-6FC27A887252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09501" y="244621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3" name="Shape784">
            <a:extLst>
              <a:ext uri="{FF2B5EF4-FFF2-40B4-BE49-F238E27FC236}">
                <a16:creationId xmlns:a16="http://schemas.microsoft.com/office/drawing/2014/main" id="{264BBA68-E4DE-45B4-BFBF-216750D6512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414275" y="-439679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4" name="Shape784">
            <a:extLst>
              <a:ext uri="{FF2B5EF4-FFF2-40B4-BE49-F238E27FC236}">
                <a16:creationId xmlns:a16="http://schemas.microsoft.com/office/drawing/2014/main" id="{2FE80232-3075-439F-AFC2-B57C94DE457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75548" y="57215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6" name="Shape784">
            <a:extLst>
              <a:ext uri="{FF2B5EF4-FFF2-40B4-BE49-F238E27FC236}">
                <a16:creationId xmlns:a16="http://schemas.microsoft.com/office/drawing/2014/main" id="{BA16F8D0-1477-4AE5-8F4D-65C7F476BF6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470465" y="-624824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7" name="Shape784">
            <a:extLst>
              <a:ext uri="{FF2B5EF4-FFF2-40B4-BE49-F238E27FC236}">
                <a16:creationId xmlns:a16="http://schemas.microsoft.com/office/drawing/2014/main" id="{DEF8D6A5-DC95-474B-B6AF-B16E1D4FDAC2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2128689" y="-110493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68" name="Shape784">
            <a:extLst>
              <a:ext uri="{FF2B5EF4-FFF2-40B4-BE49-F238E27FC236}">
                <a16:creationId xmlns:a16="http://schemas.microsoft.com/office/drawing/2014/main" id="{E8A4C005-50FD-476A-B57F-3C6423EB1AB8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775732" y="-472195"/>
            <a:ext cx="2097786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4" name="Text 1"/>
          <p:cNvSpPr/>
          <p:nvPr/>
        </p:nvSpPr>
        <p:spPr>
          <a:xfrm>
            <a:off x="27632" y="42764"/>
            <a:ext cx="4418707" cy="5309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181"/>
              </a:lnSpc>
            </a:pPr>
            <a:r>
              <a:rPr lang="en-US" sz="3345" dirty="0">
                <a:solidFill>
                  <a:srgbClr val="312F2B"/>
                </a:solidFill>
                <a:latin typeface="Century Gothic" panose="020B0502020202020204" pitchFamily="34" charset="0"/>
                <a:ea typeface="Gelasio" pitchFamily="34" charset="-122"/>
                <a:cs typeface="Gelasio" pitchFamily="34" charset="-120"/>
              </a:rPr>
              <a:t>Операції відношення</a:t>
            </a:r>
            <a:endParaRPr lang="en-US" sz="3345" dirty="0">
              <a:latin typeface="Century Gothic" panose="020B0502020202020204" pitchFamily="34" charset="0"/>
            </a:endParaRPr>
          </a:p>
        </p:txBody>
      </p:sp>
      <p:sp>
        <p:nvSpPr>
          <p:cNvPr id="69" name="Shape784">
            <a:extLst>
              <a:ext uri="{FF2B5EF4-FFF2-40B4-BE49-F238E27FC236}">
                <a16:creationId xmlns:a16="http://schemas.microsoft.com/office/drawing/2014/main" id="{C49ED80A-23E6-4E15-A7F9-E07F668D30EA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-327461" y="790172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70" name="Shape784">
            <a:extLst>
              <a:ext uri="{FF2B5EF4-FFF2-40B4-BE49-F238E27FC236}">
                <a16:creationId xmlns:a16="http://schemas.microsoft.com/office/drawing/2014/main" id="{9DA7211C-66DD-4144-A62E-440DB84DB93D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380203" y="534080"/>
            <a:ext cx="1239945" cy="1239945"/>
          </a:xfrm>
          <a:prstGeom prst="ellipse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  <p:txBody>
          <a:bodyPr/>
          <a:lstStyle/>
          <a:p>
            <a:endParaRPr lang="uk-UA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E46A7882-AC79-4683-99C7-B10621423DDC}"/>
              </a:ext>
            </a:extLst>
          </p:cNvPr>
          <p:cNvGrpSpPr/>
          <p:nvPr/>
        </p:nvGrpSpPr>
        <p:grpSpPr>
          <a:xfrm>
            <a:off x="1698327" y="1620391"/>
            <a:ext cx="8795345" cy="3617218"/>
            <a:chOff x="1698328" y="2094806"/>
            <a:chExt cx="8795345" cy="3617218"/>
          </a:xfrm>
        </p:grpSpPr>
        <p:sp>
          <p:nvSpPr>
            <p:cNvPr id="5" name="Shape 2"/>
            <p:cNvSpPr/>
            <p:nvPr/>
          </p:nvSpPr>
          <p:spPr>
            <a:xfrm>
              <a:off x="1698328" y="2094806"/>
              <a:ext cx="8795345" cy="3617218"/>
            </a:xfrm>
            <a:prstGeom prst="roundRect">
              <a:avLst>
                <a:gd name="adj" fmla="val 2304"/>
              </a:avLst>
            </a:prstGeom>
            <a:noFill/>
            <a:ln w="7620">
              <a:solidFill>
                <a:srgbClr val="000000">
                  <a:alpha val="8000"/>
                </a:srgbClr>
              </a:solidFill>
              <a:prstDash val="solid"/>
            </a:ln>
          </p:spPr>
          <p:txBody>
            <a:bodyPr/>
            <a:lstStyle/>
            <a:p>
              <a:endParaRPr lang="uk-UA"/>
            </a:p>
          </p:txBody>
        </p:sp>
        <p:sp>
          <p:nvSpPr>
            <p:cNvPr id="6" name="Shape 3"/>
            <p:cNvSpPr/>
            <p:nvPr/>
          </p:nvSpPr>
          <p:spPr>
            <a:xfrm>
              <a:off x="1704678" y="2101156"/>
              <a:ext cx="8782645" cy="530919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7" name="Text 4"/>
            <p:cNvSpPr/>
            <p:nvPr/>
          </p:nvSpPr>
          <p:spPr>
            <a:xfrm>
              <a:off x="1890019" y="221853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Назва операції</a:t>
              </a:r>
              <a:endParaRPr lang="en-US" sz="1458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4088805" y="221853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Знак операції</a:t>
              </a:r>
              <a:endParaRPr lang="en-US" sz="1458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6096000" y="221853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Приклад</a:t>
              </a:r>
              <a:endParaRPr lang="en-US" sz="1458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8480029" y="221853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Результат</a:t>
              </a:r>
              <a:endParaRPr lang="en-US" sz="1458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1704678" y="2632075"/>
              <a:ext cx="8782645" cy="1123256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2" name="Text 9"/>
            <p:cNvSpPr/>
            <p:nvPr/>
          </p:nvSpPr>
          <p:spPr>
            <a:xfrm>
              <a:off x="1890019" y="2749451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«І»(кон'юнкція)</a:t>
              </a:r>
              <a:endParaRPr lang="en-US" sz="1458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4088805" y="2749451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&amp;&amp;</a:t>
              </a:r>
              <a:endParaRPr lang="en-US" sz="1458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5751871" y="2749451"/>
              <a:ext cx="2543016" cy="8885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</a:t>
              </a: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a = 1, b = 2;
boolean c = a &gt; 0 &amp;&amp; b &lt; 9;</a:t>
              </a:r>
              <a:endParaRPr lang="en-US" sz="1458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480029" y="2749451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1704678" y="3755331"/>
              <a:ext cx="8782645" cy="1123256"/>
            </a:xfrm>
            <a:prstGeom prst="rect">
              <a:avLst/>
            </a:prstGeom>
            <a:solidFill>
              <a:srgbClr val="FFFFFF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17" name="Text 14"/>
            <p:cNvSpPr/>
            <p:nvPr/>
          </p:nvSpPr>
          <p:spPr>
            <a:xfrm>
              <a:off x="1890019" y="3872707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«АБО»(диз'юнкція)</a:t>
              </a:r>
              <a:endParaRPr lang="en-US" sz="1458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4088805" y="3872707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||</a:t>
              </a:r>
              <a:endParaRPr lang="en-US" sz="1458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5751871" y="3872707"/>
              <a:ext cx="2543016" cy="888504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5, b = 2;
boolean c = a == 5|| b &gt; 3;</a:t>
              </a:r>
              <a:endParaRPr lang="en-US" sz="1458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8480029" y="3872707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1704678" y="4878586"/>
              <a:ext cx="8782645" cy="827088"/>
            </a:xfrm>
            <a:prstGeom prst="rect">
              <a:avLst/>
            </a:prstGeom>
            <a:solidFill>
              <a:srgbClr val="000000">
                <a:alpha val="4000"/>
              </a:srgbClr>
            </a:solidFill>
            <a:ln/>
          </p:spPr>
          <p:txBody>
            <a:bodyPr/>
            <a:lstStyle/>
            <a:p>
              <a:endParaRPr lang="uk-UA"/>
            </a:p>
          </p:txBody>
        </p:sp>
        <p:sp>
          <p:nvSpPr>
            <p:cNvPr id="22" name="Text 19"/>
            <p:cNvSpPr/>
            <p:nvPr/>
          </p:nvSpPr>
          <p:spPr>
            <a:xfrm>
              <a:off x="1890019" y="4995962"/>
              <a:ext cx="1822153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Логічне «НІ» (заперечення)</a:t>
              </a:r>
              <a:endParaRPr lang="en-US" sz="1458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4088805" y="4995962"/>
              <a:ext cx="1818978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!</a:t>
              </a:r>
              <a:endParaRPr lang="en-US" sz="1458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751870" y="4995962"/>
              <a:ext cx="2543017" cy="592336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int a = 0, b = 2;
boolean c = !(a == 3);</a:t>
              </a:r>
              <a:endParaRPr lang="en-US" sz="1458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8480029" y="4995962"/>
              <a:ext cx="1822153" cy="296168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>
                <a:lnSpc>
                  <a:spcPts val="2332"/>
                </a:lnSpc>
              </a:pPr>
              <a:r>
                <a:rPr lang="en-US" sz="1458" dirty="0">
                  <a:solidFill>
                    <a:srgbClr val="27252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true</a:t>
              </a:r>
              <a:endParaRPr lang="en-US" sz="1458" dirty="0"/>
            </a:p>
          </p:txBody>
        </p:sp>
      </p:grpSp>
      <p:sp>
        <p:nvSpPr>
          <p:cNvPr id="31" name="Капля 30">
            <a:extLst>
              <a:ext uri="{FF2B5EF4-FFF2-40B4-BE49-F238E27FC236}">
                <a16:creationId xmlns:a16="http://schemas.microsoft.com/office/drawing/2014/main" id="{4EA3640F-AA78-409A-9D3C-C9F7FAEA8875}"/>
              </a:ext>
            </a:extLst>
          </p:cNvPr>
          <p:cNvSpPr/>
          <p:nvPr/>
        </p:nvSpPr>
        <p:spPr>
          <a:xfrm>
            <a:off x="-1693706" y="-4680154"/>
            <a:ext cx="9558449" cy="6001315"/>
          </a:xfrm>
          <a:prstGeom prst="teardrop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Shape784">
            <a:extLst>
              <a:ext uri="{FF2B5EF4-FFF2-40B4-BE49-F238E27FC236}">
                <a16:creationId xmlns:a16="http://schemas.microsoft.com/office/drawing/2014/main" id="{3594CE85-F598-4456-856A-EA943530D96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33" name="Shape798">
            <a:extLst>
              <a:ext uri="{FF2B5EF4-FFF2-40B4-BE49-F238E27FC236}">
                <a16:creationId xmlns:a16="http://schemas.microsoft.com/office/drawing/2014/main" id="{D51C5159-FEE3-427F-9567-CA51C497E90F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880205" y="6152227"/>
            <a:ext cx="417198" cy="417275"/>
            <a:chOff x="-17932" y="2761945"/>
            <a:chExt cx="417198" cy="417275"/>
          </a:xfrm>
        </p:grpSpPr>
        <p:sp>
          <p:nvSpPr>
            <p:cNvPr id="34" name="Shape789">
              <a:extLst>
                <a:ext uri="{FF2B5EF4-FFF2-40B4-BE49-F238E27FC236}">
                  <a16:creationId xmlns:a16="http://schemas.microsoft.com/office/drawing/2014/main" id="{ECD4E75E-6A8B-49E2-A7FB-980BC65C07F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5" name="Shape794">
              <a:extLst>
                <a:ext uri="{FF2B5EF4-FFF2-40B4-BE49-F238E27FC236}">
                  <a16:creationId xmlns:a16="http://schemas.microsoft.com/office/drawing/2014/main" id="{A29D378F-2B07-4EB2-8E6E-72C7DD681A1D}"/>
                </a:ext>
              </a:extLst>
            </p:cNvPr>
            <p:cNvPicPr/>
            <p:nvPr>
              <p:custDataLst>
                <p:tags r:id="rId13"/>
              </p:custDataLst>
            </p:nvPr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36" name="Shape825">
            <a:extLst>
              <a:ext uri="{FF2B5EF4-FFF2-40B4-BE49-F238E27FC236}">
                <a16:creationId xmlns:a16="http://schemas.microsoft.com/office/drawing/2014/main" id="{95FC181C-B6A7-4B5D-97FA-697207242C16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702184" y="1007103"/>
            <a:ext cx="417197" cy="417276"/>
            <a:chOff x="7712852" y="1193852"/>
            <a:chExt cx="417197" cy="417276"/>
          </a:xfrm>
        </p:grpSpPr>
        <p:sp>
          <p:nvSpPr>
            <p:cNvPr id="37" name="Shape789">
              <a:extLst>
                <a:ext uri="{FF2B5EF4-FFF2-40B4-BE49-F238E27FC236}">
                  <a16:creationId xmlns:a16="http://schemas.microsoft.com/office/drawing/2014/main" id="{E0DAA236-6842-4B86-89CA-D86858252A15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8" name="Shape813">
              <a:extLst>
                <a:ext uri="{FF2B5EF4-FFF2-40B4-BE49-F238E27FC236}">
                  <a16:creationId xmlns:a16="http://schemas.microsoft.com/office/drawing/2014/main" id="{3D864855-1946-4B2A-8B94-8190B4891383}"/>
                </a:ext>
              </a:extLst>
            </p:cNvPr>
            <p:cNvPicPr/>
            <p:nvPr>
              <p:custDataLst>
                <p:tags r:id="rId11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39" name="Shape819">
            <a:extLst>
              <a:ext uri="{FF2B5EF4-FFF2-40B4-BE49-F238E27FC236}">
                <a16:creationId xmlns:a16="http://schemas.microsoft.com/office/drawing/2014/main" id="{F7F15DEB-5D3A-42B3-B175-9C82D84B708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706378" y="5398085"/>
            <a:ext cx="417198" cy="417276"/>
            <a:chOff x="4207653" y="2394364"/>
            <a:chExt cx="417198" cy="417276"/>
          </a:xfrm>
        </p:grpSpPr>
        <p:sp>
          <p:nvSpPr>
            <p:cNvPr id="40" name="Shape789">
              <a:extLst>
                <a:ext uri="{FF2B5EF4-FFF2-40B4-BE49-F238E27FC236}">
                  <a16:creationId xmlns:a16="http://schemas.microsoft.com/office/drawing/2014/main" id="{BCB13C56-0557-4828-8149-FBB6BC89227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1" name="Shape805">
              <a:extLst>
                <a:ext uri="{FF2B5EF4-FFF2-40B4-BE49-F238E27FC236}">
                  <a16:creationId xmlns:a16="http://schemas.microsoft.com/office/drawing/2014/main" id="{A2F35D60-C35E-4E4F-B709-89F4660EEB88}"/>
                </a:ext>
              </a:extLst>
            </p:cNvPr>
            <p:cNvPicPr/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grpSp>
        <p:nvGrpSpPr>
          <p:cNvPr id="42" name="Shape819">
            <a:extLst>
              <a:ext uri="{FF2B5EF4-FFF2-40B4-BE49-F238E27FC236}">
                <a16:creationId xmlns:a16="http://schemas.microsoft.com/office/drawing/2014/main" id="{ABA8D5DE-4B4D-435F-B016-E55078AB3DCC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67630" y="2153928"/>
            <a:ext cx="417198" cy="417276"/>
            <a:chOff x="4207653" y="2394364"/>
            <a:chExt cx="417198" cy="417276"/>
          </a:xfrm>
        </p:grpSpPr>
        <p:sp>
          <p:nvSpPr>
            <p:cNvPr id="43" name="Shape789">
              <a:extLst>
                <a:ext uri="{FF2B5EF4-FFF2-40B4-BE49-F238E27FC236}">
                  <a16:creationId xmlns:a16="http://schemas.microsoft.com/office/drawing/2014/main" id="{7B20B38F-4651-4365-95D2-05A3A9E31589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4" name="Shape805">
              <a:extLst>
                <a:ext uri="{FF2B5EF4-FFF2-40B4-BE49-F238E27FC236}">
                  <a16:creationId xmlns:a16="http://schemas.microsoft.com/office/drawing/2014/main" id="{04F51FD2-5367-4A9E-BBA8-0F62BC99ABA3}"/>
                </a:ext>
              </a:extLst>
            </p:cNvPr>
            <p:cNvPicPr/>
            <p:nvPr>
              <p:custDataLst>
                <p:tags r:id="rId7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  <p:sp>
        <p:nvSpPr>
          <p:cNvPr id="4" name="Text 1"/>
          <p:cNvSpPr/>
          <p:nvPr/>
        </p:nvSpPr>
        <p:spPr>
          <a:xfrm>
            <a:off x="505392" y="42218"/>
            <a:ext cx="4629150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4400" dirty="0">
                <a:solidFill>
                  <a:srgbClr val="312F2B"/>
                </a:solidFill>
                <a:latin typeface="Century Gothic" panose="020B0502020202020204" pitchFamily="34" charset="0"/>
                <a:ea typeface="Gelasio" pitchFamily="34" charset="-122"/>
                <a:cs typeface="Gelasio" pitchFamily="34" charset="-120"/>
              </a:rPr>
              <a:t>Логічні операції</a:t>
            </a:r>
            <a:endParaRPr lang="en-US" sz="44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Капля 18">
            <a:extLst>
              <a:ext uri="{FF2B5EF4-FFF2-40B4-BE49-F238E27FC236}">
                <a16:creationId xmlns:a16="http://schemas.microsoft.com/office/drawing/2014/main" id="{0C4AA0D1-2EB6-42B5-B9D0-78EC9B17DDF6}"/>
              </a:ext>
            </a:extLst>
          </p:cNvPr>
          <p:cNvSpPr/>
          <p:nvPr/>
        </p:nvSpPr>
        <p:spPr>
          <a:xfrm>
            <a:off x="1023727" y="-4502470"/>
            <a:ext cx="7010430" cy="6001315"/>
          </a:xfrm>
          <a:prstGeom prst="teardrop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Капля 6">
            <a:extLst>
              <a:ext uri="{FF2B5EF4-FFF2-40B4-BE49-F238E27FC236}">
                <a16:creationId xmlns:a16="http://schemas.microsoft.com/office/drawing/2014/main" id="{E48BEA65-0280-4306-9141-16BE575C844E}"/>
              </a:ext>
            </a:extLst>
          </p:cNvPr>
          <p:cNvSpPr/>
          <p:nvPr/>
        </p:nvSpPr>
        <p:spPr>
          <a:xfrm>
            <a:off x="-1919067" y="-4916907"/>
            <a:ext cx="8321119" cy="7294149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8545B91-B4B5-486C-BA76-ABD6621F707F}"/>
              </a:ext>
            </a:extLst>
          </p:cNvPr>
          <p:cNvSpPr/>
          <p:nvPr/>
        </p:nvSpPr>
        <p:spPr>
          <a:xfrm>
            <a:off x="23634" y="-88867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Тернарна операція в мові програмування Java</a:t>
            </a:r>
            <a:endParaRPr lang="en-US" sz="43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93AF7-8730-44B6-9A3F-45500C2989E3}"/>
              </a:ext>
            </a:extLst>
          </p:cNvPr>
          <p:cNvSpPr txBox="1"/>
          <p:nvPr/>
        </p:nvSpPr>
        <p:spPr>
          <a:xfrm>
            <a:off x="435990" y="1884198"/>
            <a:ext cx="6094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результат = (умова) ?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значення_якщо_умова_правдива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значення_якщо_умова_хибна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uk-UA" dirty="0"/>
          </a:p>
          <a:p>
            <a:r>
              <a:rPr lang="uk-UA" dirty="0"/>
              <a:t>Ось приклад використання </a:t>
            </a:r>
            <a:r>
              <a:rPr lang="uk-UA" dirty="0" err="1"/>
              <a:t>тернарної</a:t>
            </a:r>
            <a:r>
              <a:rPr lang="uk-UA" dirty="0"/>
              <a:t> операції в </a:t>
            </a:r>
            <a:r>
              <a:rPr lang="uk-UA" dirty="0" err="1"/>
              <a:t>Java</a:t>
            </a:r>
            <a:r>
              <a:rPr lang="uk-UA" dirty="0"/>
              <a:t>:</a:t>
            </a:r>
          </a:p>
          <a:p>
            <a:endParaRPr lang="uk-UA" dirty="0"/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число1 = 10;</a:t>
            </a: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число2 = 20;</a:t>
            </a: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 = (число1 &gt; число2) ? число1 : число2;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true ? 1 : 0;</a:t>
            </a:r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uk-UA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("Більше число: " + </a:t>
            </a:r>
            <a:r>
              <a:rPr lang="uk-UA" dirty="0" err="1">
                <a:latin typeface="Courier New" panose="02070309020205020404" pitchFamily="49" charset="0"/>
                <a:cs typeface="Courier New" panose="02070309020205020404" pitchFamily="49" charset="0"/>
              </a:rPr>
              <a:t>більше_число</a:t>
            </a:r>
            <a:r>
              <a:rPr lang="uk-UA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38E990-3399-43FE-86B5-CA39583DA34A}"/>
              </a:ext>
            </a:extLst>
          </p:cNvPr>
          <p:cNvSpPr txBox="1"/>
          <p:nvPr/>
        </p:nvSpPr>
        <p:spPr>
          <a:xfrm>
            <a:off x="7553595" y="4487658"/>
            <a:ext cx="47699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цьому прикладі `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більше_число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 отримує значення `число1`, якщо `число1` більше `число2`, інакше воно отримує значення `число2`. Таким чином, відображається більше з двох чисел.</a:t>
            </a:r>
          </a:p>
          <a:p>
            <a:endParaRPr lang="uk-UA" dirty="0"/>
          </a:p>
        </p:txBody>
      </p:sp>
      <p:sp>
        <p:nvSpPr>
          <p:cNvPr id="6" name="Shape4326">
            <a:extLst>
              <a:ext uri="{FF2B5EF4-FFF2-40B4-BE49-F238E27FC236}">
                <a16:creationId xmlns:a16="http://schemas.microsoft.com/office/drawing/2014/main" id="{5A92C31C-0A4F-4A69-A72F-6F279E3E06E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7507876" y="4490500"/>
            <a:ext cx="45719" cy="23675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+mn-ea"/>
                <a:cs typeface="+mn-cs"/>
              </a:defRPr>
            </a:lvl9pPr>
          </a:lstStyle>
          <a:p>
            <a:pPr algn="ctr"/>
            <a:endParaRPr lang="ru-RU"/>
          </a:p>
        </p:txBody>
      </p:sp>
      <p:sp>
        <p:nvSpPr>
          <p:cNvPr id="8" name="Shape784">
            <a:extLst>
              <a:ext uri="{FF2B5EF4-FFF2-40B4-BE49-F238E27FC236}">
                <a16:creationId xmlns:a16="http://schemas.microsoft.com/office/drawing/2014/main" id="{63E12B3C-F3CA-47FF-8C0F-5C7F5BAA4FF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494482" y="-498217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sp>
        <p:nvSpPr>
          <p:cNvPr id="9" name="Shape784">
            <a:extLst>
              <a:ext uri="{FF2B5EF4-FFF2-40B4-BE49-F238E27FC236}">
                <a16:creationId xmlns:a16="http://schemas.microsoft.com/office/drawing/2014/main" id="{8951E7CA-9D3C-4574-B18B-E82B642ADC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454075" y="6120298"/>
            <a:ext cx="1239945" cy="1239945"/>
          </a:xfrm>
          <a:prstGeom prst="ellipse">
            <a:avLst/>
          </a:pr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omfortaa"/>
                <a:ea typeface="Arial"/>
                <a:cs typeface="Arial"/>
              </a:defRPr>
            </a:lvl9pPr>
          </a:lstStyle>
          <a:p>
            <a:pPr algn="ctr"/>
            <a:endParaRPr lang="ru-RU" sz="1100">
              <a:solidFill>
                <a:srgbClr val="000000"/>
              </a:solidFill>
              <a:latin typeface="Comfortaa"/>
            </a:endParaRPr>
          </a:p>
        </p:txBody>
      </p:sp>
      <p:grpSp>
        <p:nvGrpSpPr>
          <p:cNvPr id="10" name="Shape798">
            <a:extLst>
              <a:ext uri="{FF2B5EF4-FFF2-40B4-BE49-F238E27FC236}">
                <a16:creationId xmlns:a16="http://schemas.microsoft.com/office/drawing/2014/main" id="{6865D867-13B5-4203-8D13-3027C55AC211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551406" y="6064659"/>
            <a:ext cx="417198" cy="417275"/>
            <a:chOff x="-17932" y="2761945"/>
            <a:chExt cx="417198" cy="417275"/>
          </a:xfrm>
        </p:grpSpPr>
        <p:sp>
          <p:nvSpPr>
            <p:cNvPr id="11" name="Shape789">
              <a:extLst>
                <a:ext uri="{FF2B5EF4-FFF2-40B4-BE49-F238E27FC236}">
                  <a16:creationId xmlns:a16="http://schemas.microsoft.com/office/drawing/2014/main" id="{920DF4FD-7233-4E04-8FD8-573B3E7750AA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-13623" y="2766174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2" name="Shape794">
              <a:extLst>
                <a:ext uri="{FF2B5EF4-FFF2-40B4-BE49-F238E27FC236}">
                  <a16:creationId xmlns:a16="http://schemas.microsoft.com/office/drawing/2014/main" id="{E7375CD8-6FB4-4B95-8C02-A45D44A628AD}"/>
                </a:ext>
              </a:extLst>
            </p:cNvPr>
            <p:cNvPicPr/>
            <p:nvPr>
              <p:custDataLst>
                <p:tags r:id="rId12"/>
              </p:custDataLst>
            </p:nvPr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-17932" y="2761945"/>
              <a:ext cx="316731" cy="316731"/>
            </a:xfrm>
            <a:prstGeom prst="rect">
              <a:avLst/>
            </a:prstGeom>
          </p:spPr>
        </p:pic>
      </p:grpSp>
      <p:grpSp>
        <p:nvGrpSpPr>
          <p:cNvPr id="13" name="Shape825">
            <a:extLst>
              <a:ext uri="{FF2B5EF4-FFF2-40B4-BE49-F238E27FC236}">
                <a16:creationId xmlns:a16="http://schemas.microsoft.com/office/drawing/2014/main" id="{2BDAC7FC-1F17-4821-86C2-27E4A6DCA6F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637437" y="1496006"/>
            <a:ext cx="417197" cy="417276"/>
            <a:chOff x="7712852" y="1193852"/>
            <a:chExt cx="417197" cy="417276"/>
          </a:xfrm>
        </p:grpSpPr>
        <p:sp>
          <p:nvSpPr>
            <p:cNvPr id="14" name="Shape789">
              <a:extLst>
                <a:ext uri="{FF2B5EF4-FFF2-40B4-BE49-F238E27FC236}">
                  <a16:creationId xmlns:a16="http://schemas.microsoft.com/office/drawing/2014/main" id="{4F75199C-80AE-41CB-B0F6-359D0D35F57D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7717161" y="1198082"/>
              <a:ext cx="412889" cy="413046"/>
            </a:xfrm>
            <a:prstGeom prst="ellipse">
              <a:avLst/>
            </a:prstGeom>
            <a:solidFill>
              <a:srgbClr val="000000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Shape813">
              <a:extLst>
                <a:ext uri="{FF2B5EF4-FFF2-40B4-BE49-F238E27FC236}">
                  <a16:creationId xmlns:a16="http://schemas.microsoft.com/office/drawing/2014/main" id="{A013284B-280D-480F-92E2-00E32A16BA84}"/>
                </a:ext>
              </a:extLst>
            </p:cNvPr>
            <p:cNvPicPr/>
            <p:nvPr>
              <p:custDataLst>
                <p:tags r:id="rId10"/>
              </p:custDataLst>
            </p:nvPr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712852" y="1193852"/>
              <a:ext cx="316731" cy="316731"/>
            </a:xfrm>
            <a:prstGeom prst="rect">
              <a:avLst/>
            </a:prstGeom>
          </p:spPr>
        </p:pic>
      </p:grpSp>
      <p:grpSp>
        <p:nvGrpSpPr>
          <p:cNvPr id="16" name="Shape819">
            <a:extLst>
              <a:ext uri="{FF2B5EF4-FFF2-40B4-BE49-F238E27FC236}">
                <a16:creationId xmlns:a16="http://schemas.microsoft.com/office/drawing/2014/main" id="{FAE2A225-67A7-44D8-AECA-74DD74F41D3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7420483" y="3729079"/>
            <a:ext cx="417198" cy="417276"/>
            <a:chOff x="4207653" y="2394364"/>
            <a:chExt cx="417198" cy="417276"/>
          </a:xfrm>
        </p:grpSpPr>
        <p:sp>
          <p:nvSpPr>
            <p:cNvPr id="17" name="Shape789">
              <a:extLst>
                <a:ext uri="{FF2B5EF4-FFF2-40B4-BE49-F238E27FC236}">
                  <a16:creationId xmlns:a16="http://schemas.microsoft.com/office/drawing/2014/main" id="{BFB2D1C6-D5EF-4B69-9444-A1D748ED49B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4211962" y="2398594"/>
              <a:ext cx="412889" cy="413046"/>
            </a:xfrm>
            <a:prstGeom prst="ellipse">
              <a:avLst/>
            </a:prstGeom>
            <a:solidFill>
              <a:srgbClr val="E7E6E6">
                <a:alpha val="50196"/>
              </a:srgbClr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>
              <a:noAutofit/>
            </a:bodyPr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8" name="Shape805">
              <a:extLst>
                <a:ext uri="{FF2B5EF4-FFF2-40B4-BE49-F238E27FC236}">
                  <a16:creationId xmlns:a16="http://schemas.microsoft.com/office/drawing/2014/main" id="{6CE6956E-EEB4-4749-9D1B-8A05EFBF4E6A}"/>
                </a:ext>
              </a:extLst>
            </p:cNvPr>
            <p:cNvPicPr/>
            <p:nvPr>
              <p:custDataLst>
                <p:tags r:id="rId8"/>
              </p:custDataLst>
            </p:nvPr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07653" y="2394364"/>
              <a:ext cx="316731" cy="31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9509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0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8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79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2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81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1575</Words>
  <Application>Microsoft Office PowerPoint</Application>
  <PresentationFormat>Широкоэкранный</PresentationFormat>
  <Paragraphs>245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Cascadia Code</vt:lpstr>
      <vt:lpstr>Century Gothic</vt:lpstr>
      <vt:lpstr>Comfortaa</vt:lpstr>
      <vt:lpstr>Comic Sans MS</vt:lpstr>
      <vt:lpstr>Courier New</vt:lpstr>
      <vt:lpstr>Gelasio</vt:lpstr>
      <vt:lpstr>inherit</vt:lpstr>
      <vt:lpstr>Lato</vt:lpstr>
      <vt:lpstr>Segoe UI Semilight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Шейко Ростислав Олександрович</dc:creator>
  <cp:lastModifiedBy>Шейко Ростислав Олександрович</cp:lastModifiedBy>
  <cp:revision>112</cp:revision>
  <dcterms:created xsi:type="dcterms:W3CDTF">2023-10-11T13:14:03Z</dcterms:created>
  <dcterms:modified xsi:type="dcterms:W3CDTF">2024-11-27T14:13:24Z</dcterms:modified>
</cp:coreProperties>
</file>