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75" r:id="rId5"/>
    <p:sldId id="276" r:id="rId6"/>
    <p:sldId id="261" r:id="rId7"/>
    <p:sldId id="263" r:id="rId8"/>
    <p:sldId id="264" r:id="rId9"/>
    <p:sldId id="260" r:id="rId10"/>
    <p:sldId id="265" r:id="rId11"/>
    <p:sldId id="262" r:id="rId12"/>
    <p:sldId id="267" r:id="rId13"/>
    <p:sldId id="271" r:id="rId14"/>
    <p:sldId id="269" r:id="rId15"/>
    <p:sldId id="268" r:id="rId16"/>
    <p:sldId id="270" r:id="rId17"/>
    <p:sldId id="272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6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E8D64-5E70-493E-AAE1-DD02162AEC26}" type="datetimeFigureOut">
              <a:rPr lang="uk-UA" smtClean="0"/>
              <a:t>27.06.2024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85C70-2813-4CDD-BDCD-D35444F005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916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BDC74F-F315-43EB-95D2-C35C1F12B73F}" type="slidenum">
              <a:rPr lang="ru-RU" altLang="ru-RU" b="0" smtClean="0"/>
              <a:pPr eaLnBrk="1" hangingPunct="1"/>
              <a:t>4</a:t>
            </a:fld>
            <a:endParaRPr lang="ru-RU" altLang="ru-RU" b="0"/>
          </a:p>
        </p:txBody>
      </p:sp>
      <p:sp>
        <p:nvSpPr>
          <p:cNvPr id="253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FF8097-914A-4D36-8F39-DB6B4D7D24A4}" type="slidenum">
              <a:rPr lang="ru-RU" altLang="ru-RU" b="0" smtClean="0"/>
              <a:pPr eaLnBrk="1" hangingPunct="1"/>
              <a:t>5</a:t>
            </a:fld>
            <a:endParaRPr lang="ru-RU" altLang="ru-RU" b="0"/>
          </a:p>
        </p:txBody>
      </p:sp>
      <p:sp>
        <p:nvSpPr>
          <p:cNvPr id="254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B491B-A251-498F-944B-23171B7CFC9D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086500-0AFD-4BDF-ACE7-92F9E6E96B21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246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B491B-A251-498F-944B-23171B7CFC9D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49CAC-8E49-4FDB-BAD4-40B95B2E65BF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248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49CAC-8E49-4FDB-BAD4-40B95B2E65BF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248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C6A14-4DD5-47F5-A4A4-D1838A1DB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8851C6-BF02-49E5-8334-433C37346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AFDFE1-3BAF-4862-B231-1C2D744A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27.06.2024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0C406A-FDA5-411D-9C58-2DC9AA79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DAECED-8C29-4D69-B898-BD0B49D4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8471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5A9B39-0BA4-43EA-A275-99C15B90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DD18D1-6213-4CCC-B248-3E292A670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14B997-2BDE-4D1E-B624-66E927EA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27.06.2024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8E55E4-1472-47A4-A350-F956FE3F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5CF79A-96BB-4403-A0B4-D540988E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006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4911D4D-4600-49E0-8F07-44B87DACA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BE39A2-547E-48F2-8046-71A2742C7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EAA925-54F7-4054-BDD8-F46EFD5B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27.06.2024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97FA35-A26A-4440-BA35-7F25CB19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19CA61-4D9E-4A8B-B69B-6084E16A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346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D9B83-DD7E-4366-9A4D-E11E2047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B0FB71-0D9A-429D-8085-381F2DDF9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0CC8C2-1992-4AA6-AC04-FFBE8ED1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27.06.2024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86277E-EFE6-4858-A8D7-7796029D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C93786-9635-4F44-92A3-985A15F5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018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B92AE-D5ED-486D-84E7-B22E7370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B30E03-DB3D-43EC-9447-D18368D96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872CC2-5698-4DB8-8405-4F80D11B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27.06.2024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B21A01-59EF-49A7-BDD5-6BCCD213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C849A3-4EE8-47A8-955B-FE7F9AA6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295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2B081-2D0E-4F0D-9F53-CE3D0E19D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09C036-1CEF-4114-B669-D16B38287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DEBC01-C34D-4017-8ADD-3EF102505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90F596-692F-4900-B1C3-6E0A445F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27.06.2024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B4297B-71DE-4997-98C9-0F9F13C5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20D5F3-B698-4491-87D7-43CC700D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451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3B4A3-7AC7-49B5-A24A-60FDAB2D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20F581-1AE9-4188-8AEC-39188D326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37BC3E-A712-44B5-948A-68DAE2D45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6DC38B1-FF8B-45DE-9062-E01A921F0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737B8EF-0488-4ED4-BE68-4F6F31169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6ABA0C-4C05-492C-A6B2-E513C088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27.06.2024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A317D8-8DCF-48D7-92EA-201D6A62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C9A890F-DE95-4B2E-A87A-AE218D4C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611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5283C-85D5-4B3D-8F12-374DE775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E0C30E-981D-4086-A75B-CD6C390BE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27.06.2024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742208-A02A-4BAE-8EE2-47420AE7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3F9C92-1841-495F-B3B5-C061EB5A5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996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473960F-277E-4C3A-B628-B16769B2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27.06.2024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1281EB0-D40B-4880-A900-4750C2C9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F0B21A-D8F1-457A-A8AD-56EEEB5F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642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1E4D8C-AC77-4650-BD7E-97323D46E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C41E45-69FB-4563-9276-AEF626ECC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951727-7B93-4F59-AEFD-142A54745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446B6B-59E8-476B-A516-2B6A5CAD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27.06.2024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C5BAC3-417D-4B4B-82BB-D5304A83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278D64-8D24-4B2A-BBA8-90C5C1C6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659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6CFE7-D691-4366-A4B2-8C73C31D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795B47B-EE8C-4C2F-963F-BAB9907D9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9B0690-D4FF-4778-97B0-8DBADFD56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BAF4E5-0EEF-4B9A-9B65-0B7824A7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27.06.2024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CF201A-9CEE-450D-94E7-CAA1D1ED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51CE07-E5A5-43D0-82E3-42AA7F44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375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BA127-293B-4236-B689-2ABE12E1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9585D3-39AF-4666-B4D1-582EFC9F8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86B271-DCFB-4205-877C-5EA945289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437EF-AD68-4469-990C-D3DEFFCD4AB5}" type="datetimeFigureOut">
              <a:rPr lang="uk-UA" smtClean="0"/>
              <a:t>27.06.2024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EB6290-0867-4E31-BF5F-DAB3C43FB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028935-3B7D-4738-AFF4-5DA4581B3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177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sv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EAF661-9563-49E7-A588-C62F3CA6FB2F}"/>
              </a:ext>
            </a:extLst>
          </p:cNvPr>
          <p:cNvSpPr txBox="1"/>
          <p:nvPr/>
        </p:nvSpPr>
        <p:spPr>
          <a:xfrm>
            <a:off x="1223422" y="2801614"/>
            <a:ext cx="9745154" cy="280076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Sitka Small" panose="02000505000000020004" pitchFamily="2" charset="0"/>
                <a:cs typeface="Times New Roman" panose="02020603050405020304" pitchFamily="18" charset="0"/>
              </a:rPr>
              <a:t>Тема уроку: </a:t>
            </a:r>
            <a:r>
              <a:rPr lang="en-US" sz="8800" b="1" dirty="0">
                <a:latin typeface="Sitka Small" panose="02000505000000020004" pitchFamily="2" charset="0"/>
                <a:cs typeface="Times New Roman" panose="02020603050405020304" pitchFamily="18" charset="0"/>
              </a:rPr>
              <a:t>for (do) while</a:t>
            </a:r>
            <a:endParaRPr lang="uk-UA" sz="8800" b="1" dirty="0">
              <a:latin typeface="Sitka Small" panose="02000505000000020004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4" name="Shape4327">
            <a:extLst>
              <a:ext uri="{FF2B5EF4-FFF2-40B4-BE49-F238E27FC236}">
                <a16:creationId xmlns:a16="http://schemas.microsoft.com/office/drawing/2014/main" id="{C52277D8-0E13-4CA5-B0BC-6295B4AC764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197365" y="231347"/>
            <a:ext cx="1797269" cy="1797269"/>
            <a:chOff x="4562366" y="349555"/>
            <a:chExt cx="1797269" cy="1797269"/>
          </a:xfrm>
        </p:grpSpPr>
        <p:pic>
          <p:nvPicPr>
            <p:cNvPr id="5" name="Shape4328">
              <a:extLst>
                <a:ext uri="{FF2B5EF4-FFF2-40B4-BE49-F238E27FC236}">
                  <a16:creationId xmlns:a16="http://schemas.microsoft.com/office/drawing/2014/main" id="{10E699FD-3A98-4F12-818E-1ED551FD32DF}"/>
                </a:ext>
              </a:extLst>
            </p:cNvPr>
            <p:cNvPicPr/>
            <p:nvPr>
              <p:custDataLst>
                <p:tags r:id="rId4"/>
              </p:custDataLst>
            </p:nvPr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6" name="Shape4329">
            <a:extLst>
              <a:ext uri="{FF2B5EF4-FFF2-40B4-BE49-F238E27FC236}">
                <a16:creationId xmlns:a16="http://schemas.microsoft.com/office/drawing/2014/main" id="{6953FEF1-647A-49AD-B6C7-0C2052EB9EA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57345" y="2485036"/>
            <a:ext cx="1077311" cy="55245"/>
            <a:chOff x="4925483" y="2578947"/>
            <a:chExt cx="1077311" cy="55245"/>
          </a:xfrm>
        </p:grpSpPr>
        <p:sp>
          <p:nvSpPr>
            <p:cNvPr id="7" name="Shape4325">
              <a:extLst>
                <a:ext uri="{FF2B5EF4-FFF2-40B4-BE49-F238E27FC236}">
                  <a16:creationId xmlns:a16="http://schemas.microsoft.com/office/drawing/2014/main" id="{19A31603-3C75-45E5-9F45-E141B55C08D6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flipV="1">
              <a:off x="4925483" y="2578947"/>
              <a:ext cx="1077311" cy="55245"/>
            </a:xfrm>
            <a:prstGeom prst="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8" name="Ромб 7">
            <a:extLst>
              <a:ext uri="{FF2B5EF4-FFF2-40B4-BE49-F238E27FC236}">
                <a16:creationId xmlns:a16="http://schemas.microsoft.com/office/drawing/2014/main" id="{BA71C54F-A871-43FF-9B75-5F0C1CE64F37}"/>
              </a:ext>
            </a:extLst>
          </p:cNvPr>
          <p:cNvSpPr/>
          <p:nvPr/>
        </p:nvSpPr>
        <p:spPr>
          <a:xfrm>
            <a:off x="10441447" y="136525"/>
            <a:ext cx="937214" cy="830997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Ромб 8">
            <a:extLst>
              <a:ext uri="{FF2B5EF4-FFF2-40B4-BE49-F238E27FC236}">
                <a16:creationId xmlns:a16="http://schemas.microsoft.com/office/drawing/2014/main" id="{99C73480-6104-472F-BA13-01B651638D85}"/>
              </a:ext>
            </a:extLst>
          </p:cNvPr>
          <p:cNvSpPr/>
          <p:nvPr/>
        </p:nvSpPr>
        <p:spPr>
          <a:xfrm>
            <a:off x="11082420" y="-401120"/>
            <a:ext cx="937214" cy="830997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12D2BD83-8BE1-496C-A4C3-8C3A2BE00B47}"/>
              </a:ext>
            </a:extLst>
          </p:cNvPr>
          <p:cNvSpPr/>
          <p:nvPr/>
        </p:nvSpPr>
        <p:spPr>
          <a:xfrm>
            <a:off x="11723393" y="136525"/>
            <a:ext cx="937214" cy="830997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омб 10">
            <a:extLst>
              <a:ext uri="{FF2B5EF4-FFF2-40B4-BE49-F238E27FC236}">
                <a16:creationId xmlns:a16="http://schemas.microsoft.com/office/drawing/2014/main" id="{569A71B2-70E1-4AE7-B357-B657E5E44E72}"/>
              </a:ext>
            </a:extLst>
          </p:cNvPr>
          <p:cNvSpPr/>
          <p:nvPr/>
        </p:nvSpPr>
        <p:spPr>
          <a:xfrm>
            <a:off x="9174245" y="1234899"/>
            <a:ext cx="937214" cy="830997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Ромб 11">
            <a:extLst>
              <a:ext uri="{FF2B5EF4-FFF2-40B4-BE49-F238E27FC236}">
                <a16:creationId xmlns:a16="http://schemas.microsoft.com/office/drawing/2014/main" id="{8E81110F-C50C-4818-AAD1-CF79B43AF749}"/>
              </a:ext>
            </a:extLst>
          </p:cNvPr>
          <p:cNvSpPr/>
          <p:nvPr/>
        </p:nvSpPr>
        <p:spPr>
          <a:xfrm>
            <a:off x="9815218" y="1772544"/>
            <a:ext cx="937214" cy="830997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Ромб 12">
            <a:extLst>
              <a:ext uri="{FF2B5EF4-FFF2-40B4-BE49-F238E27FC236}">
                <a16:creationId xmlns:a16="http://schemas.microsoft.com/office/drawing/2014/main" id="{E0B9D210-0BAE-42B9-952E-611996591AE7}"/>
              </a:ext>
            </a:extLst>
          </p:cNvPr>
          <p:cNvSpPr/>
          <p:nvPr/>
        </p:nvSpPr>
        <p:spPr>
          <a:xfrm>
            <a:off x="9815218" y="697254"/>
            <a:ext cx="937214" cy="830997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Ромб 13">
            <a:extLst>
              <a:ext uri="{FF2B5EF4-FFF2-40B4-BE49-F238E27FC236}">
                <a16:creationId xmlns:a16="http://schemas.microsoft.com/office/drawing/2014/main" id="{78C9053E-8105-4BA5-85A1-1883F2AB55C1}"/>
              </a:ext>
            </a:extLst>
          </p:cNvPr>
          <p:cNvSpPr/>
          <p:nvPr/>
        </p:nvSpPr>
        <p:spPr>
          <a:xfrm>
            <a:off x="10456191" y="1234899"/>
            <a:ext cx="937214" cy="830997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Ромб 14">
            <a:extLst>
              <a:ext uri="{FF2B5EF4-FFF2-40B4-BE49-F238E27FC236}">
                <a16:creationId xmlns:a16="http://schemas.microsoft.com/office/drawing/2014/main" id="{9E6483EF-4CB6-4FC7-B7E8-079F0F6DD9DF}"/>
              </a:ext>
            </a:extLst>
          </p:cNvPr>
          <p:cNvSpPr/>
          <p:nvPr/>
        </p:nvSpPr>
        <p:spPr>
          <a:xfrm>
            <a:off x="11067676" y="697254"/>
            <a:ext cx="937214" cy="830997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5743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80D486E-AB61-4E34-B64C-9C996FE55376}"/>
              </a:ext>
            </a:extLst>
          </p:cNvPr>
          <p:cNvGrpSpPr/>
          <p:nvPr/>
        </p:nvGrpSpPr>
        <p:grpSpPr>
          <a:xfrm>
            <a:off x="-640973" y="-428958"/>
            <a:ext cx="12832973" cy="7253573"/>
            <a:chOff x="-640973" y="-428958"/>
            <a:chExt cx="12832973" cy="7253573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BF6FE496-828D-4F42-9E10-0A455CCB5AC1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20" name="Ромб 19">
                <a:extLst>
                  <a:ext uri="{FF2B5EF4-FFF2-40B4-BE49-F238E27FC236}">
                    <a16:creationId xmlns:a16="http://schemas.microsoft.com/office/drawing/2014/main" id="{3AB7F942-C6D5-472B-961D-150C22841033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1" name="Ромб 20">
                <a:extLst>
                  <a:ext uri="{FF2B5EF4-FFF2-40B4-BE49-F238E27FC236}">
                    <a16:creationId xmlns:a16="http://schemas.microsoft.com/office/drawing/2014/main" id="{CAF2B57F-BCB6-45F4-8CB7-1C29E17366E3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B64D017E-7DB8-4A19-BE3F-56537FE0D1BE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A05C7FC9-CFC2-4E88-87D2-AA8042306442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16A1102A-9F68-40CA-8676-B3D6A3A0D3E2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8410340A-9C80-4601-97C6-708774723108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C651A9D1-0EB1-440C-8663-F2205102E945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459E9F89-9DAF-4BDB-BDE3-24510350BEA5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136928B1-D3CC-46C4-889C-D0BD579C767B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EF116434-5F0E-4E63-B068-B6D7405AB5A9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06C4A91B-9AE4-4D19-9B02-8DF3184A9BC2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94A30064-421E-4120-8698-6DE14B7993EF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C28ACB5A-854F-4651-A9FC-30B3CD20ABCC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E1B1EC68-467E-43E2-A423-FB879C4B91F2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8979C3A2-63AF-4066-A6B8-A9FED95DB564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F1C24B81-BB8D-489A-A902-E74E9E9CFD96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E63094AF-2D29-4A73-8F92-A7E54B1940E4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E17A1487-9CD7-47F4-B74A-CAD302499C8E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FAD9D08C-4A06-4B97-8FA3-C8AD32C3E53C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5E8178A8-8811-4DF0-A81B-A366B8890762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BB915D8E-2DAB-420E-853D-C8E724198E04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F84EFCEF-4E58-4DBF-8D59-FC435A02F76E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Ромб 41">
                <a:extLst>
                  <a:ext uri="{FF2B5EF4-FFF2-40B4-BE49-F238E27FC236}">
                    <a16:creationId xmlns:a16="http://schemas.microsoft.com/office/drawing/2014/main" id="{19FAEBA5-E42A-46CA-990B-29FDC6092028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9FB0A7B9-76C8-43D5-9790-863B13AABEB1}"/>
                </a:ext>
              </a:extLst>
            </p:cNvPr>
            <p:cNvSpPr/>
            <p:nvPr/>
          </p:nvSpPr>
          <p:spPr>
            <a:xfrm>
              <a:off x="8690894" y="1108980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BC51B371-05F3-4F2A-9A2F-04E65324BF0E}"/>
                </a:ext>
              </a:extLst>
            </p:cNvPr>
            <p:cNvSpPr/>
            <p:nvPr/>
          </p:nvSpPr>
          <p:spPr>
            <a:xfrm>
              <a:off x="8419012" y="1108980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FC1A1830-6882-4DDC-B38F-D764983573DD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CBA5B2E0-A185-4DD5-9112-3590B40A8952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D23D1EC5-4759-4A9C-BB4F-9C91D04268CE}"/>
                </a:ext>
              </a:extLst>
            </p:cNvPr>
            <p:cNvSpPr/>
            <p:nvPr/>
          </p:nvSpPr>
          <p:spPr>
            <a:xfrm>
              <a:off x="5893188" y="-307876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E8583683-D9C2-443F-8271-24ECB8B66984}"/>
                </a:ext>
              </a:extLst>
            </p:cNvPr>
            <p:cNvSpPr/>
            <p:nvPr/>
          </p:nvSpPr>
          <p:spPr>
            <a:xfrm>
              <a:off x="5725001" y="-307876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05143586-1EF6-4FC7-961F-E14CC46B2CE0}"/>
                </a:ext>
              </a:extLst>
            </p:cNvPr>
            <p:cNvSpPr/>
            <p:nvPr/>
          </p:nvSpPr>
          <p:spPr>
            <a:xfrm>
              <a:off x="11073961" y="-21276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78977177-3DDC-4C13-9ECD-89D07CACCBC6}"/>
                </a:ext>
              </a:extLst>
            </p:cNvPr>
            <p:cNvSpPr/>
            <p:nvPr/>
          </p:nvSpPr>
          <p:spPr>
            <a:xfrm>
              <a:off x="10799640" y="-21276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EA05328C-0C35-4E07-8EB4-74F47079839D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639B92D1-79BF-4503-B9B1-38A60A580605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0F857370-5CFD-44D8-99E2-331C239A1881}"/>
                </a:ext>
              </a:extLst>
            </p:cNvPr>
            <p:cNvSpPr/>
            <p:nvPr/>
          </p:nvSpPr>
          <p:spPr>
            <a:xfrm>
              <a:off x="294275" y="6344675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E0EBA222-6A1C-49FD-B22C-B4D97F24DDDD}"/>
                </a:ext>
              </a:extLst>
            </p:cNvPr>
            <p:cNvSpPr/>
            <p:nvPr/>
          </p:nvSpPr>
          <p:spPr>
            <a:xfrm>
              <a:off x="126088" y="6344675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</p:grpSp>
      <p:sp>
        <p:nvSpPr>
          <p:cNvPr id="43" name="Ромб 42">
            <a:extLst>
              <a:ext uri="{FF2B5EF4-FFF2-40B4-BE49-F238E27FC236}">
                <a16:creationId xmlns:a16="http://schemas.microsoft.com/office/drawing/2014/main" id="{0D89B1FE-DDA4-466E-9057-97E444FE022D}"/>
              </a:ext>
            </a:extLst>
          </p:cNvPr>
          <p:cNvSpPr/>
          <p:nvPr/>
        </p:nvSpPr>
        <p:spPr>
          <a:xfrm>
            <a:off x="9689631" y="5116261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" name="Ромб 43">
            <a:extLst>
              <a:ext uri="{FF2B5EF4-FFF2-40B4-BE49-F238E27FC236}">
                <a16:creationId xmlns:a16="http://schemas.microsoft.com/office/drawing/2014/main" id="{9819F9F8-47A5-4EAA-9A3B-8ED1D4E31203}"/>
              </a:ext>
            </a:extLst>
          </p:cNvPr>
          <p:cNvSpPr/>
          <p:nvPr/>
        </p:nvSpPr>
        <p:spPr>
          <a:xfrm>
            <a:off x="7994609" y="5170967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5" name="Ромб 44">
            <a:extLst>
              <a:ext uri="{FF2B5EF4-FFF2-40B4-BE49-F238E27FC236}">
                <a16:creationId xmlns:a16="http://schemas.microsoft.com/office/drawing/2014/main" id="{F3BA9FDE-F8E5-45DF-B14D-FB745A337684}"/>
              </a:ext>
            </a:extLst>
          </p:cNvPr>
          <p:cNvSpPr/>
          <p:nvPr/>
        </p:nvSpPr>
        <p:spPr>
          <a:xfrm>
            <a:off x="6312584" y="5166528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F40EDD-8EC6-4C76-8A4A-FB8100B2417C}"/>
              </a:ext>
            </a:extLst>
          </p:cNvPr>
          <p:cNvSpPr txBox="1"/>
          <p:nvPr/>
        </p:nvSpPr>
        <p:spPr>
          <a:xfrm>
            <a:off x="7433569" y="5818112"/>
            <a:ext cx="4758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Book Antiqua" panose="02040602050305030304" pitchFamily="18" charset="0"/>
              </a:rPr>
              <a:t>Лістинг 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7FB98F-3557-4070-9798-2C5F49320F12}"/>
              </a:ext>
            </a:extLst>
          </p:cNvPr>
          <p:cNvSpPr txBox="1"/>
          <p:nvPr/>
        </p:nvSpPr>
        <p:spPr>
          <a:xfrm>
            <a:off x="-179547" y="31171"/>
            <a:ext cx="5330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endParaRPr lang="uk-UA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439D1E-CF59-4373-962E-F71A6709C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851" y="1546231"/>
            <a:ext cx="11095621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число =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Піднесення числа до ступеня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результат =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Результат піднесення до ступеня 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показник =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Початковий показник ступеня 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результат = результат * число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(число +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у ступені "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показник +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= "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результат)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показник++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(показник &gt;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break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вихід з циклу 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349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7C5647-D1E4-4E72-8F20-E3272A78C738}"/>
              </a:ext>
            </a:extLst>
          </p:cNvPr>
          <p:cNvSpPr txBox="1"/>
          <p:nvPr/>
        </p:nvSpPr>
        <p:spPr>
          <a:xfrm>
            <a:off x="79504" y="3527981"/>
            <a:ext cx="84551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ru-RU" sz="4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4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4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4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Тіло циклу</a:t>
            </a:r>
            <a:endParaRPr lang="en-US" sz="4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4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sz="4000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sz="4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4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Логічний</a:t>
            </a:r>
            <a:r>
              <a:rPr lang="ru-RU" sz="4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4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вираз</a:t>
            </a:r>
            <a:r>
              <a:rPr lang="ru-RU" sz="4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9A1F7059-618E-45E7-AE78-A30545C2E8F7}"/>
              </a:ext>
            </a:extLst>
          </p:cNvPr>
          <p:cNvGrpSpPr/>
          <p:nvPr/>
        </p:nvGrpSpPr>
        <p:grpSpPr>
          <a:xfrm>
            <a:off x="-640973" y="-428958"/>
            <a:ext cx="13270999" cy="6855148"/>
            <a:chOff x="-640973" y="-428958"/>
            <a:chExt cx="13270999" cy="6855148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B86B2B0F-F791-4A5A-9D8E-69B89AABE35B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20" name="Ромб 19">
                <a:extLst>
                  <a:ext uri="{FF2B5EF4-FFF2-40B4-BE49-F238E27FC236}">
                    <a16:creationId xmlns:a16="http://schemas.microsoft.com/office/drawing/2014/main" id="{6D0F35F2-5029-48AB-9F22-CD360F32681A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1" name="Ромб 20">
                <a:extLst>
                  <a:ext uri="{FF2B5EF4-FFF2-40B4-BE49-F238E27FC236}">
                    <a16:creationId xmlns:a16="http://schemas.microsoft.com/office/drawing/2014/main" id="{3E55F972-6917-44DE-AB65-D0E02ECEE9F6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EC33F862-0770-4412-A7B5-0CBE0D503ABF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E11EA578-D00E-4976-8A2D-617E4BA46A4B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1586D49B-1EC9-4519-A8B5-ED73BB24C0EF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DC0012BC-3A22-4C7D-9FB7-6DC63921D203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AC621D3B-E9AD-4494-BBDA-08DCAE9AA109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C08DD1F1-72DE-4109-8463-72536C75ECF3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5C95B773-8315-47F0-92CB-EF2718E83913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F58DD1D6-57C1-40BF-8A51-D959D281A273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B64754BB-943D-4F0B-8F01-6EE98F93599E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4C169078-E771-44AC-A697-CEA44943B355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F90CFB1B-3424-4A36-9E7C-F47B1DB36775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5A0CF196-AEEF-4883-A3DB-63CDB2CFC8A5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7CDA55A7-E038-4C26-A956-0582C2547B36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D3AE224A-E046-4FEA-BBB3-D13EAAB6AB74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8B2227BD-3464-46F4-A408-340F7D0E2B54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9B4AD05C-4125-4B28-9697-43B358867B80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DBA78A7B-08E4-4F0A-8817-970F2C3BAD01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81C37A6E-4D31-4188-B1D3-72F5463AF661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E06C24A4-45FA-4FD7-B827-359F65D8420F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C6CE9B41-0DA6-461E-8E94-5D01E0ADADA8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Ромб 41">
                <a:extLst>
                  <a:ext uri="{FF2B5EF4-FFF2-40B4-BE49-F238E27FC236}">
                    <a16:creationId xmlns:a16="http://schemas.microsoft.com/office/drawing/2014/main" id="{426FD0EA-029E-4E4B-B85F-077B5AEC0644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6257DBD3-A7FC-46ED-A1CC-D51382C758B8}"/>
                </a:ext>
              </a:extLst>
            </p:cNvPr>
            <p:cNvSpPr/>
            <p:nvPr/>
          </p:nvSpPr>
          <p:spPr>
            <a:xfrm>
              <a:off x="5353361" y="1243594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057182F3-CA87-49BB-B974-A351EDA4DB03}"/>
                </a:ext>
              </a:extLst>
            </p:cNvPr>
            <p:cNvSpPr/>
            <p:nvPr/>
          </p:nvSpPr>
          <p:spPr>
            <a:xfrm>
              <a:off x="5081479" y="1243594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1A60739F-C470-4972-882E-0032D9F58306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8737A598-05ED-4698-87D5-F558DAA48107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80F1055F-8804-41E5-9C84-D1A7E36BB586}"/>
                </a:ext>
              </a:extLst>
            </p:cNvPr>
            <p:cNvSpPr/>
            <p:nvPr/>
          </p:nvSpPr>
          <p:spPr>
            <a:xfrm>
              <a:off x="5893188" y="-307876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788C32DE-4160-46CD-B045-C09D7B1957C1}"/>
                </a:ext>
              </a:extLst>
            </p:cNvPr>
            <p:cNvSpPr/>
            <p:nvPr/>
          </p:nvSpPr>
          <p:spPr>
            <a:xfrm>
              <a:off x="5725001" y="-307876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A4C169A5-F718-4A7F-B72D-32DA9D783E86}"/>
                </a:ext>
              </a:extLst>
            </p:cNvPr>
            <p:cNvSpPr/>
            <p:nvPr/>
          </p:nvSpPr>
          <p:spPr>
            <a:xfrm>
              <a:off x="11511987" y="414617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6E4159F2-84CF-4970-83A3-DA63952166DD}"/>
                </a:ext>
              </a:extLst>
            </p:cNvPr>
            <p:cNvSpPr/>
            <p:nvPr/>
          </p:nvSpPr>
          <p:spPr>
            <a:xfrm>
              <a:off x="11237666" y="414617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318B7348-A43B-4BC1-82C8-C7CB10BC7957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588C3E17-24D0-489C-8AAA-577FAFF20D59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4D0687E8-C230-4AD1-A837-4C5750CC2A0B}"/>
                </a:ext>
              </a:extLst>
            </p:cNvPr>
            <p:cNvSpPr/>
            <p:nvPr/>
          </p:nvSpPr>
          <p:spPr>
            <a:xfrm>
              <a:off x="1430567" y="5946250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A433BC1B-EF0A-4544-9B62-8EC910CF81BC}"/>
                </a:ext>
              </a:extLst>
            </p:cNvPr>
            <p:cNvSpPr/>
            <p:nvPr/>
          </p:nvSpPr>
          <p:spPr>
            <a:xfrm>
              <a:off x="1262380" y="5946250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E504741-E0F9-46FB-AD21-9EA264FE3562}"/>
              </a:ext>
            </a:extLst>
          </p:cNvPr>
          <p:cNvSpPr txBox="1"/>
          <p:nvPr/>
        </p:nvSpPr>
        <p:spPr>
          <a:xfrm>
            <a:off x="39799" y="13448"/>
            <a:ext cx="5077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while</a:t>
            </a:r>
            <a:endParaRPr lang="uk-UA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A65B7FD1-764C-4DEB-9E67-64F9B3793D40}"/>
              </a:ext>
            </a:extLst>
          </p:cNvPr>
          <p:cNvSpPr/>
          <p:nvPr/>
        </p:nvSpPr>
        <p:spPr>
          <a:xfrm>
            <a:off x="6617328" y="165941"/>
            <a:ext cx="45719" cy="37283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E3F373-5BF3-4766-B65B-12FEC86CAB43}"/>
              </a:ext>
            </a:extLst>
          </p:cNvPr>
          <p:cNvSpPr txBox="1"/>
          <p:nvPr/>
        </p:nvSpPr>
        <p:spPr>
          <a:xfrm>
            <a:off x="6663047" y="108687"/>
            <a:ext cx="55172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Виконується наступним чином (по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кроково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Виконується тіло циклу (відразу після ключового слова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do).</a:t>
            </a:r>
          </a:p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Обчислюємо Логічну умову, що йде у дужках за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while.</a:t>
            </a:r>
          </a:p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логічна умова є істинною, то переходимо на крок 1</a:t>
            </a:r>
          </a:p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логічне умова хибна, переходимо до першого оператора поза циклу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Ромб 44">
            <a:extLst>
              <a:ext uri="{FF2B5EF4-FFF2-40B4-BE49-F238E27FC236}">
                <a16:creationId xmlns:a16="http://schemas.microsoft.com/office/drawing/2014/main" id="{C163830B-AF3A-4FED-A7B2-127F3AB8B530}"/>
              </a:ext>
            </a:extLst>
          </p:cNvPr>
          <p:cNvSpPr/>
          <p:nvPr/>
        </p:nvSpPr>
        <p:spPr>
          <a:xfrm>
            <a:off x="7411983" y="5745634"/>
            <a:ext cx="1118039" cy="878430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Ромб 45">
            <a:extLst>
              <a:ext uri="{FF2B5EF4-FFF2-40B4-BE49-F238E27FC236}">
                <a16:creationId xmlns:a16="http://schemas.microsoft.com/office/drawing/2014/main" id="{116ED9D2-5535-4E3F-A288-439387DC4255}"/>
              </a:ext>
            </a:extLst>
          </p:cNvPr>
          <p:cNvSpPr/>
          <p:nvPr/>
        </p:nvSpPr>
        <p:spPr>
          <a:xfrm>
            <a:off x="7137662" y="5745634"/>
            <a:ext cx="1118039" cy="878430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Ромб 46">
            <a:extLst>
              <a:ext uri="{FF2B5EF4-FFF2-40B4-BE49-F238E27FC236}">
                <a16:creationId xmlns:a16="http://schemas.microsoft.com/office/drawing/2014/main" id="{D4188362-6121-4A33-A6A4-0AE056F5A45C}"/>
              </a:ext>
            </a:extLst>
          </p:cNvPr>
          <p:cNvSpPr/>
          <p:nvPr/>
        </p:nvSpPr>
        <p:spPr>
          <a:xfrm>
            <a:off x="9990120" y="4882409"/>
            <a:ext cx="507513" cy="479940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Ромб 47">
            <a:extLst>
              <a:ext uri="{FF2B5EF4-FFF2-40B4-BE49-F238E27FC236}">
                <a16:creationId xmlns:a16="http://schemas.microsoft.com/office/drawing/2014/main" id="{18EF4987-0325-48F8-A85C-4C0D10F2DB0E}"/>
              </a:ext>
            </a:extLst>
          </p:cNvPr>
          <p:cNvSpPr/>
          <p:nvPr/>
        </p:nvSpPr>
        <p:spPr>
          <a:xfrm>
            <a:off x="9821933" y="4882409"/>
            <a:ext cx="507513" cy="479940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Ромб 48">
            <a:extLst>
              <a:ext uri="{FF2B5EF4-FFF2-40B4-BE49-F238E27FC236}">
                <a16:creationId xmlns:a16="http://schemas.microsoft.com/office/drawing/2014/main" id="{FB32688F-EAC7-4380-B337-E0F5D952B071}"/>
              </a:ext>
            </a:extLst>
          </p:cNvPr>
          <p:cNvSpPr/>
          <p:nvPr/>
        </p:nvSpPr>
        <p:spPr>
          <a:xfrm>
            <a:off x="3932888" y="2614104"/>
            <a:ext cx="507513" cy="479940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Ромб 49">
            <a:extLst>
              <a:ext uri="{FF2B5EF4-FFF2-40B4-BE49-F238E27FC236}">
                <a16:creationId xmlns:a16="http://schemas.microsoft.com/office/drawing/2014/main" id="{6B899464-418F-4737-8837-42396C64242B}"/>
              </a:ext>
            </a:extLst>
          </p:cNvPr>
          <p:cNvSpPr/>
          <p:nvPr/>
        </p:nvSpPr>
        <p:spPr>
          <a:xfrm>
            <a:off x="3764701" y="2614104"/>
            <a:ext cx="507513" cy="479940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1363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B511ADE4-0258-4D8D-953E-3F9E207B4E4F}"/>
              </a:ext>
            </a:extLst>
          </p:cNvPr>
          <p:cNvGrpSpPr/>
          <p:nvPr/>
        </p:nvGrpSpPr>
        <p:grpSpPr>
          <a:xfrm>
            <a:off x="-640973" y="-428958"/>
            <a:ext cx="13270999" cy="6880596"/>
            <a:chOff x="-640973" y="-428958"/>
            <a:chExt cx="13270999" cy="6880596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22BF8E9E-7CAA-4D4D-8DF7-D8DD6AD6208A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97BF0FC3-5B28-44A3-92CA-2C34488D1385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946A98F3-5100-407C-BB93-65FAA7853D7E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DEF958C4-1E3F-4AE8-9240-12F7F564B56E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6DFCAFB6-8C21-4EB5-B714-E5813292D827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739DE6F9-2C12-4C6C-B1EA-98CA3F1F81CF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CEAA82D1-2A51-47CE-B620-7BAD774A455E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BD00F152-8036-4293-8DA9-F25BC2C00831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5BFFC10A-F69B-4912-B898-539168760D17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225207E2-EE4F-4334-81D2-3358E1A7E2E8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ED543056-2C63-49DC-87FC-87EB728C3546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C14F77FD-A2A3-42BC-812B-D30E853276A8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59276258-CD54-4D0E-9725-DA6A9A82BE8A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38CD5EA7-BF24-4A3F-B0CF-ECE92C2D9FD9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4E6188C6-5704-42F8-A9A5-9596A1E56BAD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69C50E55-2B5A-4C10-B8CD-C8B4527FCD76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A7FFB395-E128-463B-8310-8198A995A8BF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285BFE2F-F77C-4959-A1D7-207A729BF5F4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88A98A7F-A1A2-4E53-9203-6F9690EB6D57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766C4F1E-9BA1-433C-8B46-D468228F11BE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A9B8D658-51DD-447D-ADD3-3DFEFD986128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Ромб 41">
                <a:extLst>
                  <a:ext uri="{FF2B5EF4-FFF2-40B4-BE49-F238E27FC236}">
                    <a16:creationId xmlns:a16="http://schemas.microsoft.com/office/drawing/2014/main" id="{50BBBA09-764F-42D0-AD6C-70F1D2552F1E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3" name="Ромб 42">
                <a:extLst>
                  <a:ext uri="{FF2B5EF4-FFF2-40B4-BE49-F238E27FC236}">
                    <a16:creationId xmlns:a16="http://schemas.microsoft.com/office/drawing/2014/main" id="{7BE32E5C-D9DA-47FC-870A-946AC518C65A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4" name="Ромб 43">
                <a:extLst>
                  <a:ext uri="{FF2B5EF4-FFF2-40B4-BE49-F238E27FC236}">
                    <a16:creationId xmlns:a16="http://schemas.microsoft.com/office/drawing/2014/main" id="{104AD63B-7812-47B6-B0CC-745B455E396E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8C0E27CB-C8B8-4363-AFD7-D5448F7E8AA3}"/>
                </a:ext>
              </a:extLst>
            </p:cNvPr>
            <p:cNvSpPr/>
            <p:nvPr/>
          </p:nvSpPr>
          <p:spPr>
            <a:xfrm>
              <a:off x="5206883" y="1533898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AD5895B0-0352-41B1-B8DC-A42FFC38A282}"/>
                </a:ext>
              </a:extLst>
            </p:cNvPr>
            <p:cNvSpPr/>
            <p:nvPr/>
          </p:nvSpPr>
          <p:spPr>
            <a:xfrm>
              <a:off x="4935001" y="1533898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89AE368F-681D-4FAF-A757-6E9F07A4D737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F67ED990-AF65-4961-A6A3-26BF4FD0F63D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A004470A-9E43-4B3E-9A82-88D8416D02D3}"/>
                </a:ext>
              </a:extLst>
            </p:cNvPr>
            <p:cNvSpPr/>
            <p:nvPr/>
          </p:nvSpPr>
          <p:spPr>
            <a:xfrm>
              <a:off x="6718064" y="-349449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DDCA9F81-D7D4-4C8A-BAB0-73E50E6F4A30}"/>
                </a:ext>
              </a:extLst>
            </p:cNvPr>
            <p:cNvSpPr/>
            <p:nvPr/>
          </p:nvSpPr>
          <p:spPr>
            <a:xfrm>
              <a:off x="6549877" y="-349449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FD51F3E2-03D1-495E-964B-AF15DCBE574A}"/>
                </a:ext>
              </a:extLst>
            </p:cNvPr>
            <p:cNvSpPr/>
            <p:nvPr/>
          </p:nvSpPr>
          <p:spPr>
            <a:xfrm>
              <a:off x="11511987" y="414617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88F313FE-6B7B-4F68-AEAC-72C43841C62F}"/>
                </a:ext>
              </a:extLst>
            </p:cNvPr>
            <p:cNvSpPr/>
            <p:nvPr/>
          </p:nvSpPr>
          <p:spPr>
            <a:xfrm>
              <a:off x="11237666" y="414617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995DC2AC-835E-4A66-BB72-89292199D123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EA338154-C509-4F7C-97EF-A0E4A60290F7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" name="Ромб 19">
              <a:extLst>
                <a:ext uri="{FF2B5EF4-FFF2-40B4-BE49-F238E27FC236}">
                  <a16:creationId xmlns:a16="http://schemas.microsoft.com/office/drawing/2014/main" id="{E0EFC1B6-7399-42B1-BF56-B9959B30E829}"/>
                </a:ext>
              </a:extLst>
            </p:cNvPr>
            <p:cNvSpPr/>
            <p:nvPr/>
          </p:nvSpPr>
          <p:spPr>
            <a:xfrm>
              <a:off x="528333" y="5971698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53D85478-8BD1-498D-8B26-99CC0CBC8AEF}"/>
                </a:ext>
              </a:extLst>
            </p:cNvPr>
            <p:cNvSpPr/>
            <p:nvPr/>
          </p:nvSpPr>
          <p:spPr>
            <a:xfrm>
              <a:off x="360146" y="5971698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7BB49E6-1D77-4ECC-96DB-963870E2A79E}"/>
              </a:ext>
            </a:extLst>
          </p:cNvPr>
          <p:cNvSpPr txBox="1"/>
          <p:nvPr/>
        </p:nvSpPr>
        <p:spPr>
          <a:xfrm>
            <a:off x="39799" y="13448"/>
            <a:ext cx="5077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uk-UA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BE4E9-56C7-4040-9ABC-7B2E31244AF6}"/>
              </a:ext>
            </a:extLst>
          </p:cNvPr>
          <p:cNvSpPr txBox="1"/>
          <p:nvPr/>
        </p:nvSpPr>
        <p:spPr>
          <a:xfrm>
            <a:off x="5285957" y="213537"/>
            <a:ext cx="7373309" cy="1735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ru-RU" sz="2400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ініціалізація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2400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умова</a:t>
            </a:r>
            <a:r>
              <a:rPr lang="ru-RU" sz="2400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2400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ітерація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400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тіло</a:t>
            </a:r>
            <a:r>
              <a:rPr lang="ru-RU" sz="24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циклу</a:t>
            </a:r>
            <a:endParaRPr lang="en-US" sz="2400" dirty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4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467289" y="2556595"/>
            <a:ext cx="9606987" cy="405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8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Ініціалізація</a:t>
            </a:r>
            <a:r>
              <a:rPr 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Перший параметр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її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початкове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За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цієї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змінної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буде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обчислюватися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повторень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циклу.</a:t>
            </a:r>
          </a:p>
          <a:p>
            <a:pPr marL="176213" indent="-176213">
              <a:spcBef>
                <a:spcPct val="50000"/>
              </a:spcBef>
            </a:pPr>
            <a:r>
              <a:rPr lang="ru-RU" sz="28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Другий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параметр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певний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логічний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вираз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якою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 буде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виконуватися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6213" indent="-176213">
              <a:spcBef>
                <a:spcPct val="50000"/>
              </a:spcBef>
            </a:pPr>
            <a:r>
              <a:rPr lang="ru-RU" sz="28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Ітерація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Третій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параметр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вираз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змінює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кожного кроку циклу.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68288">
              <a:spcBef>
                <a:spcPct val="20000"/>
              </a:spcBef>
            </a:pPr>
            <a:endParaRPr lang="en-US" sz="2800" dirty="0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E8911005-F924-463F-AECB-7D1D1DA5A070}"/>
              </a:ext>
            </a:extLst>
          </p:cNvPr>
          <p:cNvSpPr/>
          <p:nvPr/>
        </p:nvSpPr>
        <p:spPr>
          <a:xfrm>
            <a:off x="1467289" y="2461905"/>
            <a:ext cx="45719" cy="37283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613381" name="Text Box 5"/>
          <p:cNvSpPr txBox="1">
            <a:spLocks noChangeArrowheads="1"/>
          </p:cNvSpPr>
          <p:nvPr/>
        </p:nvSpPr>
        <p:spPr bwMode="auto">
          <a:xfrm>
            <a:off x="462961" y="3503345"/>
            <a:ext cx="465480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0362" lvl="1">
              <a:spcBef>
                <a:spcPct val="40000"/>
              </a:spcBef>
            </a:pP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тілі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циклу є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лише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один оператор,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фігурні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дужки {}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92B206-74FD-42D6-BB8C-2D2FEF28685A}"/>
              </a:ext>
            </a:extLst>
          </p:cNvPr>
          <p:cNvSpPr txBox="1"/>
          <p:nvPr/>
        </p:nvSpPr>
        <p:spPr>
          <a:xfrm>
            <a:off x="821394" y="4732270"/>
            <a:ext cx="4236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1800" dirty="0">
                <a:latin typeface="Courier New" pitchFamily="49" charset="0"/>
              </a:rPr>
              <a:t>for</a:t>
            </a:r>
            <a:r>
              <a:rPr lang="en-US" dirty="0"/>
              <a:t> </a:t>
            </a:r>
            <a:r>
              <a:rPr lang="ru-RU" sz="1800" dirty="0">
                <a:latin typeface="Courier New" pitchFamily="49" charset="0"/>
              </a:rPr>
              <a:t>(</a:t>
            </a:r>
            <a:r>
              <a:rPr lang="da-DK" sz="1800" dirty="0">
                <a:latin typeface="Courier New" pitchFamily="49" charset="0"/>
              </a:rPr>
              <a:t>i</a:t>
            </a:r>
            <a:r>
              <a:rPr lang="en-US" dirty="0"/>
              <a:t> </a:t>
            </a:r>
            <a:r>
              <a:rPr lang="da-DK" sz="1800" dirty="0">
                <a:latin typeface="Courier New" pitchFamily="49" charset="0"/>
              </a:rPr>
              <a:t>=</a:t>
            </a:r>
            <a:r>
              <a:rPr lang="en-US" dirty="0"/>
              <a:t> </a:t>
            </a:r>
            <a:r>
              <a:rPr lang="ru-RU" sz="1800" dirty="0">
                <a:latin typeface="Courier New" pitchFamily="49" charset="0"/>
              </a:rPr>
              <a:t>1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dirty="0"/>
              <a:t> </a:t>
            </a:r>
            <a:r>
              <a:rPr lang="en-US" sz="1800" dirty="0">
                <a:latin typeface="Courier New" pitchFamily="49" charset="0"/>
              </a:rPr>
              <a:t>&lt;</a:t>
            </a:r>
            <a:r>
              <a:rPr lang="en-US" dirty="0"/>
              <a:t> </a:t>
            </a:r>
            <a:r>
              <a:rPr lang="en-US" sz="1800" dirty="0">
                <a:latin typeface="Courier New" pitchFamily="49" charset="0"/>
              </a:rPr>
              <a:t>8;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 a</a:t>
            </a:r>
            <a:r>
              <a:rPr lang="en-US" dirty="0"/>
              <a:t> </a:t>
            </a:r>
            <a:r>
              <a:rPr lang="en-US" sz="1800" dirty="0">
                <a:latin typeface="Courier New" pitchFamily="49" charset="0"/>
              </a:rPr>
              <a:t>+=</a:t>
            </a:r>
            <a:r>
              <a:rPr lang="en-US" sz="1800" dirty="0"/>
              <a:t> </a:t>
            </a:r>
            <a:r>
              <a:rPr lang="en-US" sz="1800" dirty="0">
                <a:latin typeface="Courier New" pitchFamily="49" charset="0"/>
              </a:rPr>
              <a:t>b</a:t>
            </a:r>
            <a:r>
              <a:rPr lang="da-DK" sz="1800" dirty="0">
                <a:latin typeface="Courier New" pitchFamily="49" charset="0"/>
              </a:rPr>
              <a:t>;</a:t>
            </a:r>
            <a:endParaRPr lang="ru-RU" sz="1800" dirty="0">
              <a:latin typeface="Courier New" pitchFamily="49" charset="0"/>
            </a:endParaRP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B8E5D03-2A83-4AF7-B55E-71A7C9EDBB1F}"/>
              </a:ext>
            </a:extLst>
          </p:cNvPr>
          <p:cNvGrpSpPr/>
          <p:nvPr/>
        </p:nvGrpSpPr>
        <p:grpSpPr>
          <a:xfrm>
            <a:off x="-640973" y="-428958"/>
            <a:ext cx="12675402" cy="6880596"/>
            <a:chOff x="-640973" y="-428958"/>
            <a:chExt cx="12675402" cy="6880596"/>
          </a:xfrm>
        </p:grpSpPr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1E126B5B-9993-4DDC-A483-40844B4387B5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FD32278C-AD8F-47DA-AC2E-445DA9D86DFA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28604BB6-13F4-467F-A550-1D6A7C030FCD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0A82A839-62C4-496F-8344-A070CA1F6B25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6B18AC4D-27C4-4BD2-9D83-E031C606E6DE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DAA76177-52D9-4B64-94F8-ED015AEC1A9F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6BBDFE0F-8A9B-4FB0-B69B-E4A7AEA1AA04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577EEA3D-76AF-401A-8D5C-0F022FD43F9B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CF81E3B2-0451-48DB-9B44-20F1255DDFD7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4FE84350-EF81-41BD-AE2B-371F0A10CFEB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6D435A92-C404-4BE9-AE55-2EAB50DC1619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9386AD5A-C03C-4D67-9646-C4E0C1E6176F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Ромб 41">
                <a:extLst>
                  <a:ext uri="{FF2B5EF4-FFF2-40B4-BE49-F238E27FC236}">
                    <a16:creationId xmlns:a16="http://schemas.microsoft.com/office/drawing/2014/main" id="{4F8DB095-CCD1-4090-9A21-452C4268D550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3" name="Ромб 42">
                <a:extLst>
                  <a:ext uri="{FF2B5EF4-FFF2-40B4-BE49-F238E27FC236}">
                    <a16:creationId xmlns:a16="http://schemas.microsoft.com/office/drawing/2014/main" id="{62D9BD2C-3798-499F-8E35-DC4DEF54754E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4" name="Ромб 43">
                <a:extLst>
                  <a:ext uri="{FF2B5EF4-FFF2-40B4-BE49-F238E27FC236}">
                    <a16:creationId xmlns:a16="http://schemas.microsoft.com/office/drawing/2014/main" id="{2C5B8053-AED6-47CA-A0D6-2E0BAEC8F984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5" name="Ромб 44">
                <a:extLst>
                  <a:ext uri="{FF2B5EF4-FFF2-40B4-BE49-F238E27FC236}">
                    <a16:creationId xmlns:a16="http://schemas.microsoft.com/office/drawing/2014/main" id="{BAB58A95-A6A2-4D26-993E-72B4C2DF2DCE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6" name="Ромб 45">
                <a:extLst>
                  <a:ext uri="{FF2B5EF4-FFF2-40B4-BE49-F238E27FC236}">
                    <a16:creationId xmlns:a16="http://schemas.microsoft.com/office/drawing/2014/main" id="{89CD3316-2FB5-4AE7-B471-ABC41C5F5BFA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7" name="Ромб 46">
                <a:extLst>
                  <a:ext uri="{FF2B5EF4-FFF2-40B4-BE49-F238E27FC236}">
                    <a16:creationId xmlns:a16="http://schemas.microsoft.com/office/drawing/2014/main" id="{CE89BC04-42A9-4854-988A-8E00201C059D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8" name="Ромб 47">
                <a:extLst>
                  <a:ext uri="{FF2B5EF4-FFF2-40B4-BE49-F238E27FC236}">
                    <a16:creationId xmlns:a16="http://schemas.microsoft.com/office/drawing/2014/main" id="{BC466BFE-DEC9-45C7-9CD8-D665CA2276FE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9" name="Ромб 48">
                <a:extLst>
                  <a:ext uri="{FF2B5EF4-FFF2-40B4-BE49-F238E27FC236}">
                    <a16:creationId xmlns:a16="http://schemas.microsoft.com/office/drawing/2014/main" id="{2B6E766D-2202-4B62-9A10-6DDA70298162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0" name="Ромб 49">
                <a:extLst>
                  <a:ext uri="{FF2B5EF4-FFF2-40B4-BE49-F238E27FC236}">
                    <a16:creationId xmlns:a16="http://schemas.microsoft.com/office/drawing/2014/main" id="{34CE16FB-B4B8-450D-B55F-E14EC8812999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1" name="Ромб 50">
                <a:extLst>
                  <a:ext uri="{FF2B5EF4-FFF2-40B4-BE49-F238E27FC236}">
                    <a16:creationId xmlns:a16="http://schemas.microsoft.com/office/drawing/2014/main" id="{822B2D96-AE51-48D4-9AE7-54E75CF3909D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2" name="Ромб 51">
                <a:extLst>
                  <a:ext uri="{FF2B5EF4-FFF2-40B4-BE49-F238E27FC236}">
                    <a16:creationId xmlns:a16="http://schemas.microsoft.com/office/drawing/2014/main" id="{A8C90372-5A07-451E-9B09-DF5400ADC2F2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3" name="Ромб 52">
                <a:extLst>
                  <a:ext uri="{FF2B5EF4-FFF2-40B4-BE49-F238E27FC236}">
                    <a16:creationId xmlns:a16="http://schemas.microsoft.com/office/drawing/2014/main" id="{D5B6CC69-CCAB-4BAF-B8AA-8590159F19BF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17885110-275B-4758-82CB-181A1D66C22C}"/>
                </a:ext>
              </a:extLst>
            </p:cNvPr>
            <p:cNvSpPr/>
            <p:nvPr/>
          </p:nvSpPr>
          <p:spPr>
            <a:xfrm>
              <a:off x="4539653" y="1578963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" name="Ромб 19">
              <a:extLst>
                <a:ext uri="{FF2B5EF4-FFF2-40B4-BE49-F238E27FC236}">
                  <a16:creationId xmlns:a16="http://schemas.microsoft.com/office/drawing/2014/main" id="{A117EB52-C35C-4DEF-91B9-351BEFE82818}"/>
                </a:ext>
              </a:extLst>
            </p:cNvPr>
            <p:cNvSpPr/>
            <p:nvPr/>
          </p:nvSpPr>
          <p:spPr>
            <a:xfrm>
              <a:off x="4267771" y="1578963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ED97D578-7AD9-4C75-809D-AFFC6FDDECFB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2" name="Ромб 21">
              <a:extLst>
                <a:ext uri="{FF2B5EF4-FFF2-40B4-BE49-F238E27FC236}">
                  <a16:creationId xmlns:a16="http://schemas.microsoft.com/office/drawing/2014/main" id="{AD86EB9A-E75B-42AC-8D1D-B8CA15C24173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3" name="Ромб 22">
              <a:extLst>
                <a:ext uri="{FF2B5EF4-FFF2-40B4-BE49-F238E27FC236}">
                  <a16:creationId xmlns:a16="http://schemas.microsoft.com/office/drawing/2014/main" id="{07AA5AAB-F415-4471-BAF2-9649DCD8B177}"/>
                </a:ext>
              </a:extLst>
            </p:cNvPr>
            <p:cNvSpPr/>
            <p:nvPr/>
          </p:nvSpPr>
          <p:spPr>
            <a:xfrm>
              <a:off x="6718064" y="-349449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4" name="Ромб 23">
              <a:extLst>
                <a:ext uri="{FF2B5EF4-FFF2-40B4-BE49-F238E27FC236}">
                  <a16:creationId xmlns:a16="http://schemas.microsoft.com/office/drawing/2014/main" id="{9B768C00-2F88-4A2A-BF2E-3642AB519E2C}"/>
                </a:ext>
              </a:extLst>
            </p:cNvPr>
            <p:cNvSpPr/>
            <p:nvPr/>
          </p:nvSpPr>
          <p:spPr>
            <a:xfrm>
              <a:off x="6549877" y="-349449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25" name="Ромб 24">
              <a:extLst>
                <a:ext uri="{FF2B5EF4-FFF2-40B4-BE49-F238E27FC236}">
                  <a16:creationId xmlns:a16="http://schemas.microsoft.com/office/drawing/2014/main" id="{3E4C5887-A7F9-401E-AAD0-2E9D11C66B9C}"/>
                </a:ext>
              </a:extLst>
            </p:cNvPr>
            <p:cNvSpPr/>
            <p:nvPr/>
          </p:nvSpPr>
          <p:spPr>
            <a:xfrm>
              <a:off x="10806655" y="4280268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6" name="Ромб 25">
              <a:extLst>
                <a:ext uri="{FF2B5EF4-FFF2-40B4-BE49-F238E27FC236}">
                  <a16:creationId xmlns:a16="http://schemas.microsoft.com/office/drawing/2014/main" id="{FF06B6E0-380D-4F2F-A87C-2969ED717484}"/>
                </a:ext>
              </a:extLst>
            </p:cNvPr>
            <p:cNvSpPr/>
            <p:nvPr/>
          </p:nvSpPr>
          <p:spPr>
            <a:xfrm>
              <a:off x="10532334" y="4280268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" name="Ромб 26">
              <a:extLst>
                <a:ext uri="{FF2B5EF4-FFF2-40B4-BE49-F238E27FC236}">
                  <a16:creationId xmlns:a16="http://schemas.microsoft.com/office/drawing/2014/main" id="{DC4B5BFA-81FB-4AAB-81E6-F07E6B4AEC61}"/>
                </a:ext>
              </a:extLst>
            </p:cNvPr>
            <p:cNvSpPr/>
            <p:nvPr/>
          </p:nvSpPr>
          <p:spPr>
            <a:xfrm>
              <a:off x="11418743" y="17586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8" name="Ромб 27">
              <a:extLst>
                <a:ext uri="{FF2B5EF4-FFF2-40B4-BE49-F238E27FC236}">
                  <a16:creationId xmlns:a16="http://schemas.microsoft.com/office/drawing/2014/main" id="{4FFEF5C8-D71A-4451-B13D-52E2B4629DD7}"/>
                </a:ext>
              </a:extLst>
            </p:cNvPr>
            <p:cNvSpPr/>
            <p:nvPr/>
          </p:nvSpPr>
          <p:spPr>
            <a:xfrm>
              <a:off x="11250556" y="17586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9" name="Ромб 28">
              <a:extLst>
                <a:ext uri="{FF2B5EF4-FFF2-40B4-BE49-F238E27FC236}">
                  <a16:creationId xmlns:a16="http://schemas.microsoft.com/office/drawing/2014/main" id="{A1A648A4-8D01-4966-B219-E80777D03472}"/>
                </a:ext>
              </a:extLst>
            </p:cNvPr>
            <p:cNvSpPr/>
            <p:nvPr/>
          </p:nvSpPr>
          <p:spPr>
            <a:xfrm>
              <a:off x="528333" y="5971698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" name="Ромб 29">
              <a:extLst>
                <a:ext uri="{FF2B5EF4-FFF2-40B4-BE49-F238E27FC236}">
                  <a16:creationId xmlns:a16="http://schemas.microsoft.com/office/drawing/2014/main" id="{C38C6621-3149-4F17-BA28-91E4AF0EB7C7}"/>
                </a:ext>
              </a:extLst>
            </p:cNvPr>
            <p:cNvSpPr/>
            <p:nvPr/>
          </p:nvSpPr>
          <p:spPr>
            <a:xfrm>
              <a:off x="360146" y="5971698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64B1DB12-BD7B-4E08-925F-76B42C4F6F25}"/>
              </a:ext>
            </a:extLst>
          </p:cNvPr>
          <p:cNvSpPr txBox="1"/>
          <p:nvPr/>
        </p:nvSpPr>
        <p:spPr>
          <a:xfrm>
            <a:off x="39799" y="13448"/>
            <a:ext cx="5077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uk-UA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BB499E4-8F5A-4B25-9B2A-BCDD385483B7}"/>
              </a:ext>
            </a:extLst>
          </p:cNvPr>
          <p:cNvSpPr txBox="1"/>
          <p:nvPr/>
        </p:nvSpPr>
        <p:spPr>
          <a:xfrm>
            <a:off x="5870660" y="524185"/>
            <a:ext cx="628154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362" lvl="1">
              <a:spcBef>
                <a:spcPct val="20000"/>
              </a:spcBef>
            </a:pP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перевіряється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початку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чергового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кроку циклу,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вона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хибно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 не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виконується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60362" lvl="1">
              <a:spcBef>
                <a:spcPct val="20000"/>
              </a:spcBef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362" lvl="1">
              <a:spcBef>
                <a:spcPct val="20000"/>
              </a:spcBef>
            </a:pP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зміни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(третина в заголовку)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виконуються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наприкінці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чергового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кроку циклу;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362" lvl="1">
              <a:spcBef>
                <a:spcPct val="20000"/>
              </a:spcBef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362" lvl="1">
              <a:spcBef>
                <a:spcPct val="20000"/>
              </a:spcBef>
            </a:pP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ніколи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стане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хибною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цикл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продовжуватися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нескінченно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зациклювання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362" lvl="1">
              <a:spcBef>
                <a:spcPct val="20000"/>
              </a:spcBef>
            </a:pPr>
            <a:endParaRPr 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A71397BA-63A4-4AC6-AB67-1F8ADDCBC704}"/>
              </a:ext>
            </a:extLst>
          </p:cNvPr>
          <p:cNvSpPr/>
          <p:nvPr/>
        </p:nvSpPr>
        <p:spPr>
          <a:xfrm>
            <a:off x="6156235" y="401698"/>
            <a:ext cx="45719" cy="30273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5C0356B-45CF-4A52-A730-FE0886FDCE7E}"/>
              </a:ext>
            </a:extLst>
          </p:cNvPr>
          <p:cNvSpPr txBox="1"/>
          <p:nvPr/>
        </p:nvSpPr>
        <p:spPr>
          <a:xfrm>
            <a:off x="7165563" y="5971698"/>
            <a:ext cx="50085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2000" b="0" i="0" dirty="0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Не </a:t>
            </a:r>
            <a:r>
              <a:rPr lang="ru-RU" sz="2000" b="0" i="0" dirty="0" err="1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рекомендується</a:t>
            </a:r>
            <a:r>
              <a:rPr lang="ru-RU" sz="2000" b="0" i="0" dirty="0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ru-RU" sz="2000" b="0" i="0" dirty="0" err="1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змінювати</a:t>
            </a:r>
            <a:r>
              <a:rPr lang="ru-RU" sz="2000" b="0" i="0" dirty="0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ru-RU" sz="2000" b="0" i="0" dirty="0" err="1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змінну</a:t>
            </a:r>
            <a:r>
              <a:rPr lang="ru-RU" sz="2000" b="0" i="0" dirty="0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 циклу у </a:t>
            </a:r>
            <a:r>
              <a:rPr lang="ru-RU" sz="2000" b="0" i="0" dirty="0" err="1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тілі</a:t>
            </a:r>
            <a:r>
              <a:rPr lang="ru-RU" sz="2000" b="0" i="0" dirty="0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 циклу!</a:t>
            </a:r>
            <a:endParaRPr lang="ru-RU" sz="2000" dirty="0">
              <a:latin typeface="Arial Black" panose="020B0A04020102020204" pitchFamily="34" charset="0"/>
            </a:endParaRP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07CDA390-C9C3-4F57-A00B-904EBAD36515}"/>
              </a:ext>
            </a:extLst>
          </p:cNvPr>
          <p:cNvSpPr/>
          <p:nvPr/>
        </p:nvSpPr>
        <p:spPr>
          <a:xfrm>
            <a:off x="798534" y="3510134"/>
            <a:ext cx="45719" cy="160073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916AAE50-D0A7-4656-B783-C319C16EFFE6}"/>
              </a:ext>
            </a:extLst>
          </p:cNvPr>
          <p:cNvSpPr/>
          <p:nvPr/>
        </p:nvSpPr>
        <p:spPr>
          <a:xfrm>
            <a:off x="7165563" y="5944445"/>
            <a:ext cx="45719" cy="7787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1" name="Ромб 60">
            <a:extLst>
              <a:ext uri="{FF2B5EF4-FFF2-40B4-BE49-F238E27FC236}">
                <a16:creationId xmlns:a16="http://schemas.microsoft.com/office/drawing/2014/main" id="{B8D8BF83-16E9-459C-8617-08C1FF9A2FC5}"/>
              </a:ext>
            </a:extLst>
          </p:cNvPr>
          <p:cNvSpPr/>
          <p:nvPr/>
        </p:nvSpPr>
        <p:spPr>
          <a:xfrm>
            <a:off x="6763783" y="4424394"/>
            <a:ext cx="615686" cy="615752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2" name="Ромб 61">
            <a:extLst>
              <a:ext uri="{FF2B5EF4-FFF2-40B4-BE49-F238E27FC236}">
                <a16:creationId xmlns:a16="http://schemas.microsoft.com/office/drawing/2014/main" id="{EE939F16-F544-464F-B17E-2BA121101735}"/>
              </a:ext>
            </a:extLst>
          </p:cNvPr>
          <p:cNvSpPr/>
          <p:nvPr/>
        </p:nvSpPr>
        <p:spPr>
          <a:xfrm>
            <a:off x="6595596" y="4424394"/>
            <a:ext cx="615686" cy="615752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6BB1DFB7-959C-40B6-A440-0F16FAB26012}"/>
              </a:ext>
            </a:extLst>
          </p:cNvPr>
          <p:cNvGrpSpPr/>
          <p:nvPr/>
        </p:nvGrpSpPr>
        <p:grpSpPr>
          <a:xfrm>
            <a:off x="-640973" y="-428958"/>
            <a:ext cx="13270999" cy="6880596"/>
            <a:chOff x="-640973" y="-428958"/>
            <a:chExt cx="13270999" cy="6880596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473465FB-BEF5-485E-9740-1E68FB5990E3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1A2DEB44-2400-49A0-BDE9-D95A23D6851C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77858BD3-1F8A-41BD-9D51-7C9DCE6DA7EF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D34C1A2E-0C28-4946-ADE5-92DE025B33D6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89796CBF-8AC8-421E-9C2C-875657E7B720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DB024D54-716B-464A-9701-030671BFA3D9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088E1499-E4E5-4712-A28C-2AF8EF0DBF6B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E90D2E3F-4D61-4321-AF7D-21573FF51E73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4BB55FF3-DBE6-49AB-AA9E-0E77667E0B24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336BB1CD-B391-479F-A0BA-4CA5DD2F307B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9D1A6503-7013-4785-83FB-62EF6B9F349F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F2EAC24A-8DD7-4ACC-B122-DD2E29889E31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52DA6A42-2056-49A6-B9ED-BD5B94B9D047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217469AD-83B7-478D-9416-63F182A75425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34D61DCC-0D0C-4FE8-ABE0-94BE2D4288D9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19911855-58F1-4698-9BCC-2B2659F37BF4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54B30D4D-2A60-432A-A386-DF98169E9C41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F4F24FC0-0A27-42F6-9141-2D34078AA1A2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577D9882-6AB1-472D-856A-4F68457CE09E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5898B01D-958E-4BD1-87AC-17D8041859A8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76F229F0-6FEA-46AE-8ADB-7E9F04A6A0D8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Ромб 41">
                <a:extLst>
                  <a:ext uri="{FF2B5EF4-FFF2-40B4-BE49-F238E27FC236}">
                    <a16:creationId xmlns:a16="http://schemas.microsoft.com/office/drawing/2014/main" id="{8B7FEC31-6F73-4175-9CCC-9D692463C651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3" name="Ромб 42">
                <a:extLst>
                  <a:ext uri="{FF2B5EF4-FFF2-40B4-BE49-F238E27FC236}">
                    <a16:creationId xmlns:a16="http://schemas.microsoft.com/office/drawing/2014/main" id="{8EA76A00-B8F6-45C3-930F-4432EC862906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4" name="Ромб 43">
                <a:extLst>
                  <a:ext uri="{FF2B5EF4-FFF2-40B4-BE49-F238E27FC236}">
                    <a16:creationId xmlns:a16="http://schemas.microsoft.com/office/drawing/2014/main" id="{3F649D44-64C2-45BF-9E77-4AE358509C01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3423A188-EAF9-4989-8033-8334DDCB67AC}"/>
                </a:ext>
              </a:extLst>
            </p:cNvPr>
            <p:cNvSpPr/>
            <p:nvPr/>
          </p:nvSpPr>
          <p:spPr>
            <a:xfrm>
              <a:off x="2452733" y="1950277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D3BF4A3F-191C-4BFF-BE1D-87B5D94BDB7B}"/>
                </a:ext>
              </a:extLst>
            </p:cNvPr>
            <p:cNvSpPr/>
            <p:nvPr/>
          </p:nvSpPr>
          <p:spPr>
            <a:xfrm>
              <a:off x="2180851" y="1950277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C1C52178-7982-4DBE-85FB-FC1A165957B3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19C31F05-31FB-46F0-9A32-760ADD80D61E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5F7959EF-84C9-41BF-9394-751AECDAFB39}"/>
                </a:ext>
              </a:extLst>
            </p:cNvPr>
            <p:cNvSpPr/>
            <p:nvPr/>
          </p:nvSpPr>
          <p:spPr>
            <a:xfrm>
              <a:off x="6718064" y="-349449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A360F545-5ACC-4C79-A949-076E1B914F9F}"/>
                </a:ext>
              </a:extLst>
            </p:cNvPr>
            <p:cNvSpPr/>
            <p:nvPr/>
          </p:nvSpPr>
          <p:spPr>
            <a:xfrm>
              <a:off x="6549877" y="-349449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8B9B17C0-31C7-422A-9FAC-055750C40013}"/>
                </a:ext>
              </a:extLst>
            </p:cNvPr>
            <p:cNvSpPr/>
            <p:nvPr/>
          </p:nvSpPr>
          <p:spPr>
            <a:xfrm>
              <a:off x="11511987" y="414617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B6600D9D-38B4-4E96-BC54-5F6E605DA22A}"/>
                </a:ext>
              </a:extLst>
            </p:cNvPr>
            <p:cNvSpPr/>
            <p:nvPr/>
          </p:nvSpPr>
          <p:spPr>
            <a:xfrm>
              <a:off x="11237666" y="414617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1F2CCA5D-7654-474A-9011-2FA60EE5CF1E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DCFB98AA-1280-4928-B97A-D5840B0D1295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" name="Ромб 19">
              <a:extLst>
                <a:ext uri="{FF2B5EF4-FFF2-40B4-BE49-F238E27FC236}">
                  <a16:creationId xmlns:a16="http://schemas.microsoft.com/office/drawing/2014/main" id="{E8716012-480B-42A4-B992-CED50C65FAF5}"/>
                </a:ext>
              </a:extLst>
            </p:cNvPr>
            <p:cNvSpPr/>
            <p:nvPr/>
          </p:nvSpPr>
          <p:spPr>
            <a:xfrm>
              <a:off x="528333" y="5971698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0A164179-2D7C-4377-8A39-84A40DA1A6F4}"/>
                </a:ext>
              </a:extLst>
            </p:cNvPr>
            <p:cNvSpPr/>
            <p:nvPr/>
          </p:nvSpPr>
          <p:spPr>
            <a:xfrm>
              <a:off x="360146" y="5971698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6FDA480-38CB-4BA0-83DC-E9E56B7EABDF}"/>
              </a:ext>
            </a:extLst>
          </p:cNvPr>
          <p:cNvSpPr txBox="1"/>
          <p:nvPr/>
        </p:nvSpPr>
        <p:spPr>
          <a:xfrm>
            <a:off x="8512" y="12936"/>
            <a:ext cx="5077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uk-UA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6BAAD-8BA3-4B36-95D4-EE9A3C7BCBC5}"/>
              </a:ext>
            </a:extLst>
          </p:cNvPr>
          <p:cNvSpPr txBox="1"/>
          <p:nvPr/>
        </p:nvSpPr>
        <p:spPr>
          <a:xfrm>
            <a:off x="4807166" y="51253"/>
            <a:ext cx="8084777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36538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Представлена ​​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обчислити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суму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фрагмента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послідовності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 4, 6, 8,… 98, 100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36538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sum=0;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236538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(int j = 2; j &lt;= 100; j+=2) {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236538"/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sum += j;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236538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236538"/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(sum);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D789D-F9A9-43FA-B7DA-2C32FB00653E}"/>
              </a:ext>
            </a:extLst>
          </p:cNvPr>
          <p:cNvSpPr txBox="1"/>
          <p:nvPr/>
        </p:nvSpPr>
        <p:spPr>
          <a:xfrm>
            <a:off x="170716" y="3316443"/>
            <a:ext cx="955465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Представлена ​​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зводити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число 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натуральний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ступінь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змінної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n:</a:t>
            </a:r>
          </a:p>
          <a:p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a = 2; int n = 10;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res = 1; </a:t>
            </a:r>
            <a:b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(int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&lt;= n;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 *= a;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(res);</a:t>
            </a:r>
          </a:p>
        </p:txBody>
      </p:sp>
      <p:sp>
        <p:nvSpPr>
          <p:cNvPr id="46" name="Ромб 45">
            <a:extLst>
              <a:ext uri="{FF2B5EF4-FFF2-40B4-BE49-F238E27FC236}">
                <a16:creationId xmlns:a16="http://schemas.microsoft.com/office/drawing/2014/main" id="{F3AF87C5-05BA-4EF0-B42A-51418AAF8F51}"/>
              </a:ext>
            </a:extLst>
          </p:cNvPr>
          <p:cNvSpPr/>
          <p:nvPr/>
        </p:nvSpPr>
        <p:spPr>
          <a:xfrm>
            <a:off x="9689631" y="5116261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Ромб 46">
            <a:extLst>
              <a:ext uri="{FF2B5EF4-FFF2-40B4-BE49-F238E27FC236}">
                <a16:creationId xmlns:a16="http://schemas.microsoft.com/office/drawing/2014/main" id="{00C86D44-068B-4C86-A90A-1222AF64790F}"/>
              </a:ext>
            </a:extLst>
          </p:cNvPr>
          <p:cNvSpPr/>
          <p:nvPr/>
        </p:nvSpPr>
        <p:spPr>
          <a:xfrm>
            <a:off x="7994609" y="5170967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Ромб 47">
            <a:extLst>
              <a:ext uri="{FF2B5EF4-FFF2-40B4-BE49-F238E27FC236}">
                <a16:creationId xmlns:a16="http://schemas.microsoft.com/office/drawing/2014/main" id="{88D37676-338C-4B9A-A1B0-82338095208A}"/>
              </a:ext>
            </a:extLst>
          </p:cNvPr>
          <p:cNvSpPr/>
          <p:nvPr/>
        </p:nvSpPr>
        <p:spPr>
          <a:xfrm>
            <a:off x="6312584" y="5166528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93AC17-1EAF-44B9-B92D-942F9EE65E15}"/>
              </a:ext>
            </a:extLst>
          </p:cNvPr>
          <p:cNvSpPr txBox="1"/>
          <p:nvPr/>
        </p:nvSpPr>
        <p:spPr>
          <a:xfrm>
            <a:off x="7433569" y="5818112"/>
            <a:ext cx="4758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Book Antiqua" panose="02040602050305030304" pitchFamily="18" charset="0"/>
              </a:rPr>
              <a:t>Лістинг </a:t>
            </a:r>
            <a:r>
              <a:rPr lang="en-US" sz="5400" b="1" dirty="0">
                <a:latin typeface="Book Antiqua" panose="02040602050305030304" pitchFamily="18" charset="0"/>
              </a:rPr>
              <a:t>5</a:t>
            </a:r>
            <a:endParaRPr lang="uk-UA" sz="5400" b="1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7753350" y="1006475"/>
            <a:ext cx="6731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6B91E4-1E46-4C2D-9382-2851275B9141}"/>
              </a:ext>
            </a:extLst>
          </p:cNvPr>
          <p:cNvSpPr txBox="1"/>
          <p:nvPr/>
        </p:nvSpPr>
        <p:spPr>
          <a:xfrm>
            <a:off x="5306176" y="165941"/>
            <a:ext cx="6671951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 b="1" dirty="0">
                <a:latin typeface="Courier New" pitchFamily="49" charset="0"/>
              </a:rPr>
              <a:t>for</a:t>
            </a:r>
            <a:r>
              <a:rPr lang="da-DK" sz="2800" dirty="0">
                <a:latin typeface="Courier New" pitchFamily="49" charset="0"/>
              </a:rPr>
              <a:t> (int i = </a:t>
            </a:r>
            <a:r>
              <a:rPr lang="ru-RU" sz="2800" dirty="0">
                <a:latin typeface="Courier New" pitchFamily="49" charset="0"/>
              </a:rPr>
              <a:t>0</a:t>
            </a:r>
            <a:r>
              <a:rPr lang="en-US" sz="2800" dirty="0">
                <a:latin typeface="Courier New" pitchFamily="49" charset="0"/>
              </a:rPr>
              <a:t>;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 &lt; 10;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++){</a:t>
            </a:r>
          </a:p>
          <a:p>
            <a:pPr>
              <a:spcBef>
                <a:spcPct val="15000"/>
              </a:spcBef>
              <a:defRPr/>
            </a:pPr>
            <a:r>
              <a:rPr lang="da-DK" sz="2800" dirty="0">
                <a:latin typeface="Courier New" pitchFamily="49" charset="0"/>
              </a:rPr>
              <a:t> </a:t>
            </a:r>
            <a:r>
              <a:rPr lang="da-DK" sz="2800" b="1" dirty="0">
                <a:latin typeface="Courier New" pitchFamily="49" charset="0"/>
              </a:rPr>
              <a:t>for</a:t>
            </a:r>
            <a:r>
              <a:rPr lang="da-DK" sz="2800" dirty="0">
                <a:latin typeface="Courier New" pitchFamily="49" charset="0"/>
              </a:rPr>
              <a:t> (int j = </a:t>
            </a:r>
            <a:r>
              <a:rPr lang="ru-RU" sz="2800" dirty="0">
                <a:latin typeface="Courier New" pitchFamily="49" charset="0"/>
              </a:rPr>
              <a:t>0</a:t>
            </a:r>
            <a:r>
              <a:rPr lang="en-US" sz="2800" dirty="0">
                <a:latin typeface="Courier New" pitchFamily="49" charset="0"/>
              </a:rPr>
              <a:t>; j &lt; 10; </a:t>
            </a:r>
            <a:r>
              <a:rPr lang="en-US" sz="2800" dirty="0" err="1">
                <a:latin typeface="Courier New" pitchFamily="49" charset="0"/>
              </a:rPr>
              <a:t>j++</a:t>
            </a:r>
            <a:r>
              <a:rPr lang="en-US" sz="2800" dirty="0">
                <a:latin typeface="Courier New" pitchFamily="49" charset="0"/>
              </a:rPr>
              <a:t>){</a:t>
            </a: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</a:rPr>
              <a:t>System.out.print</a:t>
            </a:r>
            <a:r>
              <a:rPr lang="en-US" sz="2800" dirty="0">
                <a:latin typeface="Courier New" pitchFamily="49" charset="0"/>
              </a:rPr>
              <a:t>(“*”);</a:t>
            </a:r>
            <a:endParaRPr lang="ru-RU" sz="2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}</a:t>
            </a: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</a:rPr>
              <a:t>System.out.println</a:t>
            </a:r>
            <a:r>
              <a:rPr lang="en-US" sz="2800" dirty="0">
                <a:latin typeface="Courier New" pitchFamily="49" charset="0"/>
              </a:rPr>
              <a:t>();</a:t>
            </a:r>
            <a:endParaRPr lang="ru-RU" sz="2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}</a:t>
            </a:r>
            <a:endParaRPr lang="ru-RU" sz="2800" dirty="0">
              <a:latin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486834-B7DA-44EE-8687-226AC3F0A650}"/>
              </a:ext>
            </a:extLst>
          </p:cNvPr>
          <p:cNvSpPr txBox="1"/>
          <p:nvPr/>
        </p:nvSpPr>
        <p:spPr>
          <a:xfrm>
            <a:off x="990245" y="3558335"/>
            <a:ext cx="7581838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 b="1" dirty="0">
                <a:latin typeface="Courier New" pitchFamily="49" charset="0"/>
              </a:rPr>
              <a:t>for</a:t>
            </a:r>
            <a:r>
              <a:rPr lang="da-DK" sz="2800" dirty="0">
                <a:latin typeface="Courier New" pitchFamily="49" charset="0"/>
              </a:rPr>
              <a:t> (int i = </a:t>
            </a:r>
            <a:r>
              <a:rPr lang="ru-RU" sz="2800" dirty="0">
                <a:latin typeface="Courier New" pitchFamily="49" charset="0"/>
              </a:rPr>
              <a:t>0</a:t>
            </a:r>
            <a:r>
              <a:rPr lang="en-US" sz="2800" dirty="0">
                <a:latin typeface="Courier New" pitchFamily="49" charset="0"/>
              </a:rPr>
              <a:t>;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 &lt; 10;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++){</a:t>
            </a:r>
          </a:p>
          <a:p>
            <a:pPr>
              <a:spcBef>
                <a:spcPct val="15000"/>
              </a:spcBef>
              <a:defRPr/>
            </a:pPr>
            <a:r>
              <a:rPr lang="da-DK" sz="2800" dirty="0">
                <a:latin typeface="Courier New" pitchFamily="49" charset="0"/>
              </a:rPr>
              <a:t> </a:t>
            </a:r>
            <a:r>
              <a:rPr lang="da-DK" sz="2800" b="1" dirty="0">
                <a:latin typeface="Courier New" pitchFamily="49" charset="0"/>
              </a:rPr>
              <a:t>for</a:t>
            </a:r>
            <a:r>
              <a:rPr lang="da-DK" sz="2800" dirty="0">
                <a:latin typeface="Courier New" pitchFamily="49" charset="0"/>
              </a:rPr>
              <a:t> (int j = </a:t>
            </a:r>
            <a:r>
              <a:rPr lang="ru-RU" sz="2800" dirty="0">
                <a:latin typeface="Courier New" pitchFamily="49" charset="0"/>
              </a:rPr>
              <a:t>0</a:t>
            </a:r>
            <a:r>
              <a:rPr lang="en-US" sz="2800" dirty="0">
                <a:latin typeface="Courier New" pitchFamily="49" charset="0"/>
              </a:rPr>
              <a:t>; j &lt;</a:t>
            </a:r>
            <a:r>
              <a:rPr lang="ru-RU" sz="2800" dirty="0">
                <a:latin typeface="Courier New" pitchFamily="49" charset="0"/>
              </a:rPr>
              <a:t>=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; </a:t>
            </a:r>
            <a:r>
              <a:rPr lang="en-US" sz="2800" dirty="0" err="1">
                <a:latin typeface="Courier New" pitchFamily="49" charset="0"/>
              </a:rPr>
              <a:t>j++</a:t>
            </a:r>
            <a:r>
              <a:rPr lang="en-US" sz="2800" dirty="0">
                <a:latin typeface="Courier New" pitchFamily="49" charset="0"/>
              </a:rPr>
              <a:t>){</a:t>
            </a: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</a:rPr>
              <a:t>System.out.print</a:t>
            </a:r>
            <a:r>
              <a:rPr lang="en-US" sz="2800" dirty="0">
                <a:latin typeface="Courier New" pitchFamily="49" charset="0"/>
              </a:rPr>
              <a:t>(“*”);</a:t>
            </a:r>
            <a:endParaRPr lang="ru-RU" sz="2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}</a:t>
            </a: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</a:rPr>
              <a:t>System.out.println</a:t>
            </a:r>
            <a:r>
              <a:rPr lang="en-US" sz="2800" dirty="0">
                <a:latin typeface="Courier New" pitchFamily="49" charset="0"/>
              </a:rPr>
              <a:t>();</a:t>
            </a:r>
            <a:endParaRPr lang="ru-RU" sz="2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}</a:t>
            </a:r>
            <a:endParaRPr lang="ru-RU" sz="2800" dirty="0">
              <a:latin typeface="Courier New" pitchFamily="49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B39475E7-F094-45D3-A369-B2FFE9B0CE6A}"/>
              </a:ext>
            </a:extLst>
          </p:cNvPr>
          <p:cNvGrpSpPr/>
          <p:nvPr/>
        </p:nvGrpSpPr>
        <p:grpSpPr>
          <a:xfrm>
            <a:off x="-640973" y="-428958"/>
            <a:ext cx="13270999" cy="6880596"/>
            <a:chOff x="-640973" y="-428958"/>
            <a:chExt cx="13270999" cy="6880596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63CAFFB9-92DF-421E-859B-807BC568E513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AB3F629E-8EB8-4515-B24D-61A146358D93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3A12C2F6-187F-40DA-BCED-B2BBD2A65B0A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472426DC-3A68-413C-95D7-A0915308DBA4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1601127C-4C74-41F4-95C1-7B96D2519249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2E7B35FA-2B22-4479-BEC0-F8F146ADFCC1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CF23784B-9CDF-4922-A259-480CDC7361D7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61D841AA-C086-4C01-A4D1-ABF63B770544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0D93EA49-429C-4AFA-ABCD-2384FAA9E493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5F18D8ED-788D-46DA-9DD4-ED5F07FE8999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F13280FF-4A85-48D6-8261-BA180F180D96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A11EA40F-8AFD-4ED6-96B0-3ECCAB5475E8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E5E6FC17-7ED8-4A86-A361-4A3D3D92E403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29FFF0DF-5E6C-43E1-80D6-1DB7E47B5E02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B7B99D5A-1E92-4E42-AC2D-6EA4E97B448D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73AB37E4-50C3-4614-820A-5873C1950106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42B10F01-59C9-4983-9908-9A9E05EC102E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E8127600-0A01-472C-BCB7-11361862FE9E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84F8141F-2C99-4E17-A429-908AD9A28A11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72232EF3-0F96-4219-AE4B-FB9E368927BE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C871BB6C-6287-4775-96D7-2161912AF8B2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Ромб 41">
                <a:extLst>
                  <a:ext uri="{FF2B5EF4-FFF2-40B4-BE49-F238E27FC236}">
                    <a16:creationId xmlns:a16="http://schemas.microsoft.com/office/drawing/2014/main" id="{58C75BB0-3E3B-4D95-A5F3-9702844FF6DB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3" name="Ромб 42">
                <a:extLst>
                  <a:ext uri="{FF2B5EF4-FFF2-40B4-BE49-F238E27FC236}">
                    <a16:creationId xmlns:a16="http://schemas.microsoft.com/office/drawing/2014/main" id="{FE7EBD2D-A856-4D9A-B3EC-818744F6E526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4" name="Ромб 43">
                <a:extLst>
                  <a:ext uri="{FF2B5EF4-FFF2-40B4-BE49-F238E27FC236}">
                    <a16:creationId xmlns:a16="http://schemas.microsoft.com/office/drawing/2014/main" id="{F2C77CF6-F303-4B57-B684-D30AA1A39C68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B7F47F53-57C5-4F2A-9542-0586EB297730}"/>
                </a:ext>
              </a:extLst>
            </p:cNvPr>
            <p:cNvSpPr/>
            <p:nvPr/>
          </p:nvSpPr>
          <p:spPr>
            <a:xfrm>
              <a:off x="2452733" y="1950277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C21BDF6E-F497-4107-B443-C1B7379C5F23}"/>
                </a:ext>
              </a:extLst>
            </p:cNvPr>
            <p:cNvSpPr/>
            <p:nvPr/>
          </p:nvSpPr>
          <p:spPr>
            <a:xfrm>
              <a:off x="2180851" y="1950277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9CE3B6ED-B7C9-47C3-8032-241A1D63E8EB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431D20B3-C67D-4432-8BC9-8B20DC9634A3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42D2E095-C797-441B-AC6C-E5C6D24FA8DE}"/>
                </a:ext>
              </a:extLst>
            </p:cNvPr>
            <p:cNvSpPr/>
            <p:nvPr/>
          </p:nvSpPr>
          <p:spPr>
            <a:xfrm>
              <a:off x="6718064" y="-349449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ACE02CA7-00AF-45AC-8621-4D7D6A6A181B}"/>
                </a:ext>
              </a:extLst>
            </p:cNvPr>
            <p:cNvSpPr/>
            <p:nvPr/>
          </p:nvSpPr>
          <p:spPr>
            <a:xfrm>
              <a:off x="6549877" y="-349449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C078A8CF-E5AC-48B1-8270-372C93B99639}"/>
                </a:ext>
              </a:extLst>
            </p:cNvPr>
            <p:cNvSpPr/>
            <p:nvPr/>
          </p:nvSpPr>
          <p:spPr>
            <a:xfrm>
              <a:off x="11511987" y="414617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016DDDDA-4167-433D-96CF-F9CF54095D0E}"/>
                </a:ext>
              </a:extLst>
            </p:cNvPr>
            <p:cNvSpPr/>
            <p:nvPr/>
          </p:nvSpPr>
          <p:spPr>
            <a:xfrm>
              <a:off x="11237666" y="414617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ED71828D-3B64-43C0-8B6D-29677589BAFE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4A8F520B-5F6A-4228-A372-28B9843A5CD8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" name="Ромб 19">
              <a:extLst>
                <a:ext uri="{FF2B5EF4-FFF2-40B4-BE49-F238E27FC236}">
                  <a16:creationId xmlns:a16="http://schemas.microsoft.com/office/drawing/2014/main" id="{D80FF079-BC69-4EF2-BCC7-B4F143ED3E03}"/>
                </a:ext>
              </a:extLst>
            </p:cNvPr>
            <p:cNvSpPr/>
            <p:nvPr/>
          </p:nvSpPr>
          <p:spPr>
            <a:xfrm>
              <a:off x="528333" y="5971698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2126CB2F-E864-4055-A189-D6F6545A887B}"/>
                </a:ext>
              </a:extLst>
            </p:cNvPr>
            <p:cNvSpPr/>
            <p:nvPr/>
          </p:nvSpPr>
          <p:spPr>
            <a:xfrm>
              <a:off x="360146" y="5971698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153B419-0E7A-49B1-9626-35AA11102D25}"/>
              </a:ext>
            </a:extLst>
          </p:cNvPr>
          <p:cNvSpPr txBox="1"/>
          <p:nvPr/>
        </p:nvSpPr>
        <p:spPr>
          <a:xfrm>
            <a:off x="8512" y="12936"/>
            <a:ext cx="5246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Вкладені цикли</a:t>
            </a:r>
          </a:p>
        </p:txBody>
      </p:sp>
      <p:sp>
        <p:nvSpPr>
          <p:cNvPr id="47" name="Ромб 46">
            <a:extLst>
              <a:ext uri="{FF2B5EF4-FFF2-40B4-BE49-F238E27FC236}">
                <a16:creationId xmlns:a16="http://schemas.microsoft.com/office/drawing/2014/main" id="{7F071CBD-8A8F-4B14-9E83-2BF85328A0B6}"/>
              </a:ext>
            </a:extLst>
          </p:cNvPr>
          <p:cNvSpPr/>
          <p:nvPr/>
        </p:nvSpPr>
        <p:spPr>
          <a:xfrm>
            <a:off x="9689631" y="5116261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Ромб 47">
            <a:extLst>
              <a:ext uri="{FF2B5EF4-FFF2-40B4-BE49-F238E27FC236}">
                <a16:creationId xmlns:a16="http://schemas.microsoft.com/office/drawing/2014/main" id="{2080560F-81C5-45A8-A4B4-FDFC488C3842}"/>
              </a:ext>
            </a:extLst>
          </p:cNvPr>
          <p:cNvSpPr/>
          <p:nvPr/>
        </p:nvSpPr>
        <p:spPr>
          <a:xfrm>
            <a:off x="7994609" y="5170967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Ромб 48">
            <a:extLst>
              <a:ext uri="{FF2B5EF4-FFF2-40B4-BE49-F238E27FC236}">
                <a16:creationId xmlns:a16="http://schemas.microsoft.com/office/drawing/2014/main" id="{2289B6D3-BDC4-4A3F-AA62-62BAFD7A184B}"/>
              </a:ext>
            </a:extLst>
          </p:cNvPr>
          <p:cNvSpPr/>
          <p:nvPr/>
        </p:nvSpPr>
        <p:spPr>
          <a:xfrm>
            <a:off x="6312584" y="5166528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3C02F1-0588-41BC-B300-1C393107B472}"/>
              </a:ext>
            </a:extLst>
          </p:cNvPr>
          <p:cNvSpPr txBox="1"/>
          <p:nvPr/>
        </p:nvSpPr>
        <p:spPr>
          <a:xfrm>
            <a:off x="7433569" y="5818112"/>
            <a:ext cx="4758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Book Antiqua" panose="02040602050305030304" pitchFamily="18" charset="0"/>
              </a:rPr>
              <a:t>Лістинг 6</a:t>
            </a:r>
          </a:p>
        </p:txBody>
      </p:sp>
    </p:spTree>
    <p:extLst>
      <p:ext uri="{BB962C8B-B14F-4D97-AF65-F5344CB8AC3E}">
        <p14:creationId xmlns:p14="http://schemas.microsoft.com/office/powerpoint/2010/main" val="123247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7753350" y="1006475"/>
            <a:ext cx="6731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98C43-7179-4C45-917D-D5D07A4E53ED}"/>
              </a:ext>
            </a:extLst>
          </p:cNvPr>
          <p:cNvSpPr txBox="1"/>
          <p:nvPr/>
        </p:nvSpPr>
        <p:spPr>
          <a:xfrm>
            <a:off x="5569580" y="134135"/>
            <a:ext cx="7109588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 b="1" dirty="0">
                <a:latin typeface="Courier New" pitchFamily="49" charset="0"/>
              </a:rPr>
              <a:t>for</a:t>
            </a:r>
            <a:r>
              <a:rPr lang="da-DK" sz="2800" dirty="0">
                <a:latin typeface="Courier New" pitchFamily="49" charset="0"/>
              </a:rPr>
              <a:t> (int i = </a:t>
            </a:r>
            <a:r>
              <a:rPr lang="en-US" sz="2800" dirty="0">
                <a:latin typeface="Courier New" pitchFamily="49" charset="0"/>
              </a:rPr>
              <a:t>10;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 &gt; 0;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--){</a:t>
            </a:r>
          </a:p>
          <a:p>
            <a:pPr>
              <a:spcBef>
                <a:spcPct val="15000"/>
              </a:spcBef>
              <a:defRPr/>
            </a:pPr>
            <a:r>
              <a:rPr lang="da-DK" sz="2800" dirty="0">
                <a:latin typeface="Courier New" pitchFamily="49" charset="0"/>
              </a:rPr>
              <a:t> </a:t>
            </a:r>
            <a:r>
              <a:rPr lang="da-DK" sz="2800" b="1" dirty="0">
                <a:latin typeface="Courier New" pitchFamily="49" charset="0"/>
              </a:rPr>
              <a:t>for</a:t>
            </a:r>
            <a:r>
              <a:rPr lang="da-DK" sz="2800" dirty="0">
                <a:latin typeface="Courier New" pitchFamily="49" charset="0"/>
              </a:rPr>
              <a:t> (int j = </a:t>
            </a:r>
            <a:r>
              <a:rPr lang="ru-RU" sz="2800" dirty="0">
                <a:latin typeface="Courier New" pitchFamily="49" charset="0"/>
              </a:rPr>
              <a:t>0</a:t>
            </a:r>
            <a:r>
              <a:rPr lang="en-US" sz="2800" dirty="0">
                <a:latin typeface="Courier New" pitchFamily="49" charset="0"/>
              </a:rPr>
              <a:t>; j &lt;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; </a:t>
            </a:r>
            <a:r>
              <a:rPr lang="en-US" sz="2800" dirty="0" err="1">
                <a:latin typeface="Courier New" pitchFamily="49" charset="0"/>
              </a:rPr>
              <a:t>j++</a:t>
            </a:r>
            <a:r>
              <a:rPr lang="en-US" sz="2800" dirty="0">
                <a:latin typeface="Courier New" pitchFamily="49" charset="0"/>
              </a:rPr>
              <a:t>){</a:t>
            </a: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</a:rPr>
              <a:t>System.out.print</a:t>
            </a:r>
            <a:r>
              <a:rPr lang="en-US" sz="2800" dirty="0">
                <a:latin typeface="Courier New" pitchFamily="49" charset="0"/>
              </a:rPr>
              <a:t>( “*”);</a:t>
            </a:r>
            <a:endParaRPr lang="ru-RU" sz="2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}</a:t>
            </a: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</a:rPr>
              <a:t>System.out.println</a:t>
            </a:r>
            <a:r>
              <a:rPr lang="en-US" sz="2800" dirty="0">
                <a:latin typeface="Courier New" pitchFamily="49" charset="0"/>
              </a:rPr>
              <a:t>();</a:t>
            </a:r>
            <a:endParaRPr lang="ru-RU" sz="2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}</a:t>
            </a:r>
            <a:endParaRPr lang="ru-RU" sz="2800" dirty="0">
              <a:latin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DE6F53-951F-4943-A507-A0D1D746253E}"/>
              </a:ext>
            </a:extLst>
          </p:cNvPr>
          <p:cNvSpPr txBox="1"/>
          <p:nvPr/>
        </p:nvSpPr>
        <p:spPr>
          <a:xfrm>
            <a:off x="867659" y="3661678"/>
            <a:ext cx="8024474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 b="1" dirty="0">
                <a:latin typeface="Courier New" pitchFamily="49" charset="0"/>
              </a:rPr>
              <a:t>for</a:t>
            </a:r>
            <a:r>
              <a:rPr lang="da-DK" sz="2800" dirty="0">
                <a:latin typeface="Courier New" pitchFamily="49" charset="0"/>
              </a:rPr>
              <a:t> (int i = -10</a:t>
            </a:r>
            <a:r>
              <a:rPr lang="en-US" sz="2800" dirty="0">
                <a:latin typeface="Courier New" pitchFamily="49" charset="0"/>
              </a:rPr>
              <a:t>;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 &lt; 10;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++){</a:t>
            </a:r>
          </a:p>
          <a:p>
            <a:pPr>
              <a:spcBef>
                <a:spcPct val="15000"/>
              </a:spcBef>
              <a:defRPr/>
            </a:pPr>
            <a:r>
              <a:rPr lang="da-DK" sz="2800" dirty="0">
                <a:latin typeface="Courier New" pitchFamily="49" charset="0"/>
              </a:rPr>
              <a:t> </a:t>
            </a:r>
            <a:r>
              <a:rPr lang="da-DK" sz="2800" b="1" dirty="0">
                <a:latin typeface="Courier New" pitchFamily="49" charset="0"/>
              </a:rPr>
              <a:t>for</a:t>
            </a:r>
            <a:r>
              <a:rPr lang="da-DK" sz="2800" dirty="0">
                <a:latin typeface="Courier New" pitchFamily="49" charset="0"/>
              </a:rPr>
              <a:t> (int j = </a:t>
            </a:r>
            <a:r>
              <a:rPr lang="ru-RU" sz="2800" dirty="0">
                <a:latin typeface="Courier New" pitchFamily="49" charset="0"/>
              </a:rPr>
              <a:t>0</a:t>
            </a:r>
            <a:r>
              <a:rPr lang="en-US" sz="2800" dirty="0">
                <a:latin typeface="Courier New" pitchFamily="49" charset="0"/>
              </a:rPr>
              <a:t>; j &lt;</a:t>
            </a:r>
            <a:r>
              <a:rPr lang="ru-RU" sz="2800" dirty="0">
                <a:latin typeface="Courier New" pitchFamily="49" charset="0"/>
              </a:rPr>
              <a:t>=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*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; </a:t>
            </a:r>
            <a:r>
              <a:rPr lang="en-US" sz="2800" dirty="0" err="1">
                <a:latin typeface="Courier New" pitchFamily="49" charset="0"/>
              </a:rPr>
              <a:t>j++</a:t>
            </a:r>
            <a:r>
              <a:rPr lang="en-US" sz="2800" dirty="0">
                <a:latin typeface="Courier New" pitchFamily="49" charset="0"/>
              </a:rPr>
              <a:t>){</a:t>
            </a: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</a:rPr>
              <a:t>System.out.print</a:t>
            </a:r>
            <a:r>
              <a:rPr lang="en-US" sz="2800" dirty="0">
                <a:latin typeface="Courier New" pitchFamily="49" charset="0"/>
              </a:rPr>
              <a:t>(“*”);</a:t>
            </a:r>
            <a:endParaRPr lang="ru-RU" sz="2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</a:t>
            </a:r>
            <a:r>
              <a:rPr lang="ru-RU" sz="2800" dirty="0">
                <a:latin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</a:rPr>
              <a:t>}</a:t>
            </a: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</a:rPr>
              <a:t>System.out.println</a:t>
            </a:r>
            <a:r>
              <a:rPr lang="en-US" sz="2800" dirty="0">
                <a:latin typeface="Courier New" pitchFamily="49" charset="0"/>
              </a:rPr>
              <a:t>();</a:t>
            </a:r>
            <a:endParaRPr lang="ru-RU" sz="2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}</a:t>
            </a:r>
            <a:endParaRPr lang="ru-RU" sz="2800" dirty="0">
              <a:latin typeface="Courier New" pitchFamily="49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AD81FD6C-B54C-4259-8DC3-C0C0CE0F0539}"/>
              </a:ext>
            </a:extLst>
          </p:cNvPr>
          <p:cNvGrpSpPr/>
          <p:nvPr/>
        </p:nvGrpSpPr>
        <p:grpSpPr>
          <a:xfrm>
            <a:off x="-640973" y="-428958"/>
            <a:ext cx="13270999" cy="6880596"/>
            <a:chOff x="-640973" y="-428958"/>
            <a:chExt cx="13270999" cy="6880596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8A17BD80-A7E5-49D0-931F-C3107E5D62B0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88583A4E-3AF0-460A-B21C-29E31077508F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3D2645CB-C89D-400C-AF8C-16F5F534F2AF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980DA42B-27C7-462E-B960-0FB5A97538E3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3F87AC39-DF1C-4836-984C-73E48263A35E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A399475E-F438-463F-ADD0-F735B0C1E941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D2336090-AD6C-4AFB-AF35-7E2C8B1A079F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371BD647-D713-4A79-A2CB-EC5359E29DA4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36C4E004-5DBC-4D11-91BC-80A733707CDC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DDC46043-AE86-4CAE-A78B-D3B66FA20F2C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0DC735A8-110E-40FD-AD44-E5782197ADBC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E8172140-E509-414F-AFDC-78D9840AA2FE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8792CDF9-BEB8-4F73-9C22-881AECB8EE2E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1DF7167D-13C2-4B59-9656-517E024982EA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158E07E2-C805-4D0F-9512-7DD2723D15EF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57F29B65-D2AB-41C8-B1A3-12B3B2F10F4D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2B79937F-4B05-4DC9-B08F-EF5136642FD2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207D97C6-8F83-4D6F-80AF-32B4D956714C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E7B62DC7-6832-4D9F-B914-756C218FB9E9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1B219F9A-4425-4877-8749-8CD50D399808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482467CF-C1C2-4A55-B6DD-D6613A6C9612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Ромб 41">
                <a:extLst>
                  <a:ext uri="{FF2B5EF4-FFF2-40B4-BE49-F238E27FC236}">
                    <a16:creationId xmlns:a16="http://schemas.microsoft.com/office/drawing/2014/main" id="{A8DCDD5F-DC5B-4B36-A922-386B23E09ACE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3" name="Ромб 42">
                <a:extLst>
                  <a:ext uri="{FF2B5EF4-FFF2-40B4-BE49-F238E27FC236}">
                    <a16:creationId xmlns:a16="http://schemas.microsoft.com/office/drawing/2014/main" id="{2CDC7266-4050-48DB-BAEA-F27F3E2AED9C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4" name="Ромб 43">
                <a:extLst>
                  <a:ext uri="{FF2B5EF4-FFF2-40B4-BE49-F238E27FC236}">
                    <a16:creationId xmlns:a16="http://schemas.microsoft.com/office/drawing/2014/main" id="{F0364733-DB5E-4598-BA12-2FAAA74AC343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1BC98FA6-D0FD-4C09-A34C-E4009352871D}"/>
                </a:ext>
              </a:extLst>
            </p:cNvPr>
            <p:cNvSpPr/>
            <p:nvPr/>
          </p:nvSpPr>
          <p:spPr>
            <a:xfrm>
              <a:off x="2452733" y="1950277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ED1B9631-7CBD-4253-9930-F888E5372048}"/>
                </a:ext>
              </a:extLst>
            </p:cNvPr>
            <p:cNvSpPr/>
            <p:nvPr/>
          </p:nvSpPr>
          <p:spPr>
            <a:xfrm>
              <a:off x="2180851" y="1950277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290D603C-A64C-4B39-AB91-182FBA992A5E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190D1FA1-19CC-4D96-B0FC-FC7A81ACF693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D7062399-41D9-4818-A830-13CD62F70D6A}"/>
                </a:ext>
              </a:extLst>
            </p:cNvPr>
            <p:cNvSpPr/>
            <p:nvPr/>
          </p:nvSpPr>
          <p:spPr>
            <a:xfrm>
              <a:off x="6718064" y="-349449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69433924-77ED-453C-BFBD-0BE07A42FAFE}"/>
                </a:ext>
              </a:extLst>
            </p:cNvPr>
            <p:cNvSpPr/>
            <p:nvPr/>
          </p:nvSpPr>
          <p:spPr>
            <a:xfrm>
              <a:off x="6549877" y="-349449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1B8B93FD-BD88-4F40-AB72-1452F9A94E61}"/>
                </a:ext>
              </a:extLst>
            </p:cNvPr>
            <p:cNvSpPr/>
            <p:nvPr/>
          </p:nvSpPr>
          <p:spPr>
            <a:xfrm>
              <a:off x="11511987" y="414617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912966ED-15D2-4AE2-8493-ABD4A7856A95}"/>
                </a:ext>
              </a:extLst>
            </p:cNvPr>
            <p:cNvSpPr/>
            <p:nvPr/>
          </p:nvSpPr>
          <p:spPr>
            <a:xfrm>
              <a:off x="11237666" y="414617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F50F723F-21B9-49E8-8C61-3D6555C7B18F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766A7E63-11DD-4176-8473-5E70B913852D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" name="Ромб 19">
              <a:extLst>
                <a:ext uri="{FF2B5EF4-FFF2-40B4-BE49-F238E27FC236}">
                  <a16:creationId xmlns:a16="http://schemas.microsoft.com/office/drawing/2014/main" id="{35EF155B-D61E-4D58-9F1C-868781B5BD05}"/>
                </a:ext>
              </a:extLst>
            </p:cNvPr>
            <p:cNvSpPr/>
            <p:nvPr/>
          </p:nvSpPr>
          <p:spPr>
            <a:xfrm>
              <a:off x="528333" y="5971698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624F9595-E618-454E-ADB0-450DF900A51F}"/>
                </a:ext>
              </a:extLst>
            </p:cNvPr>
            <p:cNvSpPr/>
            <p:nvPr/>
          </p:nvSpPr>
          <p:spPr>
            <a:xfrm>
              <a:off x="360146" y="5971698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AC78B4D-0C61-449B-BAD9-F816D3C935BF}"/>
              </a:ext>
            </a:extLst>
          </p:cNvPr>
          <p:cNvSpPr txBox="1"/>
          <p:nvPr/>
        </p:nvSpPr>
        <p:spPr>
          <a:xfrm>
            <a:off x="8512" y="12936"/>
            <a:ext cx="5246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Вкладені цикли</a:t>
            </a:r>
          </a:p>
        </p:txBody>
      </p:sp>
      <p:sp>
        <p:nvSpPr>
          <p:cNvPr id="46" name="Ромб 45">
            <a:extLst>
              <a:ext uri="{FF2B5EF4-FFF2-40B4-BE49-F238E27FC236}">
                <a16:creationId xmlns:a16="http://schemas.microsoft.com/office/drawing/2014/main" id="{A2E78A57-2E42-49C2-98E2-04EC2376D42C}"/>
              </a:ext>
            </a:extLst>
          </p:cNvPr>
          <p:cNvSpPr/>
          <p:nvPr/>
        </p:nvSpPr>
        <p:spPr>
          <a:xfrm>
            <a:off x="9689631" y="5116261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Ромб 46">
            <a:extLst>
              <a:ext uri="{FF2B5EF4-FFF2-40B4-BE49-F238E27FC236}">
                <a16:creationId xmlns:a16="http://schemas.microsoft.com/office/drawing/2014/main" id="{EB21C8B4-ED17-489F-B48A-A90D4F321E30}"/>
              </a:ext>
            </a:extLst>
          </p:cNvPr>
          <p:cNvSpPr/>
          <p:nvPr/>
        </p:nvSpPr>
        <p:spPr>
          <a:xfrm>
            <a:off x="7994609" y="5170967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Ромб 47">
            <a:extLst>
              <a:ext uri="{FF2B5EF4-FFF2-40B4-BE49-F238E27FC236}">
                <a16:creationId xmlns:a16="http://schemas.microsoft.com/office/drawing/2014/main" id="{32D38FAA-6A7A-4D16-A6C0-A8BCFA996D98}"/>
              </a:ext>
            </a:extLst>
          </p:cNvPr>
          <p:cNvSpPr/>
          <p:nvPr/>
        </p:nvSpPr>
        <p:spPr>
          <a:xfrm>
            <a:off x="6312584" y="5166528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898169-D936-4A3A-94FB-AD9EAD7E3F83}"/>
              </a:ext>
            </a:extLst>
          </p:cNvPr>
          <p:cNvSpPr txBox="1"/>
          <p:nvPr/>
        </p:nvSpPr>
        <p:spPr>
          <a:xfrm>
            <a:off x="7433569" y="5818112"/>
            <a:ext cx="4758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Book Antiqua" panose="02040602050305030304" pitchFamily="18" charset="0"/>
              </a:rPr>
              <a:t>Лістинг 7</a:t>
            </a:r>
          </a:p>
        </p:txBody>
      </p:sp>
    </p:spTree>
    <p:extLst>
      <p:ext uri="{BB962C8B-B14F-4D97-AF65-F5344CB8AC3E}">
        <p14:creationId xmlns:p14="http://schemas.microsoft.com/office/powerpoint/2010/main" val="820269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A1081888-84F6-47A5-A418-523BE4EA64D2}"/>
              </a:ext>
            </a:extLst>
          </p:cNvPr>
          <p:cNvGrpSpPr/>
          <p:nvPr/>
        </p:nvGrpSpPr>
        <p:grpSpPr>
          <a:xfrm>
            <a:off x="-640973" y="-428958"/>
            <a:ext cx="13270999" cy="6880596"/>
            <a:chOff x="-640973" y="-428958"/>
            <a:chExt cx="13270999" cy="6880596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675CA836-3327-43E8-A230-7CF568966794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19" name="Ромб 18">
                <a:extLst>
                  <a:ext uri="{FF2B5EF4-FFF2-40B4-BE49-F238E27FC236}">
                    <a16:creationId xmlns:a16="http://schemas.microsoft.com/office/drawing/2014/main" id="{D57F4036-3550-4668-B191-5EBB3D24E0F7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0" name="Ромб 19">
                <a:extLst>
                  <a:ext uri="{FF2B5EF4-FFF2-40B4-BE49-F238E27FC236}">
                    <a16:creationId xmlns:a16="http://schemas.microsoft.com/office/drawing/2014/main" id="{0A02FDFA-A893-4EDA-B1C8-1E791CB48B69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1" name="Ромб 20">
                <a:extLst>
                  <a:ext uri="{FF2B5EF4-FFF2-40B4-BE49-F238E27FC236}">
                    <a16:creationId xmlns:a16="http://schemas.microsoft.com/office/drawing/2014/main" id="{2199E018-AD53-495C-8717-DFAAF99D5270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EF9AB350-1773-4B9A-B206-F39B78459F3E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846D2227-B5C7-4008-B9A4-756E138FBCA7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07FB812C-5930-4F81-904E-97BEDEB0CF5A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6210BC29-C51C-42FD-88AD-08D27717D46E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262B2025-D6FE-46F5-9FC5-3DAA06C09596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AE9EF9DC-F444-4150-B249-9CA6F1930D20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4DE959EC-184F-41D4-BF4E-24B39B40CD33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9F854BF4-E50F-4E13-B2AD-2EBBBFD2CE33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560B8047-5C15-4D7D-B41E-CBE30DE19F93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58577F48-9D5D-437A-A7DA-37E33BDDA21F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9F3229D0-963F-4278-8D20-5D526952A16C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B674EA02-4B6C-4935-8CB2-4AB4659E9752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CD2E9CEA-83A2-47CF-BDCF-E014F2EF3FC9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AD740D2C-69E4-4740-9E56-8FB4E84201FD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71DAD980-9861-48A8-A81E-ADB01B30B37A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6EBA3E9D-DF4B-496E-A536-7DB283139F5A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84B974C6-B73D-4240-9E30-9FAE924FD3B1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D00D0DF3-DABF-4EDC-8B60-5773B92C395B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93392FA7-43EA-41D9-90DC-C7FDB078C2CD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F59904AD-BCCD-4A20-AFE2-345A96876B5F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925C825E-23A9-4869-93F5-BF72845F20F9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D7CBE431-CFBD-43D3-B722-401D8EBEE58F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3762266D-68BE-44FE-AC4E-D73A65D871B4}"/>
                </a:ext>
              </a:extLst>
            </p:cNvPr>
            <p:cNvSpPr/>
            <p:nvPr/>
          </p:nvSpPr>
          <p:spPr>
            <a:xfrm>
              <a:off x="6718064" y="-349449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8BEF7C0C-202C-44F4-A6E4-04BF209A638A}"/>
                </a:ext>
              </a:extLst>
            </p:cNvPr>
            <p:cNvSpPr/>
            <p:nvPr/>
          </p:nvSpPr>
          <p:spPr>
            <a:xfrm>
              <a:off x="6549877" y="-349449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D1BA3266-CC6D-471F-81B3-96FE0721AB82}"/>
                </a:ext>
              </a:extLst>
            </p:cNvPr>
            <p:cNvSpPr/>
            <p:nvPr/>
          </p:nvSpPr>
          <p:spPr>
            <a:xfrm>
              <a:off x="11511987" y="414617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15307A14-E86C-4F7D-821C-35838002CA6B}"/>
                </a:ext>
              </a:extLst>
            </p:cNvPr>
            <p:cNvSpPr/>
            <p:nvPr/>
          </p:nvSpPr>
          <p:spPr>
            <a:xfrm>
              <a:off x="11237666" y="414617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FA957F0F-A7C4-46CA-B5A9-8798F1F6960B}"/>
                </a:ext>
              </a:extLst>
            </p:cNvPr>
            <p:cNvSpPr/>
            <p:nvPr/>
          </p:nvSpPr>
          <p:spPr>
            <a:xfrm>
              <a:off x="11219003" y="3011156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D1B7542A-3C8D-4A69-888B-5DCE957C9E27}"/>
                </a:ext>
              </a:extLst>
            </p:cNvPr>
            <p:cNvSpPr/>
            <p:nvPr/>
          </p:nvSpPr>
          <p:spPr>
            <a:xfrm>
              <a:off x="11050816" y="3011156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0FD25547-E156-4CC1-878E-8881FB6AE67C}"/>
                </a:ext>
              </a:extLst>
            </p:cNvPr>
            <p:cNvSpPr/>
            <p:nvPr/>
          </p:nvSpPr>
          <p:spPr>
            <a:xfrm>
              <a:off x="528333" y="5971698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5B1D343E-0693-4A94-88A2-F22C9AED1443}"/>
                </a:ext>
              </a:extLst>
            </p:cNvPr>
            <p:cNvSpPr/>
            <p:nvPr/>
          </p:nvSpPr>
          <p:spPr>
            <a:xfrm>
              <a:off x="360146" y="5971698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2" name="Ромб 41">
            <a:extLst>
              <a:ext uri="{FF2B5EF4-FFF2-40B4-BE49-F238E27FC236}">
                <a16:creationId xmlns:a16="http://schemas.microsoft.com/office/drawing/2014/main" id="{4F31A8CD-A4D2-464D-BF66-149F8D845450}"/>
              </a:ext>
            </a:extLst>
          </p:cNvPr>
          <p:cNvSpPr/>
          <p:nvPr/>
        </p:nvSpPr>
        <p:spPr>
          <a:xfrm>
            <a:off x="9689631" y="5116261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3" name="Ромб 42">
            <a:extLst>
              <a:ext uri="{FF2B5EF4-FFF2-40B4-BE49-F238E27FC236}">
                <a16:creationId xmlns:a16="http://schemas.microsoft.com/office/drawing/2014/main" id="{A738787E-0B5F-483F-BD68-AD60D9DDBFBC}"/>
              </a:ext>
            </a:extLst>
          </p:cNvPr>
          <p:cNvSpPr/>
          <p:nvPr/>
        </p:nvSpPr>
        <p:spPr>
          <a:xfrm>
            <a:off x="7994609" y="5170967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" name="Ромб 43">
            <a:extLst>
              <a:ext uri="{FF2B5EF4-FFF2-40B4-BE49-F238E27FC236}">
                <a16:creationId xmlns:a16="http://schemas.microsoft.com/office/drawing/2014/main" id="{3F72C97B-BBA4-4B12-80F6-0107D9C50D52}"/>
              </a:ext>
            </a:extLst>
          </p:cNvPr>
          <p:cNvSpPr/>
          <p:nvPr/>
        </p:nvSpPr>
        <p:spPr>
          <a:xfrm>
            <a:off x="6312584" y="5166528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BB809D-7154-4162-B70F-ED97F7741FF0}"/>
              </a:ext>
            </a:extLst>
          </p:cNvPr>
          <p:cNvSpPr txBox="1"/>
          <p:nvPr/>
        </p:nvSpPr>
        <p:spPr>
          <a:xfrm>
            <a:off x="7433569" y="5818112"/>
            <a:ext cx="4758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Book Antiqua" panose="02040602050305030304" pitchFamily="18" charset="0"/>
              </a:rPr>
              <a:t>Лістинг 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F03519-EB53-42E9-B15D-A7BB1D98A0DA}"/>
              </a:ext>
            </a:extLst>
          </p:cNvPr>
          <p:cNvSpPr txBox="1"/>
          <p:nvPr/>
        </p:nvSpPr>
        <p:spPr>
          <a:xfrm>
            <a:off x="8512" y="12936"/>
            <a:ext cx="5077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uk-UA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6BBA18-A4D8-42FE-BC09-C8C22E1E1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00" y="1542524"/>
            <a:ext cx="11815263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Виводимо значення другого множника у рядку 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2 3 4 5 6 7 8 9"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перший множник, присвоюємо початкове значення 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 &lt;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Перший цикл, виконуємо, доки перший множник менший за 10 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 +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| 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Виводимо перший множник в початок рядка 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 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другий множник, початкове значення 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(j &lt;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Другий цикл, виконуємо, доки другий множник менший за 10 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добуток = i * j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Обчислюємо добуток множників 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(добуток &lt;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Якщо містить одну цифру - після нього виводимо два пробіли 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(добуток +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 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інакше виводимо добуток і після нього - один пробіл 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(добуток +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j++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Збільшуємо другий множник на одиницю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Переходимо до початку другого циклу 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while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(j &lt; 10)....)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Переходимо на наступний рядок виводу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Збільшуємо перший множник на одиницю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Переходимо до початку першого циклу 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while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(i &lt; 10)....)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E782A2-C9D9-4FAB-B898-77B721CC52F5}"/>
              </a:ext>
            </a:extLst>
          </p:cNvPr>
          <p:cNvSpPr txBox="1"/>
          <p:nvPr/>
        </p:nvSpPr>
        <p:spPr>
          <a:xfrm>
            <a:off x="7717907" y="43456"/>
            <a:ext cx="4363893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 finished 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exit code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36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Оператор while - 2">
            <a:extLst>
              <a:ext uri="{FF2B5EF4-FFF2-40B4-BE49-F238E27FC236}">
                <a16:creationId xmlns:a16="http://schemas.microsoft.com/office/drawing/2014/main" id="{F41F877F-9D44-4267-80E0-CD91D5183C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" name="AutoShape 4" descr="Оператор while - 2">
            <a:extLst>
              <a:ext uri="{FF2B5EF4-FFF2-40B4-BE49-F238E27FC236}">
                <a16:creationId xmlns:a16="http://schemas.microsoft.com/office/drawing/2014/main" id="{7BA87412-06E4-4E58-82CE-E9E6123776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0A2A1C4E-AEE0-40FC-9BA5-20F0665711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A62CE3-B9EA-4B9F-8BFF-AFBA9EEFF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87" y="2705493"/>
            <a:ext cx="6503882" cy="34582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contourClr>
              <a:srgbClr val="969696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94411C-7D57-42D4-9447-FE2DD236308B}"/>
              </a:ext>
            </a:extLst>
          </p:cNvPr>
          <p:cNvSpPr txBox="1"/>
          <p:nvPr/>
        </p:nvSpPr>
        <p:spPr>
          <a:xfrm>
            <a:off x="7468456" y="3042501"/>
            <a:ext cx="45797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Допустимо у вас 10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яблук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 руки та один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ніж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У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житті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чистите весь десяток,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керуючись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одним і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самим алгоритмом. А як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змусити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робити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повторювану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дію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кожним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яблуком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B96FA50-DE9A-41BA-9C14-7285C5B51AF6}"/>
              </a:ext>
            </a:extLst>
          </p:cNvPr>
          <p:cNvSpPr/>
          <p:nvPr/>
        </p:nvSpPr>
        <p:spPr>
          <a:xfrm>
            <a:off x="7422737" y="3042501"/>
            <a:ext cx="4571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F7F0BA2B-9A75-4520-B8B4-956873A42961}"/>
              </a:ext>
            </a:extLst>
          </p:cNvPr>
          <p:cNvGrpSpPr/>
          <p:nvPr/>
        </p:nvGrpSpPr>
        <p:grpSpPr>
          <a:xfrm>
            <a:off x="-640973" y="-428958"/>
            <a:ext cx="12832973" cy="6855148"/>
            <a:chOff x="-640973" y="-428958"/>
            <a:chExt cx="12832973" cy="6855148"/>
          </a:xfrm>
        </p:grpSpPr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7D9C213A-6121-498F-9C7A-A4E82119EA5C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12" name="Ромб 11">
                <a:extLst>
                  <a:ext uri="{FF2B5EF4-FFF2-40B4-BE49-F238E27FC236}">
                    <a16:creationId xmlns:a16="http://schemas.microsoft.com/office/drawing/2014/main" id="{21684CD3-320F-4D3F-A747-B3A5A6572EFF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3" name="Ромб 12">
                <a:extLst>
                  <a:ext uri="{FF2B5EF4-FFF2-40B4-BE49-F238E27FC236}">
                    <a16:creationId xmlns:a16="http://schemas.microsoft.com/office/drawing/2014/main" id="{21A0509F-D784-4857-98B1-F5A0EDEE9EC6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4" name="Ромб 13">
                <a:extLst>
                  <a:ext uri="{FF2B5EF4-FFF2-40B4-BE49-F238E27FC236}">
                    <a16:creationId xmlns:a16="http://schemas.microsoft.com/office/drawing/2014/main" id="{391A7DC0-35EC-43CF-830D-696105299B6F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5" name="Ромб 14">
                <a:extLst>
                  <a:ext uri="{FF2B5EF4-FFF2-40B4-BE49-F238E27FC236}">
                    <a16:creationId xmlns:a16="http://schemas.microsoft.com/office/drawing/2014/main" id="{6950BA8D-E6F4-4DBA-9D64-B61E7AA8D179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6" name="Ромб 15">
                <a:extLst>
                  <a:ext uri="{FF2B5EF4-FFF2-40B4-BE49-F238E27FC236}">
                    <a16:creationId xmlns:a16="http://schemas.microsoft.com/office/drawing/2014/main" id="{12ADCD01-A1DE-4199-895C-638885922935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Ромб 16">
                <a:extLst>
                  <a:ext uri="{FF2B5EF4-FFF2-40B4-BE49-F238E27FC236}">
                    <a16:creationId xmlns:a16="http://schemas.microsoft.com/office/drawing/2014/main" id="{F3B1DA2C-B51D-47E5-BFCE-AAF38312A3D5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8" name="Ромб 17">
                <a:extLst>
                  <a:ext uri="{FF2B5EF4-FFF2-40B4-BE49-F238E27FC236}">
                    <a16:creationId xmlns:a16="http://schemas.microsoft.com/office/drawing/2014/main" id="{3EF81967-1671-4FD6-B917-A720DB095B49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9" name="Ромб 18">
                <a:extLst>
                  <a:ext uri="{FF2B5EF4-FFF2-40B4-BE49-F238E27FC236}">
                    <a16:creationId xmlns:a16="http://schemas.microsoft.com/office/drawing/2014/main" id="{1A7A1222-948C-49E0-8070-E7071E992180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0" name="Ромб 19">
                <a:extLst>
                  <a:ext uri="{FF2B5EF4-FFF2-40B4-BE49-F238E27FC236}">
                    <a16:creationId xmlns:a16="http://schemas.microsoft.com/office/drawing/2014/main" id="{B4D6FF30-8269-4DFD-B7F5-25F605908DFF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1" name="Ромб 20">
                <a:extLst>
                  <a:ext uri="{FF2B5EF4-FFF2-40B4-BE49-F238E27FC236}">
                    <a16:creationId xmlns:a16="http://schemas.microsoft.com/office/drawing/2014/main" id="{5E5466BE-D8B8-46FA-A1A4-79C20E305F2B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F51AAD73-9C25-4003-8DCC-C0AC3A6E8AA5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9D5564AB-2140-41A2-B16F-E0490F44217F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007F8E0A-7500-4C8D-B480-B928F9847518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738CB0B3-1260-408A-9990-A8DDCEE784BC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F77FDAC7-0D03-4EFC-88E1-552060099A04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1F5D0B9A-DA3E-4080-9294-DE9AC382311D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2DF9A61E-C1A4-47FC-8DA0-3C6254549745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CEB5B70E-E27B-439E-9A0D-36576E8AE779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DE0200DE-3D90-44A5-8BCF-E4AF8C32053E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B6CD9F8E-C82E-4B15-84D5-9C55864BC452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4529234D-8879-4479-BC51-E71949C99ABB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AFC089E8-82F2-4B5B-BB16-CD19BDBF7F57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76A9945C-B9E0-4259-97A4-2B897308ECEC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Text Box 4">
                <a:extLst>
                  <a:ext uri="{FF2B5EF4-FFF2-40B4-BE49-F238E27FC236}">
                    <a16:creationId xmlns:a16="http://schemas.microsoft.com/office/drawing/2014/main" id="{A6872BA1-DCF8-4FE6-89C0-D44CC012F0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7339" y="19326"/>
                <a:ext cx="4775681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uk-UA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Логічна задача</a:t>
                </a:r>
              </a:p>
            </p:txBody>
          </p:sp>
        </p:grpSp>
        <p:sp>
          <p:nvSpPr>
            <p:cNvPr id="36" name="Ромб 35">
              <a:extLst>
                <a:ext uri="{FF2B5EF4-FFF2-40B4-BE49-F238E27FC236}">
                  <a16:creationId xmlns:a16="http://schemas.microsoft.com/office/drawing/2014/main" id="{C82BB18F-8EA5-4D38-98B2-6DB219F5F4A9}"/>
                </a:ext>
              </a:extLst>
            </p:cNvPr>
            <p:cNvSpPr/>
            <p:nvPr/>
          </p:nvSpPr>
          <p:spPr>
            <a:xfrm>
              <a:off x="8690894" y="1108980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7" name="Ромб 36">
              <a:extLst>
                <a:ext uri="{FF2B5EF4-FFF2-40B4-BE49-F238E27FC236}">
                  <a16:creationId xmlns:a16="http://schemas.microsoft.com/office/drawing/2014/main" id="{F3978761-14F4-408C-A9B5-D5E8CA44E21D}"/>
                </a:ext>
              </a:extLst>
            </p:cNvPr>
            <p:cNvSpPr/>
            <p:nvPr/>
          </p:nvSpPr>
          <p:spPr>
            <a:xfrm>
              <a:off x="8419012" y="1108980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8" name="Ромб 37">
              <a:extLst>
                <a:ext uri="{FF2B5EF4-FFF2-40B4-BE49-F238E27FC236}">
                  <a16:creationId xmlns:a16="http://schemas.microsoft.com/office/drawing/2014/main" id="{35D5A017-62C0-48D0-BD54-1E929805DCBE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9" name="Ромб 38">
              <a:extLst>
                <a:ext uri="{FF2B5EF4-FFF2-40B4-BE49-F238E27FC236}">
                  <a16:creationId xmlns:a16="http://schemas.microsoft.com/office/drawing/2014/main" id="{4D9DBC39-7B1C-4408-8462-F9631276C501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0" name="Ромб 39">
              <a:extLst>
                <a:ext uri="{FF2B5EF4-FFF2-40B4-BE49-F238E27FC236}">
                  <a16:creationId xmlns:a16="http://schemas.microsoft.com/office/drawing/2014/main" id="{17DE8F98-C727-48AF-8D46-E3C642FE70EE}"/>
                </a:ext>
              </a:extLst>
            </p:cNvPr>
            <p:cNvSpPr/>
            <p:nvPr/>
          </p:nvSpPr>
          <p:spPr>
            <a:xfrm>
              <a:off x="5893188" y="-307876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1" name="Ромб 40">
              <a:extLst>
                <a:ext uri="{FF2B5EF4-FFF2-40B4-BE49-F238E27FC236}">
                  <a16:creationId xmlns:a16="http://schemas.microsoft.com/office/drawing/2014/main" id="{0C677AB7-8D55-4D58-81DE-FEE0749E3956}"/>
                </a:ext>
              </a:extLst>
            </p:cNvPr>
            <p:cNvSpPr/>
            <p:nvPr/>
          </p:nvSpPr>
          <p:spPr>
            <a:xfrm>
              <a:off x="5725001" y="-307876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2" name="Ромб 41">
              <a:extLst>
                <a:ext uri="{FF2B5EF4-FFF2-40B4-BE49-F238E27FC236}">
                  <a16:creationId xmlns:a16="http://schemas.microsoft.com/office/drawing/2014/main" id="{60741285-91A2-4E71-A626-01F8ED50FF4A}"/>
                </a:ext>
              </a:extLst>
            </p:cNvPr>
            <p:cNvSpPr/>
            <p:nvPr/>
          </p:nvSpPr>
          <p:spPr>
            <a:xfrm>
              <a:off x="11073961" y="-21276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3" name="Ромб 42">
              <a:extLst>
                <a:ext uri="{FF2B5EF4-FFF2-40B4-BE49-F238E27FC236}">
                  <a16:creationId xmlns:a16="http://schemas.microsoft.com/office/drawing/2014/main" id="{3C069087-BE75-4F3D-8E58-D57458AB06CE}"/>
                </a:ext>
              </a:extLst>
            </p:cNvPr>
            <p:cNvSpPr/>
            <p:nvPr/>
          </p:nvSpPr>
          <p:spPr>
            <a:xfrm>
              <a:off x="10799640" y="-21276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4" name="Ромб 43">
              <a:extLst>
                <a:ext uri="{FF2B5EF4-FFF2-40B4-BE49-F238E27FC236}">
                  <a16:creationId xmlns:a16="http://schemas.microsoft.com/office/drawing/2014/main" id="{05E872DA-A317-4446-A8AA-57A84DB29D1D}"/>
                </a:ext>
              </a:extLst>
            </p:cNvPr>
            <p:cNvSpPr/>
            <p:nvPr/>
          </p:nvSpPr>
          <p:spPr>
            <a:xfrm>
              <a:off x="4447955" y="2251001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5" name="Ромб 44">
              <a:extLst>
                <a:ext uri="{FF2B5EF4-FFF2-40B4-BE49-F238E27FC236}">
                  <a16:creationId xmlns:a16="http://schemas.microsoft.com/office/drawing/2014/main" id="{2D34C827-5B73-4509-A098-3779712376F6}"/>
                </a:ext>
              </a:extLst>
            </p:cNvPr>
            <p:cNvSpPr/>
            <p:nvPr/>
          </p:nvSpPr>
          <p:spPr>
            <a:xfrm>
              <a:off x="4279768" y="2251001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6" name="Ромб 45">
              <a:extLst>
                <a:ext uri="{FF2B5EF4-FFF2-40B4-BE49-F238E27FC236}">
                  <a16:creationId xmlns:a16="http://schemas.microsoft.com/office/drawing/2014/main" id="{61ED693E-8479-4566-B850-60D0409DA212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Ромб 46">
              <a:extLst>
                <a:ext uri="{FF2B5EF4-FFF2-40B4-BE49-F238E27FC236}">
                  <a16:creationId xmlns:a16="http://schemas.microsoft.com/office/drawing/2014/main" id="{B961C899-B87F-4910-A3F6-DDB9F0095712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8" name="Ромб 47">
              <a:extLst>
                <a:ext uri="{FF2B5EF4-FFF2-40B4-BE49-F238E27FC236}">
                  <a16:creationId xmlns:a16="http://schemas.microsoft.com/office/drawing/2014/main" id="{004DB54E-FDD8-42C8-8479-5E81F8014BF6}"/>
                </a:ext>
              </a:extLst>
            </p:cNvPr>
            <p:cNvSpPr/>
            <p:nvPr/>
          </p:nvSpPr>
          <p:spPr>
            <a:xfrm>
              <a:off x="1430567" y="5946250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9" name="Ромб 48">
              <a:extLst>
                <a:ext uri="{FF2B5EF4-FFF2-40B4-BE49-F238E27FC236}">
                  <a16:creationId xmlns:a16="http://schemas.microsoft.com/office/drawing/2014/main" id="{526CC9B6-DE5F-4405-A11C-3F3DACF6081E}"/>
                </a:ext>
              </a:extLst>
            </p:cNvPr>
            <p:cNvSpPr/>
            <p:nvPr/>
          </p:nvSpPr>
          <p:spPr>
            <a:xfrm>
              <a:off x="1262380" y="5946250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281039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DAB74B-86DE-4F92-8387-0F2A6640A44C}"/>
              </a:ext>
            </a:extLst>
          </p:cNvPr>
          <p:cNvSpPr txBox="1"/>
          <p:nvPr/>
        </p:nvSpPr>
        <p:spPr>
          <a:xfrm>
            <a:off x="298317" y="3074436"/>
            <a:ext cx="1167981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кільк</a:t>
            </a:r>
            <a:r>
              <a:rPr 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істьЯблукУКошику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uk-UA" sz="20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яблуко = 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кошик.ВзятиЯблуко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окластиЯблукоУ</a:t>
            </a:r>
            <a:r>
              <a:rPr 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Пиріг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яблоко.чистити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().нарізати());</a:t>
            </a: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кільк</a:t>
            </a:r>
            <a:r>
              <a:rPr 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істьЯблукУКошику</a:t>
            </a:r>
            <a:r>
              <a:rPr 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-;</a:t>
            </a:r>
            <a:r>
              <a:rPr lang="uk-UA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//-- це </a:t>
            </a:r>
            <a:r>
              <a:rPr lang="uk-UA" sz="20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декремент</a:t>
            </a:r>
            <a:r>
              <a:rPr lang="uk-UA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зменшує кількість яблук на 1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uk-UA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Яблоки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у </a:t>
            </a:r>
            <a:r>
              <a:rPr lang="uk-UA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пирігу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450FEA3-B4BB-4344-89A9-7C59C4C094DF}"/>
              </a:ext>
            </a:extLst>
          </p:cNvPr>
          <p:cNvGrpSpPr/>
          <p:nvPr/>
        </p:nvGrpSpPr>
        <p:grpSpPr>
          <a:xfrm>
            <a:off x="-640973" y="-428958"/>
            <a:ext cx="12832973" cy="6855148"/>
            <a:chOff x="-640973" y="-428958"/>
            <a:chExt cx="12832973" cy="6855148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C934BE87-C5FE-4A36-A762-BFD081A36139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21" name="Ромб 20">
                <a:extLst>
                  <a:ext uri="{FF2B5EF4-FFF2-40B4-BE49-F238E27FC236}">
                    <a16:creationId xmlns:a16="http://schemas.microsoft.com/office/drawing/2014/main" id="{E867C518-328B-484B-9797-33F33AF57386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44020C25-9295-4055-A65F-4C0003711963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D63FA57B-D168-45AA-9921-A5EBB26887ED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29CE77D0-78F6-42B7-AADA-C21DEACB655D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166488A2-4F27-4926-A79C-4074C530A8EB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24260060-37AB-40C7-A063-83CDAB46C67D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4CE7C847-58B1-45DE-AC54-C4761AB5AF82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DDDC9C65-CF5A-4DBD-B381-B5E69EF738D1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B9DB745C-825D-4D2D-A554-E3C4A311F581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C25017A5-0D38-4478-B273-5C37F026C181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690257C8-8730-4534-B8E5-A3B2223F2E01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37E837AB-2EC8-44FA-B404-D71752D76518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22734CE6-5EA8-4738-A4BC-5D781EF139A8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5220EB5B-80F6-4F43-92F8-9915CA266464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E5FD0A01-F850-45F7-890C-1785F0B41C5B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BAA395FD-E9D2-4D01-AB73-1790C46F7A93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3A18DEE3-D452-456A-8FD6-883B646FCBC7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D5AEFBD7-88B4-4FD1-AC5A-0337F6476023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656F02D6-13FF-4F82-80C2-C153BE18DE36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29AEB9BB-DEFE-4B4A-9C83-5583FF16A645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D2003B1F-61C5-4EEE-8D70-78383A00E90D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Ромб 41">
                <a:extLst>
                  <a:ext uri="{FF2B5EF4-FFF2-40B4-BE49-F238E27FC236}">
                    <a16:creationId xmlns:a16="http://schemas.microsoft.com/office/drawing/2014/main" id="{BAAD3F41-F299-4AE8-A771-6126E14230F6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3" name="Ромб 42">
                <a:extLst>
                  <a:ext uri="{FF2B5EF4-FFF2-40B4-BE49-F238E27FC236}">
                    <a16:creationId xmlns:a16="http://schemas.microsoft.com/office/drawing/2014/main" id="{D00E657C-64D5-467E-BFF7-0921E5E22E1D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4" name="Text Box 4">
                <a:extLst>
                  <a:ext uri="{FF2B5EF4-FFF2-40B4-BE49-F238E27FC236}">
                    <a16:creationId xmlns:a16="http://schemas.microsoft.com/office/drawing/2014/main" id="{0719E8E9-6C18-46CD-A206-95E490F063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" y="-121176"/>
                <a:ext cx="5250341" cy="1569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uk-UA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Рішення задачі за допомогою </a:t>
                </a:r>
                <a:r>
                  <a:rPr lang="en-US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endParaRPr lang="uk-UA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" name="Ромб 6">
              <a:extLst>
                <a:ext uri="{FF2B5EF4-FFF2-40B4-BE49-F238E27FC236}">
                  <a16:creationId xmlns:a16="http://schemas.microsoft.com/office/drawing/2014/main" id="{48A84C83-2532-42D0-8EC0-77321E1BF78C}"/>
                </a:ext>
              </a:extLst>
            </p:cNvPr>
            <p:cNvSpPr/>
            <p:nvPr/>
          </p:nvSpPr>
          <p:spPr>
            <a:xfrm>
              <a:off x="8690894" y="1108980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BAFE8FF2-CF8B-44BC-A321-66D70F12C37D}"/>
                </a:ext>
              </a:extLst>
            </p:cNvPr>
            <p:cNvSpPr/>
            <p:nvPr/>
          </p:nvSpPr>
          <p:spPr>
            <a:xfrm>
              <a:off x="8419012" y="1108980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84AF1C66-9589-4A0C-94A3-193EDAA0E0CA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8C593E75-6DCD-4018-A11F-3A27EBB75A06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2DD5C92B-4F64-4F5A-8B59-AFF65CB7227A}"/>
                </a:ext>
              </a:extLst>
            </p:cNvPr>
            <p:cNvSpPr/>
            <p:nvPr/>
          </p:nvSpPr>
          <p:spPr>
            <a:xfrm>
              <a:off x="5893188" y="-307876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3AE6A3D1-EB16-4362-9FA2-BEEC3B08302D}"/>
                </a:ext>
              </a:extLst>
            </p:cNvPr>
            <p:cNvSpPr/>
            <p:nvPr/>
          </p:nvSpPr>
          <p:spPr>
            <a:xfrm>
              <a:off x="5725001" y="-307876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C6928949-DBEA-4450-A7E4-341349858753}"/>
                </a:ext>
              </a:extLst>
            </p:cNvPr>
            <p:cNvSpPr/>
            <p:nvPr/>
          </p:nvSpPr>
          <p:spPr>
            <a:xfrm>
              <a:off x="11073961" y="-21276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2B539325-B227-4E76-81F4-27C5AFB6CE66}"/>
                </a:ext>
              </a:extLst>
            </p:cNvPr>
            <p:cNvSpPr/>
            <p:nvPr/>
          </p:nvSpPr>
          <p:spPr>
            <a:xfrm>
              <a:off x="10799640" y="-21276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36F81230-ED51-436A-8513-613D62655D01}"/>
                </a:ext>
              </a:extLst>
            </p:cNvPr>
            <p:cNvSpPr/>
            <p:nvPr/>
          </p:nvSpPr>
          <p:spPr>
            <a:xfrm>
              <a:off x="4447955" y="2251001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252E61D8-D577-451D-8239-76B310D43FB8}"/>
                </a:ext>
              </a:extLst>
            </p:cNvPr>
            <p:cNvSpPr/>
            <p:nvPr/>
          </p:nvSpPr>
          <p:spPr>
            <a:xfrm>
              <a:off x="4279768" y="2251001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258BF12B-A73B-4076-9637-6A27C806BF50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43846D5D-2E51-412B-82F1-03DAB38FA038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606DED0D-915E-40F5-8A31-7E57397EA816}"/>
                </a:ext>
              </a:extLst>
            </p:cNvPr>
            <p:cNvSpPr/>
            <p:nvPr/>
          </p:nvSpPr>
          <p:spPr>
            <a:xfrm>
              <a:off x="1430567" y="5946250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" name="Ромб 19">
              <a:extLst>
                <a:ext uri="{FF2B5EF4-FFF2-40B4-BE49-F238E27FC236}">
                  <a16:creationId xmlns:a16="http://schemas.microsoft.com/office/drawing/2014/main" id="{F0E86BE3-5F76-4231-8504-5C6F1AFC5B6B}"/>
                </a:ext>
              </a:extLst>
            </p:cNvPr>
            <p:cNvSpPr/>
            <p:nvPr/>
          </p:nvSpPr>
          <p:spPr>
            <a:xfrm>
              <a:off x="1262380" y="5946250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5" name="Ромб 44">
            <a:extLst>
              <a:ext uri="{FF2B5EF4-FFF2-40B4-BE49-F238E27FC236}">
                <a16:creationId xmlns:a16="http://schemas.microsoft.com/office/drawing/2014/main" id="{83EF6D23-9356-42EC-82B0-BA236A0EA615}"/>
              </a:ext>
            </a:extLst>
          </p:cNvPr>
          <p:cNvSpPr/>
          <p:nvPr/>
        </p:nvSpPr>
        <p:spPr>
          <a:xfrm>
            <a:off x="9689631" y="5116261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Ромб 45">
            <a:extLst>
              <a:ext uri="{FF2B5EF4-FFF2-40B4-BE49-F238E27FC236}">
                <a16:creationId xmlns:a16="http://schemas.microsoft.com/office/drawing/2014/main" id="{87D0D610-5501-4323-9CC6-8E22159DB32F}"/>
              </a:ext>
            </a:extLst>
          </p:cNvPr>
          <p:cNvSpPr/>
          <p:nvPr/>
        </p:nvSpPr>
        <p:spPr>
          <a:xfrm>
            <a:off x="7994609" y="5170967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Ромб 46">
            <a:extLst>
              <a:ext uri="{FF2B5EF4-FFF2-40B4-BE49-F238E27FC236}">
                <a16:creationId xmlns:a16="http://schemas.microsoft.com/office/drawing/2014/main" id="{7A3A5315-63BA-409E-9DCE-8E1C8304C583}"/>
              </a:ext>
            </a:extLst>
          </p:cNvPr>
          <p:cNvSpPr/>
          <p:nvPr/>
        </p:nvSpPr>
        <p:spPr>
          <a:xfrm>
            <a:off x="6312584" y="5166528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23EDC4-4CE0-4220-A74B-7E17B5AF21FB}"/>
              </a:ext>
            </a:extLst>
          </p:cNvPr>
          <p:cNvSpPr txBox="1"/>
          <p:nvPr/>
        </p:nvSpPr>
        <p:spPr>
          <a:xfrm>
            <a:off x="7433569" y="5818112"/>
            <a:ext cx="4758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Book Antiqua" panose="02040602050305030304" pitchFamily="18" charset="0"/>
              </a:rPr>
              <a:t>Лістинг 1</a:t>
            </a:r>
          </a:p>
        </p:txBody>
      </p:sp>
    </p:spTree>
    <p:extLst>
      <p:ext uri="{BB962C8B-B14F-4D97-AF65-F5344CB8AC3E}">
        <p14:creationId xmlns:p14="http://schemas.microsoft.com/office/powerpoint/2010/main" val="295063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62" name="Text Box 6"/>
          <p:cNvSpPr txBox="1">
            <a:spLocks noChangeArrowheads="1"/>
          </p:cNvSpPr>
          <p:nvPr/>
        </p:nvSpPr>
        <p:spPr bwMode="auto">
          <a:xfrm>
            <a:off x="4570141" y="2509300"/>
            <a:ext cx="8080917" cy="312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6213" indent="-176213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628650" indent="-26828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3600" dirty="0" err="1">
                <a:solidFill>
                  <a:srgbClr val="3333FF"/>
                </a:solidFill>
              </a:rPr>
              <a:t>Особливості</a:t>
            </a:r>
            <a:r>
              <a:rPr lang="ru-RU" altLang="ru-RU" sz="3600" dirty="0">
                <a:solidFill>
                  <a:srgbClr val="3333FF"/>
                </a:solidFill>
              </a:rPr>
              <a:t>:</a:t>
            </a: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800" b="0" dirty="0"/>
              <a:t>Можно </a:t>
            </a:r>
            <a:r>
              <a:rPr lang="ru-RU" altLang="ru-RU" sz="2800" b="0" dirty="0" err="1"/>
              <a:t>використовувати</a:t>
            </a:r>
            <a:r>
              <a:rPr lang="ru-RU" altLang="ru-RU" sz="2800" b="0" dirty="0"/>
              <a:t> </a:t>
            </a:r>
            <a:r>
              <a:rPr lang="ru-RU" altLang="ru-RU" sz="2800" b="0" dirty="0" err="1"/>
              <a:t>складні</a:t>
            </a:r>
            <a:r>
              <a:rPr lang="ru-RU" altLang="ru-RU" sz="2800" b="0" dirty="0"/>
              <a:t> </a:t>
            </a:r>
            <a:r>
              <a:rPr lang="ru-RU" altLang="ru-RU" sz="2800" b="0" dirty="0" err="1"/>
              <a:t>умови</a:t>
            </a:r>
            <a:r>
              <a:rPr lang="ru-RU" altLang="ru-RU" sz="2800" b="0" dirty="0"/>
              <a:t>:</a:t>
            </a:r>
            <a:endParaRPr lang="en-US" altLang="ru-RU" sz="2800" b="0" dirty="0"/>
          </a:p>
          <a:p>
            <a:pPr marL="360362" lvl="1" indent="0" eaLnBrk="1" hangingPunct="1">
              <a:spcBef>
                <a:spcPct val="15000"/>
              </a:spcBef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while  ( 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 &amp;&amp; 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 )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 ... }</a:t>
            </a:r>
            <a:endParaRPr lang="en-US" sz="2800" b="0" dirty="0"/>
          </a:p>
          <a:p>
            <a:pPr marL="703262" lvl="1" indent="-342900" eaLnBrk="1" hangingPunct="1">
              <a:spcBef>
                <a:spcPct val="15000"/>
              </a:spcBef>
              <a:buFont typeface="Arial" panose="020B0604020202020204" pitchFamily="34" charset="0"/>
              <a:buChar char="•"/>
            </a:pPr>
            <a:r>
              <a:rPr lang="ru-RU" altLang="ru-RU" sz="2800" b="0" dirty="0" err="1"/>
              <a:t>якщо</a:t>
            </a:r>
            <a:r>
              <a:rPr lang="ru-RU" altLang="ru-RU" sz="2800" b="0" dirty="0"/>
              <a:t> в </a:t>
            </a:r>
            <a:r>
              <a:rPr lang="ru-RU" altLang="ru-RU" sz="2800" b="0" dirty="0" err="1"/>
              <a:t>тілі</a:t>
            </a:r>
            <a:r>
              <a:rPr lang="ru-RU" altLang="ru-RU" sz="2800" b="0" dirty="0"/>
              <a:t> циклу </a:t>
            </a:r>
            <a:r>
              <a:rPr lang="ru-RU" altLang="ru-RU" sz="2800" b="0" dirty="0" err="1"/>
              <a:t>тільки</a:t>
            </a:r>
            <a:r>
              <a:rPr lang="ru-RU" altLang="ru-RU" sz="2800" b="0" dirty="0"/>
              <a:t> один оператор,</a:t>
            </a:r>
          </a:p>
          <a:p>
            <a:pPr marL="360362" lvl="1" indent="0" eaLnBrk="1" hangingPunct="1">
              <a:spcBef>
                <a:spcPct val="15000"/>
              </a:spcBef>
            </a:pPr>
            <a:r>
              <a:rPr lang="ru-RU" altLang="ru-RU" sz="2800" b="0" dirty="0"/>
              <a:t>то скобки </a:t>
            </a:r>
            <a:r>
              <a:rPr lang="en-US" altLang="ru-RU" sz="2800" dirty="0">
                <a:solidFill>
                  <a:srgbClr val="0000FF"/>
                </a:solidFill>
                <a:latin typeface="Courier New" pitchFamily="49" charset="0"/>
              </a:rPr>
              <a:t>{}</a:t>
            </a:r>
            <a:r>
              <a:rPr lang="en-US" altLang="ru-RU" sz="2800" b="0" dirty="0"/>
              <a:t> </a:t>
            </a:r>
            <a:r>
              <a:rPr lang="ru-RU" altLang="ru-RU" sz="2800" b="0" dirty="0"/>
              <a:t>можно не </a:t>
            </a:r>
            <a:r>
              <a:rPr lang="ru-RU" altLang="ru-RU" sz="2800" b="0" dirty="0" err="1"/>
              <a:t>писати</a:t>
            </a:r>
            <a:r>
              <a:rPr lang="ru-RU" altLang="ru-RU" sz="2800" b="0" dirty="0"/>
              <a:t>:</a:t>
            </a:r>
            <a:endParaRPr lang="en-US" altLang="ru-RU" sz="2800" b="0" dirty="0"/>
          </a:p>
          <a:p>
            <a:pPr marL="360362" lvl="1" indent="0" eaLnBrk="1" hangingPunct="1">
              <a:spcBef>
                <a:spcPct val="15000"/>
              </a:spcBef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 a &lt; b 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 ++;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22381-A62C-406D-B452-0358D96DF514}"/>
              </a:ext>
            </a:extLst>
          </p:cNvPr>
          <p:cNvSpPr txBox="1"/>
          <p:nvPr/>
        </p:nvSpPr>
        <p:spPr>
          <a:xfrm>
            <a:off x="127913" y="3232466"/>
            <a:ext cx="4541970" cy="1717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while ( </a:t>
            </a:r>
            <a:r>
              <a:rPr lang="ru-RU" sz="3200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умова</a:t>
            </a:r>
            <a:r>
              <a:rPr lang="en-US" sz="32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3200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</a:t>
            </a:r>
            <a:r>
              <a:rPr lang="uk-UA" sz="3200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</a:t>
            </a:r>
            <a:r>
              <a:rPr lang="ru-RU" sz="3200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</a:t>
            </a:r>
            <a:r>
              <a:rPr lang="ru-RU" sz="3200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цикл</a:t>
            </a:r>
            <a:r>
              <a:rPr lang="uk-UA" sz="3200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0D3AD3D2-93D5-4D00-8015-ACAD9DB682C3}"/>
              </a:ext>
            </a:extLst>
          </p:cNvPr>
          <p:cNvGrpSpPr/>
          <p:nvPr/>
        </p:nvGrpSpPr>
        <p:grpSpPr>
          <a:xfrm>
            <a:off x="-640973" y="-428958"/>
            <a:ext cx="12832973" cy="6855148"/>
            <a:chOff x="-640973" y="-428958"/>
            <a:chExt cx="12832973" cy="6855148"/>
          </a:xfrm>
        </p:grpSpPr>
        <p:grpSp>
          <p:nvGrpSpPr>
            <p:cNvPr id="46" name="Группа 45">
              <a:extLst>
                <a:ext uri="{FF2B5EF4-FFF2-40B4-BE49-F238E27FC236}">
                  <a16:creationId xmlns:a16="http://schemas.microsoft.com/office/drawing/2014/main" id="{7700BC1F-1497-4B38-8519-B922E3A5566B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61" name="Ромб 60">
                <a:extLst>
                  <a:ext uri="{FF2B5EF4-FFF2-40B4-BE49-F238E27FC236}">
                    <a16:creationId xmlns:a16="http://schemas.microsoft.com/office/drawing/2014/main" id="{40B4475C-1FBE-4CE6-B49B-41609DDF1998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2" name="Ромб 61">
                <a:extLst>
                  <a:ext uri="{FF2B5EF4-FFF2-40B4-BE49-F238E27FC236}">
                    <a16:creationId xmlns:a16="http://schemas.microsoft.com/office/drawing/2014/main" id="{EF33F79F-B717-45F8-AF60-054D946BD5D8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3" name="Ромб 62">
                <a:extLst>
                  <a:ext uri="{FF2B5EF4-FFF2-40B4-BE49-F238E27FC236}">
                    <a16:creationId xmlns:a16="http://schemas.microsoft.com/office/drawing/2014/main" id="{A1EBC06F-BC70-465C-9B0F-A4285BC1C115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4" name="Ромб 63">
                <a:extLst>
                  <a:ext uri="{FF2B5EF4-FFF2-40B4-BE49-F238E27FC236}">
                    <a16:creationId xmlns:a16="http://schemas.microsoft.com/office/drawing/2014/main" id="{D9712112-6F84-4947-AEBD-02FDFB960745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5" name="Ромб 64">
                <a:extLst>
                  <a:ext uri="{FF2B5EF4-FFF2-40B4-BE49-F238E27FC236}">
                    <a16:creationId xmlns:a16="http://schemas.microsoft.com/office/drawing/2014/main" id="{FEEAC787-2A05-4576-A686-4E838D9FF109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6" name="Ромб 65">
                <a:extLst>
                  <a:ext uri="{FF2B5EF4-FFF2-40B4-BE49-F238E27FC236}">
                    <a16:creationId xmlns:a16="http://schemas.microsoft.com/office/drawing/2014/main" id="{3940E7EB-7D59-4F59-A23D-FA8097979963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7" name="Ромб 66">
                <a:extLst>
                  <a:ext uri="{FF2B5EF4-FFF2-40B4-BE49-F238E27FC236}">
                    <a16:creationId xmlns:a16="http://schemas.microsoft.com/office/drawing/2014/main" id="{DD8C813A-7291-4941-A353-69F863F748A2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8" name="Ромб 67">
                <a:extLst>
                  <a:ext uri="{FF2B5EF4-FFF2-40B4-BE49-F238E27FC236}">
                    <a16:creationId xmlns:a16="http://schemas.microsoft.com/office/drawing/2014/main" id="{5EB7590A-22CE-4C31-B9B6-40AA6612E250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9" name="Ромб 68">
                <a:extLst>
                  <a:ext uri="{FF2B5EF4-FFF2-40B4-BE49-F238E27FC236}">
                    <a16:creationId xmlns:a16="http://schemas.microsoft.com/office/drawing/2014/main" id="{72C6F2EF-D264-416E-B1E2-4C4ABBF0B180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0" name="Ромб 69">
                <a:extLst>
                  <a:ext uri="{FF2B5EF4-FFF2-40B4-BE49-F238E27FC236}">
                    <a16:creationId xmlns:a16="http://schemas.microsoft.com/office/drawing/2014/main" id="{0C90F794-8D75-4FCE-8212-20F8000A6D47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1" name="Ромб 70">
                <a:extLst>
                  <a:ext uri="{FF2B5EF4-FFF2-40B4-BE49-F238E27FC236}">
                    <a16:creationId xmlns:a16="http://schemas.microsoft.com/office/drawing/2014/main" id="{C26FE3BA-FD5B-4601-9966-39A828D74F29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2" name="Ромб 71">
                <a:extLst>
                  <a:ext uri="{FF2B5EF4-FFF2-40B4-BE49-F238E27FC236}">
                    <a16:creationId xmlns:a16="http://schemas.microsoft.com/office/drawing/2014/main" id="{A3B76B85-D1FD-497B-A8B8-87D850247FD7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3" name="Ромб 72">
                <a:extLst>
                  <a:ext uri="{FF2B5EF4-FFF2-40B4-BE49-F238E27FC236}">
                    <a16:creationId xmlns:a16="http://schemas.microsoft.com/office/drawing/2014/main" id="{CA957255-3679-4AFE-A6F8-FD4F8E1A42E7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4" name="Ромб 73">
                <a:extLst>
                  <a:ext uri="{FF2B5EF4-FFF2-40B4-BE49-F238E27FC236}">
                    <a16:creationId xmlns:a16="http://schemas.microsoft.com/office/drawing/2014/main" id="{C2190AFB-136E-41AE-BEE3-BDEB6D72E1EF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5" name="Ромб 74">
                <a:extLst>
                  <a:ext uri="{FF2B5EF4-FFF2-40B4-BE49-F238E27FC236}">
                    <a16:creationId xmlns:a16="http://schemas.microsoft.com/office/drawing/2014/main" id="{E79F8754-5F14-4230-93E0-AE1F39DD89D5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6" name="Ромб 75">
                <a:extLst>
                  <a:ext uri="{FF2B5EF4-FFF2-40B4-BE49-F238E27FC236}">
                    <a16:creationId xmlns:a16="http://schemas.microsoft.com/office/drawing/2014/main" id="{9B7932E8-9E94-495E-B840-9F7BF317808C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7" name="Ромб 76">
                <a:extLst>
                  <a:ext uri="{FF2B5EF4-FFF2-40B4-BE49-F238E27FC236}">
                    <a16:creationId xmlns:a16="http://schemas.microsoft.com/office/drawing/2014/main" id="{DFF7AFE3-4CED-4558-B64D-41C4E0E5BC00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8" name="Ромб 77">
                <a:extLst>
                  <a:ext uri="{FF2B5EF4-FFF2-40B4-BE49-F238E27FC236}">
                    <a16:creationId xmlns:a16="http://schemas.microsoft.com/office/drawing/2014/main" id="{C6DE59A3-434E-4E05-9987-8D0C9F5BDE11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9" name="Ромб 78">
                <a:extLst>
                  <a:ext uri="{FF2B5EF4-FFF2-40B4-BE49-F238E27FC236}">
                    <a16:creationId xmlns:a16="http://schemas.microsoft.com/office/drawing/2014/main" id="{DF04F0C7-FCB9-48D3-9AFA-532567E93E68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0" name="Ромб 79">
                <a:extLst>
                  <a:ext uri="{FF2B5EF4-FFF2-40B4-BE49-F238E27FC236}">
                    <a16:creationId xmlns:a16="http://schemas.microsoft.com/office/drawing/2014/main" id="{9AC5639B-2524-4E44-9CD5-D580333C84C4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1" name="Ромб 80">
                <a:extLst>
                  <a:ext uri="{FF2B5EF4-FFF2-40B4-BE49-F238E27FC236}">
                    <a16:creationId xmlns:a16="http://schemas.microsoft.com/office/drawing/2014/main" id="{52F3D450-3465-48BD-A1B8-7704651388A5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2" name="Ромб 81">
                <a:extLst>
                  <a:ext uri="{FF2B5EF4-FFF2-40B4-BE49-F238E27FC236}">
                    <a16:creationId xmlns:a16="http://schemas.microsoft.com/office/drawing/2014/main" id="{2DF9B1E1-C1D6-46BB-B4C7-FA984EC66380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3" name="Ромб 82">
                <a:extLst>
                  <a:ext uri="{FF2B5EF4-FFF2-40B4-BE49-F238E27FC236}">
                    <a16:creationId xmlns:a16="http://schemas.microsoft.com/office/drawing/2014/main" id="{80DBC79D-27CF-48A9-B6B1-92D6D0376BDB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4" name="Text Box 4">
                <a:extLst>
                  <a:ext uri="{FF2B5EF4-FFF2-40B4-BE49-F238E27FC236}">
                    <a16:creationId xmlns:a16="http://schemas.microsoft.com/office/drawing/2014/main" id="{424D9A42-02D7-4774-B2E8-E76B4A2D3F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93651" y="117697"/>
                <a:ext cx="5443992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uk-UA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Цикл з умовою</a:t>
                </a:r>
              </a:p>
            </p:txBody>
          </p:sp>
        </p:grpSp>
        <p:sp>
          <p:nvSpPr>
            <p:cNvPr id="47" name="Ромб 46">
              <a:extLst>
                <a:ext uri="{FF2B5EF4-FFF2-40B4-BE49-F238E27FC236}">
                  <a16:creationId xmlns:a16="http://schemas.microsoft.com/office/drawing/2014/main" id="{E3C73AC8-54D1-4462-9753-1F0E25F419BD}"/>
                </a:ext>
              </a:extLst>
            </p:cNvPr>
            <p:cNvSpPr/>
            <p:nvPr/>
          </p:nvSpPr>
          <p:spPr>
            <a:xfrm>
              <a:off x="8690894" y="1108980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8" name="Ромб 47">
              <a:extLst>
                <a:ext uri="{FF2B5EF4-FFF2-40B4-BE49-F238E27FC236}">
                  <a16:creationId xmlns:a16="http://schemas.microsoft.com/office/drawing/2014/main" id="{A4C64F50-5D07-4D47-ADC3-00280B1EE007}"/>
                </a:ext>
              </a:extLst>
            </p:cNvPr>
            <p:cNvSpPr/>
            <p:nvPr/>
          </p:nvSpPr>
          <p:spPr>
            <a:xfrm>
              <a:off x="8419012" y="1108980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9" name="Ромб 48">
              <a:extLst>
                <a:ext uri="{FF2B5EF4-FFF2-40B4-BE49-F238E27FC236}">
                  <a16:creationId xmlns:a16="http://schemas.microsoft.com/office/drawing/2014/main" id="{B416E641-7DD9-403E-A9E3-416FF0980226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0" name="Ромб 49">
              <a:extLst>
                <a:ext uri="{FF2B5EF4-FFF2-40B4-BE49-F238E27FC236}">
                  <a16:creationId xmlns:a16="http://schemas.microsoft.com/office/drawing/2014/main" id="{7E55969E-715E-4B19-BF95-E4AA36FAB314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1" name="Ромб 50">
              <a:extLst>
                <a:ext uri="{FF2B5EF4-FFF2-40B4-BE49-F238E27FC236}">
                  <a16:creationId xmlns:a16="http://schemas.microsoft.com/office/drawing/2014/main" id="{132CA5AE-5974-467D-82B6-CF538EC9EC3D}"/>
                </a:ext>
              </a:extLst>
            </p:cNvPr>
            <p:cNvSpPr/>
            <p:nvPr/>
          </p:nvSpPr>
          <p:spPr>
            <a:xfrm>
              <a:off x="5893188" y="-307876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2" name="Ромб 51">
              <a:extLst>
                <a:ext uri="{FF2B5EF4-FFF2-40B4-BE49-F238E27FC236}">
                  <a16:creationId xmlns:a16="http://schemas.microsoft.com/office/drawing/2014/main" id="{7B216F81-7676-42F4-AF9B-F850FD584317}"/>
                </a:ext>
              </a:extLst>
            </p:cNvPr>
            <p:cNvSpPr/>
            <p:nvPr/>
          </p:nvSpPr>
          <p:spPr>
            <a:xfrm>
              <a:off x="5725001" y="-307876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3" name="Ромб 52">
              <a:extLst>
                <a:ext uri="{FF2B5EF4-FFF2-40B4-BE49-F238E27FC236}">
                  <a16:creationId xmlns:a16="http://schemas.microsoft.com/office/drawing/2014/main" id="{6302C455-9F1A-46CC-9733-4B26E54DE226}"/>
                </a:ext>
              </a:extLst>
            </p:cNvPr>
            <p:cNvSpPr/>
            <p:nvPr/>
          </p:nvSpPr>
          <p:spPr>
            <a:xfrm>
              <a:off x="11073961" y="-21276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4" name="Ромб 53">
              <a:extLst>
                <a:ext uri="{FF2B5EF4-FFF2-40B4-BE49-F238E27FC236}">
                  <a16:creationId xmlns:a16="http://schemas.microsoft.com/office/drawing/2014/main" id="{7898BF65-B6A1-463E-BC09-8B24C3F56125}"/>
                </a:ext>
              </a:extLst>
            </p:cNvPr>
            <p:cNvSpPr/>
            <p:nvPr/>
          </p:nvSpPr>
          <p:spPr>
            <a:xfrm>
              <a:off x="10799640" y="-21276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7" name="Ромб 56">
              <a:extLst>
                <a:ext uri="{FF2B5EF4-FFF2-40B4-BE49-F238E27FC236}">
                  <a16:creationId xmlns:a16="http://schemas.microsoft.com/office/drawing/2014/main" id="{5178CF21-B13E-4293-AFF8-88CCC19482CA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8" name="Ромб 57">
              <a:extLst>
                <a:ext uri="{FF2B5EF4-FFF2-40B4-BE49-F238E27FC236}">
                  <a16:creationId xmlns:a16="http://schemas.microsoft.com/office/drawing/2014/main" id="{0D820778-47FE-4065-8295-9994F52BF6CE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9" name="Ромб 58">
              <a:extLst>
                <a:ext uri="{FF2B5EF4-FFF2-40B4-BE49-F238E27FC236}">
                  <a16:creationId xmlns:a16="http://schemas.microsoft.com/office/drawing/2014/main" id="{C3E7496E-747D-43FD-A721-61F828D78CDF}"/>
                </a:ext>
              </a:extLst>
            </p:cNvPr>
            <p:cNvSpPr/>
            <p:nvPr/>
          </p:nvSpPr>
          <p:spPr>
            <a:xfrm>
              <a:off x="1430567" y="5946250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0" name="Ромб 59">
              <a:extLst>
                <a:ext uri="{FF2B5EF4-FFF2-40B4-BE49-F238E27FC236}">
                  <a16:creationId xmlns:a16="http://schemas.microsoft.com/office/drawing/2014/main" id="{2A954B89-7B68-4173-B4F4-79E03D37EEC5}"/>
                </a:ext>
              </a:extLst>
            </p:cNvPr>
            <p:cNvSpPr/>
            <p:nvPr/>
          </p:nvSpPr>
          <p:spPr>
            <a:xfrm>
              <a:off x="1262380" y="5946250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51E75503-79B9-4E8B-A2E1-A94EC0414ACE}"/>
              </a:ext>
            </a:extLst>
          </p:cNvPr>
          <p:cNvSpPr/>
          <p:nvPr/>
        </p:nvSpPr>
        <p:spPr>
          <a:xfrm flipH="1">
            <a:off x="4570140" y="5673025"/>
            <a:ext cx="7407986" cy="729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687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5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5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6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546C1D-4349-45DD-B89C-03E18B3EDE9E}" type="slidenum">
              <a:rPr lang="ru-RU" altLang="ru-RU" b="0" smtClean="0"/>
              <a:pPr eaLnBrk="1" hangingPunct="1"/>
              <a:t>5</a:t>
            </a:fld>
            <a:endParaRPr lang="ru-RU" altLang="ru-RU" b="0"/>
          </a:p>
        </p:txBody>
      </p:sp>
      <p:sp>
        <p:nvSpPr>
          <p:cNvPr id="92164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ru-RU" altLang="ru-RU" sz="1000" b="0">
              <a:latin typeface="Times New Roman" pitchFamily="18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BE37F7F8-3534-48CF-A175-D18FD9FE9AD7}"/>
              </a:ext>
            </a:extLst>
          </p:cNvPr>
          <p:cNvGrpSpPr/>
          <p:nvPr/>
        </p:nvGrpSpPr>
        <p:grpSpPr>
          <a:xfrm>
            <a:off x="-640973" y="-428958"/>
            <a:ext cx="13270999" cy="6855148"/>
            <a:chOff x="-640973" y="-428958"/>
            <a:chExt cx="13270999" cy="6855148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93CF40B-C02C-41CC-8772-C4157CC3E80A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20" name="Ромб 19">
                <a:extLst>
                  <a:ext uri="{FF2B5EF4-FFF2-40B4-BE49-F238E27FC236}">
                    <a16:creationId xmlns:a16="http://schemas.microsoft.com/office/drawing/2014/main" id="{DA5768D0-079C-45F8-A4BF-6133BCEC3AF1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1" name="Ромб 20">
                <a:extLst>
                  <a:ext uri="{FF2B5EF4-FFF2-40B4-BE49-F238E27FC236}">
                    <a16:creationId xmlns:a16="http://schemas.microsoft.com/office/drawing/2014/main" id="{90D644B6-FB4F-439F-8426-F0E5BF176EF1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EC575F03-1E3F-4AE0-A012-88FC05AD1152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2E344B0E-B973-4176-B21F-A02718760EF9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C817B7BC-60EA-442E-80A3-3F18F63BBA52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95DA92CB-8526-4FBE-AF9B-29B0C657236E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3AB8315E-6A76-4CA7-AC5A-7565395FB079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61FD374C-0C54-4EC1-AE4A-08B0BEAD6B29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DE4DADAB-598A-49D2-98B1-4057926744DC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D92129D6-5B89-4DD3-A5CC-069DDFE72F62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10C4479B-FCD6-403A-97A9-0B24CA17ECD6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FB8FDA04-3153-4826-9670-83CE7C8C856D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3E60482A-669C-4DCA-A14C-38CC160ECD59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783FBD96-536C-41F7-A075-95A27D58D5D3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9AA12E52-7B7E-4783-9E92-2DBED759CEAE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F4E8B8E6-E504-47CE-9BDC-664CF8DED831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0BFC78D9-CF84-4C25-8CBC-BD8CAE610A2A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ABB0DD44-AA9D-4363-8C6E-FE5F8D98C6AA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08BD1E6C-EE78-4158-9DA5-786C99205E50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E34CCA35-19EF-4397-9331-555FC5DCD3F9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55725B1B-2747-47E1-A564-795C80855D0C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DE6CBAE8-2480-471E-8386-D4B708789DA8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Ромб 41">
                <a:extLst>
                  <a:ext uri="{FF2B5EF4-FFF2-40B4-BE49-F238E27FC236}">
                    <a16:creationId xmlns:a16="http://schemas.microsoft.com/office/drawing/2014/main" id="{FDEC0E26-A182-4DF4-A8F8-BE6C3D80D812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3EFB1A87-D422-4405-9F43-9CEAB3350E45}"/>
                </a:ext>
              </a:extLst>
            </p:cNvPr>
            <p:cNvSpPr/>
            <p:nvPr/>
          </p:nvSpPr>
          <p:spPr>
            <a:xfrm>
              <a:off x="5353361" y="1243594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2F2B2B7B-E50C-46FD-AD99-1420477F8FA9}"/>
                </a:ext>
              </a:extLst>
            </p:cNvPr>
            <p:cNvSpPr/>
            <p:nvPr/>
          </p:nvSpPr>
          <p:spPr>
            <a:xfrm>
              <a:off x="5081479" y="1243594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5EDF2157-55E8-47C4-BEAF-593DE28C8B89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F0DC7488-0522-44B5-82B1-154C977AC77A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970A6670-3338-4B0A-9121-904221AE9AD6}"/>
                </a:ext>
              </a:extLst>
            </p:cNvPr>
            <p:cNvSpPr/>
            <p:nvPr/>
          </p:nvSpPr>
          <p:spPr>
            <a:xfrm>
              <a:off x="5893188" y="-307876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62937371-4BBA-4921-ACB4-06E8F6D64003}"/>
                </a:ext>
              </a:extLst>
            </p:cNvPr>
            <p:cNvSpPr/>
            <p:nvPr/>
          </p:nvSpPr>
          <p:spPr>
            <a:xfrm>
              <a:off x="5725001" y="-307876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1A59AC23-98A9-4856-8697-385BD368E95A}"/>
                </a:ext>
              </a:extLst>
            </p:cNvPr>
            <p:cNvSpPr/>
            <p:nvPr/>
          </p:nvSpPr>
          <p:spPr>
            <a:xfrm>
              <a:off x="11511987" y="414617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59D0E226-9C86-4B46-A7A6-9E7660229726}"/>
                </a:ext>
              </a:extLst>
            </p:cNvPr>
            <p:cNvSpPr/>
            <p:nvPr/>
          </p:nvSpPr>
          <p:spPr>
            <a:xfrm>
              <a:off x="11237666" y="414617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822EECB3-8290-494B-B600-731686471BD5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67FF899D-0560-4119-9AAD-BED3E500980F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713C4EDE-5F09-46F4-A397-6C610B8FFCA3}"/>
                </a:ext>
              </a:extLst>
            </p:cNvPr>
            <p:cNvSpPr/>
            <p:nvPr/>
          </p:nvSpPr>
          <p:spPr>
            <a:xfrm>
              <a:off x="1430567" y="5946250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66577A92-33F4-42BB-B30F-F3DDA3DF5803}"/>
                </a:ext>
              </a:extLst>
            </p:cNvPr>
            <p:cNvSpPr/>
            <p:nvPr/>
          </p:nvSpPr>
          <p:spPr>
            <a:xfrm>
              <a:off x="1262380" y="5946250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92165" name="Text Box 4"/>
          <p:cNvSpPr txBox="1">
            <a:spLocks noChangeArrowheads="1"/>
          </p:cNvSpPr>
          <p:nvPr/>
        </p:nvSpPr>
        <p:spPr bwMode="auto">
          <a:xfrm>
            <a:off x="-306980" y="129062"/>
            <a:ext cx="57417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u-RU" sz="4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Властивості</a:t>
            </a:r>
            <a:r>
              <a:rPr lang="ru-RU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цикла</a:t>
            </a:r>
            <a:r>
              <a:rPr lang="en-US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</a:t>
            </a:r>
            <a:endParaRPr lang="ru-RU" altLang="ru-RU" sz="4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1509" name="Text Box 5"/>
          <p:cNvSpPr txBox="1">
            <a:spLocks noChangeArrowheads="1"/>
          </p:cNvSpPr>
          <p:nvPr/>
        </p:nvSpPr>
        <p:spPr bwMode="auto">
          <a:xfrm>
            <a:off x="1885950" y="2050480"/>
            <a:ext cx="8420100" cy="374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628650" indent="-26828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перераховується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кожен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 при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вході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циклу </a:t>
            </a: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вході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цикл </a:t>
            </a:r>
            <a:r>
              <a:rPr lang="en-US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uk-UA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цикл не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</a:t>
            </a:r>
            <a:r>
              <a:rPr lang="uk-UA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ється</a:t>
            </a:r>
            <a:r>
              <a:rPr lang="uk-UA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взагалі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a = 4; b = 6;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while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a &gt; b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a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  <a:endParaRPr lang="ru-RU" altLang="ru-RU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ніколи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становиться </a:t>
            </a:r>
            <a:r>
              <a:rPr lang="en-US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false, </a:t>
            </a:r>
            <a:r>
              <a:rPr lang="uk-UA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</a:t>
            </a:r>
            <a:r>
              <a:rPr lang="uk-UA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</a:t>
            </a:r>
            <a:r>
              <a:rPr lang="uk-UA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зациклюється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a = 4; b = 6;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while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a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d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DDB69474-7731-4F3E-831A-002C02791430}"/>
              </a:ext>
            </a:extLst>
          </p:cNvPr>
          <p:cNvSpPr/>
          <p:nvPr/>
        </p:nvSpPr>
        <p:spPr>
          <a:xfrm flipV="1">
            <a:off x="2211788" y="2048004"/>
            <a:ext cx="45719" cy="3748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" name="Ромб 43">
            <a:extLst>
              <a:ext uri="{FF2B5EF4-FFF2-40B4-BE49-F238E27FC236}">
                <a16:creationId xmlns:a16="http://schemas.microsoft.com/office/drawing/2014/main" id="{2B26168B-5CEF-4489-AF4B-9D5E4DB1F8FD}"/>
              </a:ext>
            </a:extLst>
          </p:cNvPr>
          <p:cNvSpPr/>
          <p:nvPr/>
        </p:nvSpPr>
        <p:spPr>
          <a:xfrm>
            <a:off x="9694185" y="807956"/>
            <a:ext cx="448820" cy="471487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5" name="Ромб 44">
            <a:extLst>
              <a:ext uri="{FF2B5EF4-FFF2-40B4-BE49-F238E27FC236}">
                <a16:creationId xmlns:a16="http://schemas.microsoft.com/office/drawing/2014/main" id="{B6150EEA-CD32-4080-A12F-117E69D3AD47}"/>
              </a:ext>
            </a:extLst>
          </p:cNvPr>
          <p:cNvSpPr/>
          <p:nvPr/>
        </p:nvSpPr>
        <p:spPr>
          <a:xfrm>
            <a:off x="9571128" y="812631"/>
            <a:ext cx="448820" cy="471487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Ромб 47">
            <a:extLst>
              <a:ext uri="{FF2B5EF4-FFF2-40B4-BE49-F238E27FC236}">
                <a16:creationId xmlns:a16="http://schemas.microsoft.com/office/drawing/2014/main" id="{18A4E2BC-374C-4B64-A914-EF2B90A79BC3}"/>
              </a:ext>
            </a:extLst>
          </p:cNvPr>
          <p:cNvSpPr/>
          <p:nvPr/>
        </p:nvSpPr>
        <p:spPr>
          <a:xfrm>
            <a:off x="8733657" y="5375587"/>
            <a:ext cx="448820" cy="471487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Ромб 48">
            <a:extLst>
              <a:ext uri="{FF2B5EF4-FFF2-40B4-BE49-F238E27FC236}">
                <a16:creationId xmlns:a16="http://schemas.microsoft.com/office/drawing/2014/main" id="{F524152B-28D4-4570-9D1D-EAFA6AF9831E}"/>
              </a:ext>
            </a:extLst>
          </p:cNvPr>
          <p:cNvSpPr/>
          <p:nvPr/>
        </p:nvSpPr>
        <p:spPr>
          <a:xfrm>
            <a:off x="8610600" y="5380262"/>
            <a:ext cx="448820" cy="471487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014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6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6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6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6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FC8CE9-774F-4247-B52E-5ED156665857}"/>
              </a:ext>
            </a:extLst>
          </p:cNvPr>
          <p:cNvSpPr txBox="1"/>
          <p:nvPr/>
        </p:nvSpPr>
        <p:spPr>
          <a:xfrm>
            <a:off x="230540" y="2920339"/>
            <a:ext cx="58472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400" b="0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sz="44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4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Тіло </a:t>
            </a:r>
            <a:r>
              <a:rPr lang="uk-UA" sz="44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цикла</a:t>
            </a:r>
            <a:endParaRPr lang="uk-UA" sz="44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4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uk-UA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1D5B7F3-61A8-42EE-8454-1183CEB569EE}"/>
              </a:ext>
            </a:extLst>
          </p:cNvPr>
          <p:cNvGrpSpPr/>
          <p:nvPr/>
        </p:nvGrpSpPr>
        <p:grpSpPr>
          <a:xfrm>
            <a:off x="-640973" y="-428958"/>
            <a:ext cx="12832973" cy="6855148"/>
            <a:chOff x="-640973" y="-428958"/>
            <a:chExt cx="12832973" cy="6855148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F8CDC002-2F07-4B75-9EF2-9134D3282468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19" name="Ромб 18">
                <a:extLst>
                  <a:ext uri="{FF2B5EF4-FFF2-40B4-BE49-F238E27FC236}">
                    <a16:creationId xmlns:a16="http://schemas.microsoft.com/office/drawing/2014/main" id="{D322060D-E70A-4139-BA02-AEE11F464408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0" name="Ромб 19">
                <a:extLst>
                  <a:ext uri="{FF2B5EF4-FFF2-40B4-BE49-F238E27FC236}">
                    <a16:creationId xmlns:a16="http://schemas.microsoft.com/office/drawing/2014/main" id="{7F7AD744-12C1-4C29-889A-09378333CBCE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1" name="Ромб 20">
                <a:extLst>
                  <a:ext uri="{FF2B5EF4-FFF2-40B4-BE49-F238E27FC236}">
                    <a16:creationId xmlns:a16="http://schemas.microsoft.com/office/drawing/2014/main" id="{772EEBE4-365C-44A0-9530-0BE3BE313BBA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BC923383-00C3-44A9-AE89-1C5FB3385BBC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ECD2AF34-4B77-498A-9CDC-53AC4025B30C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FEBA8E46-EDB2-45D7-BDBA-30AFF38540C4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3D778F2A-3330-4B95-80C1-2A4BB06AEC62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D6DE5281-D263-4254-9DE2-17ABDB9EB2B8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6AF5B2A3-FAA1-419C-9F51-E26B3644FE0B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D88CCE6D-036C-47D9-A9EB-15B352B4C17C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23134B23-C874-4F6E-AFB7-E6A1F366018B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423D808C-3358-4603-BBBA-2460B22AAAEF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D6564E07-446B-43CE-AE0B-AACF928FF3DD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6B8E3CE5-7DB1-4E7E-B8FF-DE6DB4E081FE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7B6CADA9-5BB1-4AEA-806C-2D152FC281AF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1DE43B4F-009C-4F13-A574-BCFA2DAB7DEF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E6243F01-3D8A-4EAE-9361-592BE0A7E8AA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EA8F8574-581F-4E4F-B1F2-CA5ACB1C76B4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21CEEC52-2EA0-4701-AAFF-A816F793424A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8CE74A90-E97D-428F-B93E-EEB9A21D378A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1428763E-55AD-4825-BE42-AC82FF710260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3FDB7519-EE6A-40CE-A91F-F0C8D536FD86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CF88279E-E452-4D70-873D-8C431EB2859C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Text Box 4">
                <a:extLst>
                  <a:ext uri="{FF2B5EF4-FFF2-40B4-BE49-F238E27FC236}">
                    <a16:creationId xmlns:a16="http://schemas.microsoft.com/office/drawing/2014/main" id="{28DDD8DE-94B8-4DE8-81DA-E7981981D2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93651" y="117697"/>
                <a:ext cx="5443992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uk-UA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Безкінечний цикл</a:t>
                </a:r>
              </a:p>
            </p:txBody>
          </p:sp>
        </p:grpSp>
        <p:sp>
          <p:nvSpPr>
            <p:cNvPr id="7" name="Ромб 6">
              <a:extLst>
                <a:ext uri="{FF2B5EF4-FFF2-40B4-BE49-F238E27FC236}">
                  <a16:creationId xmlns:a16="http://schemas.microsoft.com/office/drawing/2014/main" id="{113B3E0A-9BA1-4A0B-B818-7492F3D4891C}"/>
                </a:ext>
              </a:extLst>
            </p:cNvPr>
            <p:cNvSpPr/>
            <p:nvPr/>
          </p:nvSpPr>
          <p:spPr>
            <a:xfrm>
              <a:off x="8690894" y="1108980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3677407E-44B5-46A1-88D2-B21E20C1D85A}"/>
                </a:ext>
              </a:extLst>
            </p:cNvPr>
            <p:cNvSpPr/>
            <p:nvPr/>
          </p:nvSpPr>
          <p:spPr>
            <a:xfrm>
              <a:off x="8419012" y="1108980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7F70E88B-83B9-4661-B920-0CA62083FB20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26120682-3340-4371-ACDB-2ABD5694BBB9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A59214E5-C6A9-4E51-8B5C-5BB43303AB4C}"/>
                </a:ext>
              </a:extLst>
            </p:cNvPr>
            <p:cNvSpPr/>
            <p:nvPr/>
          </p:nvSpPr>
          <p:spPr>
            <a:xfrm>
              <a:off x="5893188" y="-307876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F17F735D-605A-4BF1-9808-1188E46D8F02}"/>
                </a:ext>
              </a:extLst>
            </p:cNvPr>
            <p:cNvSpPr/>
            <p:nvPr/>
          </p:nvSpPr>
          <p:spPr>
            <a:xfrm>
              <a:off x="5725001" y="-307876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929D8E92-8C60-48B1-B5E1-A75669CD9ED7}"/>
                </a:ext>
              </a:extLst>
            </p:cNvPr>
            <p:cNvSpPr/>
            <p:nvPr/>
          </p:nvSpPr>
          <p:spPr>
            <a:xfrm>
              <a:off x="11073961" y="-21276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DC2ED47A-5DCD-4DA7-9493-37C82A092B8E}"/>
                </a:ext>
              </a:extLst>
            </p:cNvPr>
            <p:cNvSpPr/>
            <p:nvPr/>
          </p:nvSpPr>
          <p:spPr>
            <a:xfrm>
              <a:off x="10799640" y="-21276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B48EF739-0983-4935-BC7A-DE5EB3DC44BE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AF49922A-7511-4EC2-8A61-A31A5323CAF4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BA5C5E2A-3C3C-4AF6-AED4-CFAC89312C07}"/>
                </a:ext>
              </a:extLst>
            </p:cNvPr>
            <p:cNvSpPr/>
            <p:nvPr/>
          </p:nvSpPr>
          <p:spPr>
            <a:xfrm>
              <a:off x="1430567" y="5946250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C420770F-EE24-4925-BCE8-73CFBF1AB78C}"/>
                </a:ext>
              </a:extLst>
            </p:cNvPr>
            <p:cNvSpPr/>
            <p:nvPr/>
          </p:nvSpPr>
          <p:spPr>
            <a:xfrm>
              <a:off x="1262380" y="5946250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464E7AF-6D96-4A7B-85C0-D2A21F7BE62C}"/>
              </a:ext>
            </a:extLst>
          </p:cNvPr>
          <p:cNvSpPr txBox="1"/>
          <p:nvPr/>
        </p:nvSpPr>
        <p:spPr>
          <a:xfrm>
            <a:off x="7173157" y="2920339"/>
            <a:ext cx="3719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Book Antiqua" panose="02040602050305030304" pitchFamily="18" charset="0"/>
              </a:rPr>
              <a:t>Безкінечний, тому що умова завжди буде </a:t>
            </a:r>
            <a:r>
              <a:rPr lang="en-US" sz="3200" dirty="0">
                <a:latin typeface="Book Antiqua" panose="02040602050305030304" pitchFamily="18" charset="0"/>
              </a:rPr>
              <a:t>true</a:t>
            </a:r>
            <a:endParaRPr lang="uk-UA" sz="3200" dirty="0">
              <a:latin typeface="Book Antiqua" panose="02040602050305030304" pitchFamily="18" charset="0"/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92B752FD-E7C8-4401-A80B-65A7F7C4D65F}"/>
              </a:ext>
            </a:extLst>
          </p:cNvPr>
          <p:cNvSpPr/>
          <p:nvPr/>
        </p:nvSpPr>
        <p:spPr>
          <a:xfrm flipH="1">
            <a:off x="7164768" y="2643340"/>
            <a:ext cx="45719" cy="21236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" name="Ромб 43">
            <a:extLst>
              <a:ext uri="{FF2B5EF4-FFF2-40B4-BE49-F238E27FC236}">
                <a16:creationId xmlns:a16="http://schemas.microsoft.com/office/drawing/2014/main" id="{02946411-14B1-48CB-846B-6EBF6DC5E066}"/>
              </a:ext>
            </a:extLst>
          </p:cNvPr>
          <p:cNvSpPr/>
          <p:nvPr/>
        </p:nvSpPr>
        <p:spPr>
          <a:xfrm>
            <a:off x="9216570" y="5330498"/>
            <a:ext cx="615686" cy="615752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5" name="Ромб 44">
            <a:extLst>
              <a:ext uri="{FF2B5EF4-FFF2-40B4-BE49-F238E27FC236}">
                <a16:creationId xmlns:a16="http://schemas.microsoft.com/office/drawing/2014/main" id="{243EBDCF-63BC-4C82-939F-4B618150607A}"/>
              </a:ext>
            </a:extLst>
          </p:cNvPr>
          <p:cNvSpPr/>
          <p:nvPr/>
        </p:nvSpPr>
        <p:spPr>
          <a:xfrm>
            <a:off x="9048383" y="5330498"/>
            <a:ext cx="615686" cy="615752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Ромб 45">
            <a:extLst>
              <a:ext uri="{FF2B5EF4-FFF2-40B4-BE49-F238E27FC236}">
                <a16:creationId xmlns:a16="http://schemas.microsoft.com/office/drawing/2014/main" id="{2DE8A881-ACC0-4043-A879-173BEA46891C}"/>
              </a:ext>
            </a:extLst>
          </p:cNvPr>
          <p:cNvSpPr/>
          <p:nvPr/>
        </p:nvSpPr>
        <p:spPr>
          <a:xfrm>
            <a:off x="5868500" y="2044929"/>
            <a:ext cx="615686" cy="615752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Ромб 46">
            <a:extLst>
              <a:ext uri="{FF2B5EF4-FFF2-40B4-BE49-F238E27FC236}">
                <a16:creationId xmlns:a16="http://schemas.microsoft.com/office/drawing/2014/main" id="{40993544-34E0-415F-A6AA-E3C5B49892A6}"/>
              </a:ext>
            </a:extLst>
          </p:cNvPr>
          <p:cNvSpPr/>
          <p:nvPr/>
        </p:nvSpPr>
        <p:spPr>
          <a:xfrm>
            <a:off x="5700313" y="2044929"/>
            <a:ext cx="615686" cy="615752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206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08E2A82-513A-4DC5-851D-11BC979A0CFA}"/>
              </a:ext>
            </a:extLst>
          </p:cNvPr>
          <p:cNvGrpSpPr/>
          <p:nvPr/>
        </p:nvGrpSpPr>
        <p:grpSpPr>
          <a:xfrm>
            <a:off x="-640973" y="-428958"/>
            <a:ext cx="12832973" cy="6855148"/>
            <a:chOff x="-640973" y="-428958"/>
            <a:chExt cx="12832973" cy="6855148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1077DF1B-8F4F-4089-88DE-F3ABBE3742D9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18" name="Ромб 17">
                <a:extLst>
                  <a:ext uri="{FF2B5EF4-FFF2-40B4-BE49-F238E27FC236}">
                    <a16:creationId xmlns:a16="http://schemas.microsoft.com/office/drawing/2014/main" id="{15EBBE64-B954-4512-9700-75E5B43A9F6D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9" name="Ромб 18">
                <a:extLst>
                  <a:ext uri="{FF2B5EF4-FFF2-40B4-BE49-F238E27FC236}">
                    <a16:creationId xmlns:a16="http://schemas.microsoft.com/office/drawing/2014/main" id="{49DA9A52-005F-41C2-B051-B8F06D3E1796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0" name="Ромб 19">
                <a:extLst>
                  <a:ext uri="{FF2B5EF4-FFF2-40B4-BE49-F238E27FC236}">
                    <a16:creationId xmlns:a16="http://schemas.microsoft.com/office/drawing/2014/main" id="{DA4497B9-79EF-4742-AED7-F3D446960228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1" name="Ромб 20">
                <a:extLst>
                  <a:ext uri="{FF2B5EF4-FFF2-40B4-BE49-F238E27FC236}">
                    <a16:creationId xmlns:a16="http://schemas.microsoft.com/office/drawing/2014/main" id="{09ECEE63-D5A1-460D-88B3-A404D5E31C42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36C3B497-C2C1-47EC-B4C5-6EFE8D1A425C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DE1E990D-56FB-4D37-9B14-5C6571EA4940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DF58506C-00C3-4209-A4FC-467218F10871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BB24AD34-3B6F-41CE-BEE7-C76CE6206396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0B426CBA-593B-400C-9552-F39DCE3EEE7F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07DC2F12-DBA6-4094-B58F-C5CF4CEC9DC5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8B8F19AF-6C39-40F7-89D8-0CBBC1F590B9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931B3220-B8D0-4C84-9582-A71D0A43869A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22E2949F-D501-4E1F-9C9F-84470E66320F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C63265AA-0C87-4598-A709-437746EFFAAC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A0FC9A93-EBFA-449A-BD01-DD5B356FCDD8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7A27DDCE-FED1-4F80-A99A-593BB23F977C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727D97B7-B543-41E2-9807-994E6A68D798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E83E57F2-18DB-416B-9ADE-58F00BC078AD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5BB98687-989C-4903-9EA3-0F5698CE557A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C0FDAF38-E1DB-4D52-8B49-55CB4D924D73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FD4655C1-4B32-4418-AB2A-105FE6E062EA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4DB743F6-ACE2-4960-AECB-D584F4F21AEE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46BF2A08-0872-4E3A-BFBB-6249F2114970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Text Box 4">
                <a:extLst>
                  <a:ext uri="{FF2B5EF4-FFF2-40B4-BE49-F238E27FC236}">
                    <a16:creationId xmlns:a16="http://schemas.microsoft.com/office/drawing/2014/main" id="{2044BCF8-6474-4A0E-A957-E260E28DB6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93651" y="117697"/>
                <a:ext cx="5443992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ru-RU" sz="4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Керівні</a:t>
                </a:r>
                <a:r>
                  <a:rPr lang="ru-RU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4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команди</a:t>
                </a:r>
                <a:endParaRPr lang="uk-UA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Ромб 5">
              <a:extLst>
                <a:ext uri="{FF2B5EF4-FFF2-40B4-BE49-F238E27FC236}">
                  <a16:creationId xmlns:a16="http://schemas.microsoft.com/office/drawing/2014/main" id="{B04F3C01-0F25-43CB-AC0D-D16B1B2A50C9}"/>
                </a:ext>
              </a:extLst>
            </p:cNvPr>
            <p:cNvSpPr/>
            <p:nvPr/>
          </p:nvSpPr>
          <p:spPr>
            <a:xfrm>
              <a:off x="8690894" y="1108980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" name="Ромб 6">
              <a:extLst>
                <a:ext uri="{FF2B5EF4-FFF2-40B4-BE49-F238E27FC236}">
                  <a16:creationId xmlns:a16="http://schemas.microsoft.com/office/drawing/2014/main" id="{20858904-3B59-4EF7-AFE8-B9D22B64E036}"/>
                </a:ext>
              </a:extLst>
            </p:cNvPr>
            <p:cNvSpPr/>
            <p:nvPr/>
          </p:nvSpPr>
          <p:spPr>
            <a:xfrm>
              <a:off x="8419012" y="1108980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AFDE127A-6379-48BA-ACEA-F6072BF0B09D}"/>
                </a:ext>
              </a:extLst>
            </p:cNvPr>
            <p:cNvSpPr/>
            <p:nvPr/>
          </p:nvSpPr>
          <p:spPr>
            <a:xfrm>
              <a:off x="5417158" y="1888235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0A1F17A1-7A0E-421F-849C-6183E05F0322}"/>
                </a:ext>
              </a:extLst>
            </p:cNvPr>
            <p:cNvSpPr/>
            <p:nvPr/>
          </p:nvSpPr>
          <p:spPr>
            <a:xfrm>
              <a:off x="5248971" y="1888235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8D3035DE-472B-4A45-87B5-9998903FC45A}"/>
                </a:ext>
              </a:extLst>
            </p:cNvPr>
            <p:cNvSpPr/>
            <p:nvPr/>
          </p:nvSpPr>
          <p:spPr>
            <a:xfrm>
              <a:off x="5893188" y="-307876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E2A81A80-3DE4-4117-9C8F-859C4DD86C32}"/>
                </a:ext>
              </a:extLst>
            </p:cNvPr>
            <p:cNvSpPr/>
            <p:nvPr/>
          </p:nvSpPr>
          <p:spPr>
            <a:xfrm>
              <a:off x="5725001" y="-307876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58A6FFA5-35D4-4590-9589-656783D306DD}"/>
                </a:ext>
              </a:extLst>
            </p:cNvPr>
            <p:cNvSpPr/>
            <p:nvPr/>
          </p:nvSpPr>
          <p:spPr>
            <a:xfrm>
              <a:off x="11073961" y="-21276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16B0F171-B65A-4F58-BF22-1D61A033B652}"/>
                </a:ext>
              </a:extLst>
            </p:cNvPr>
            <p:cNvSpPr/>
            <p:nvPr/>
          </p:nvSpPr>
          <p:spPr>
            <a:xfrm>
              <a:off x="10799640" y="-21276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DB8B9353-40FB-4C31-9052-22A18E690E6B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2BF07A12-4ACE-40C7-88F8-5F8B10264EDE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66425277-541F-4ECC-B4E1-332D89DA4147}"/>
                </a:ext>
              </a:extLst>
            </p:cNvPr>
            <p:cNvSpPr/>
            <p:nvPr/>
          </p:nvSpPr>
          <p:spPr>
            <a:xfrm>
              <a:off x="1430567" y="5946250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3473C8C7-E160-4645-ADE5-EBD3F461AAD2}"/>
                </a:ext>
              </a:extLst>
            </p:cNvPr>
            <p:cNvSpPr/>
            <p:nvPr/>
          </p:nvSpPr>
          <p:spPr>
            <a:xfrm>
              <a:off x="1262380" y="5946250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137690-E9A8-4A98-A207-E874AFFF0B44}"/>
              </a:ext>
            </a:extLst>
          </p:cNvPr>
          <p:cNvSpPr txBox="1"/>
          <p:nvPr/>
        </p:nvSpPr>
        <p:spPr>
          <a:xfrm>
            <a:off x="3234123" y="4924421"/>
            <a:ext cx="88931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негайно припиняє виконання поточного циклу та здійснює перехід до першої команди за його межами. Таким чином, виконання поточного циклу переривається.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606B47-B9C1-483D-AB7D-E66AE8C3C98F}"/>
              </a:ext>
            </a:extLst>
          </p:cNvPr>
          <p:cNvSpPr txBox="1"/>
          <p:nvPr/>
        </p:nvSpPr>
        <p:spPr>
          <a:xfrm>
            <a:off x="7533829" y="247205"/>
            <a:ext cx="38820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Існують дві команди, що впливають на хід виконання циклу: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E1968F81-2554-4235-AE90-D29ED4BF18E9}"/>
              </a:ext>
            </a:extLst>
          </p:cNvPr>
          <p:cNvSpPr/>
          <p:nvPr/>
        </p:nvSpPr>
        <p:spPr>
          <a:xfrm flipH="1">
            <a:off x="186362" y="2362698"/>
            <a:ext cx="45719" cy="22065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4DDFD4-652C-4D82-8953-03FDF107BE17}"/>
              </a:ext>
            </a:extLst>
          </p:cNvPr>
          <p:cNvSpPr txBox="1"/>
          <p:nvPr/>
        </p:nvSpPr>
        <p:spPr>
          <a:xfrm>
            <a:off x="213873" y="2268535"/>
            <a:ext cx="642389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припиняє виконання тіла поточного циклу та здійснює перехід до логічного виразу оператора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while.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обчислений вираз буде істинним – виконання циклу буде продовжено.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AF08048C-BF72-4312-9636-F950FEEA9C2C}"/>
              </a:ext>
            </a:extLst>
          </p:cNvPr>
          <p:cNvSpPr/>
          <p:nvPr/>
        </p:nvSpPr>
        <p:spPr>
          <a:xfrm>
            <a:off x="3188403" y="5089236"/>
            <a:ext cx="45719" cy="16510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6DCFCE79-A548-4455-AAAF-74F96B8A3F82}"/>
              </a:ext>
            </a:extLst>
          </p:cNvPr>
          <p:cNvSpPr/>
          <p:nvPr/>
        </p:nvSpPr>
        <p:spPr>
          <a:xfrm>
            <a:off x="7503268" y="165942"/>
            <a:ext cx="45719" cy="30298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029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3701D3D8-3667-4F84-B3EE-FB439594BFFE}"/>
              </a:ext>
            </a:extLst>
          </p:cNvPr>
          <p:cNvGrpSpPr/>
          <p:nvPr/>
        </p:nvGrpSpPr>
        <p:grpSpPr>
          <a:xfrm>
            <a:off x="-640973" y="-428958"/>
            <a:ext cx="12832973" cy="6855148"/>
            <a:chOff x="-640973" y="-428958"/>
            <a:chExt cx="12832973" cy="6855148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45A27651-9100-44BE-B4D2-7452A3616370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20" name="Ромб 19">
                <a:extLst>
                  <a:ext uri="{FF2B5EF4-FFF2-40B4-BE49-F238E27FC236}">
                    <a16:creationId xmlns:a16="http://schemas.microsoft.com/office/drawing/2014/main" id="{A951C13D-0025-4E94-9318-C61AF7BAC340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1" name="Ромб 20">
                <a:extLst>
                  <a:ext uri="{FF2B5EF4-FFF2-40B4-BE49-F238E27FC236}">
                    <a16:creationId xmlns:a16="http://schemas.microsoft.com/office/drawing/2014/main" id="{6FBDA797-6039-41DF-9D53-2C9317963D7B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8A9A8AE9-6FCE-4DA1-9050-0A6C86CC9611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67719B97-246B-426A-9834-0E29ED50ECEA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D328039A-4425-48B6-9AB9-2B6D985DD4D3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5CDF9224-7FDF-411A-92A7-8C9CA6C37E82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61CB3B82-79EC-4041-A9C3-CB571D7FC2E0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306C6D78-6A7A-4AD4-BC24-078790E3A72F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AB168C40-A906-48BB-9DA0-D32EAC555C6C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29B916D3-089B-45EE-98EE-6CFA6441194C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B3DABFED-801E-468B-90D2-AC8E05C88889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1BC3C2DE-F7E4-4B2C-8B53-47D24F7BF982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42733500-8C3C-4140-A9C2-62B0869E0BA1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41D295D2-D6FA-43C1-81C1-0D5F161D816F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6E4ACF6F-D444-432C-916F-D6B1A913A459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4C2517D1-C549-4944-B64F-8B3DDCBF7EE8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1A907F10-09BC-4853-B6C3-26D73D87E3E4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AE1EE28B-200E-4453-9246-3C0E637CFA3C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88E9DCAF-C3BD-4C46-975D-8DB1F16E979F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FBDEC65C-EF04-4372-90AB-F1D760D9011C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CF873EF8-07E1-4657-AE76-8ACA4E49A172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5A8AC5A4-80F5-414C-8EEC-04A4CC8C6A92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Ромб 41">
                <a:extLst>
                  <a:ext uri="{FF2B5EF4-FFF2-40B4-BE49-F238E27FC236}">
                    <a16:creationId xmlns:a16="http://schemas.microsoft.com/office/drawing/2014/main" id="{9CCFF9D7-B5CC-4D03-A384-07FA3FAE071B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3" name="Text Box 4">
                <a:extLst>
                  <a:ext uri="{FF2B5EF4-FFF2-40B4-BE49-F238E27FC236}">
                    <a16:creationId xmlns:a16="http://schemas.microsoft.com/office/drawing/2014/main" id="{7D039647-02E7-4CF9-9311-A1ABC6D6A1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" y="93282"/>
                <a:ext cx="5250341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uk-UA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Приклад </a:t>
                </a:r>
                <a:r>
                  <a:rPr lang="en-US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endParaRPr lang="uk-UA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Ромб 5">
              <a:extLst>
                <a:ext uri="{FF2B5EF4-FFF2-40B4-BE49-F238E27FC236}">
                  <a16:creationId xmlns:a16="http://schemas.microsoft.com/office/drawing/2014/main" id="{78A1142B-F052-46A6-8116-E3E2CE818D76}"/>
                </a:ext>
              </a:extLst>
            </p:cNvPr>
            <p:cNvSpPr/>
            <p:nvPr/>
          </p:nvSpPr>
          <p:spPr>
            <a:xfrm>
              <a:off x="8690894" y="1108980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" name="Ромб 6">
              <a:extLst>
                <a:ext uri="{FF2B5EF4-FFF2-40B4-BE49-F238E27FC236}">
                  <a16:creationId xmlns:a16="http://schemas.microsoft.com/office/drawing/2014/main" id="{A82F8BC4-B0B9-4614-A691-1C4C01A34519}"/>
                </a:ext>
              </a:extLst>
            </p:cNvPr>
            <p:cNvSpPr/>
            <p:nvPr/>
          </p:nvSpPr>
          <p:spPr>
            <a:xfrm>
              <a:off x="8419012" y="1108980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DA28D160-4254-4DF8-8B11-566AA0412D12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4BA0E4E8-CAA7-4CFC-A5B7-BFCDBD49B966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F2147628-0218-4955-A7F0-54F33B1F7E8D}"/>
                </a:ext>
              </a:extLst>
            </p:cNvPr>
            <p:cNvSpPr/>
            <p:nvPr/>
          </p:nvSpPr>
          <p:spPr>
            <a:xfrm>
              <a:off x="5893188" y="-307876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C113DBEC-9865-420B-AE53-2DE3DA88DD6A}"/>
                </a:ext>
              </a:extLst>
            </p:cNvPr>
            <p:cNvSpPr/>
            <p:nvPr/>
          </p:nvSpPr>
          <p:spPr>
            <a:xfrm>
              <a:off x="5725001" y="-307876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FEDDAF8C-5E58-483C-9F72-2EF4B4E18089}"/>
                </a:ext>
              </a:extLst>
            </p:cNvPr>
            <p:cNvSpPr/>
            <p:nvPr/>
          </p:nvSpPr>
          <p:spPr>
            <a:xfrm>
              <a:off x="11073961" y="-21276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5C18B62F-2530-4030-84CB-8BC593FD583E}"/>
                </a:ext>
              </a:extLst>
            </p:cNvPr>
            <p:cNvSpPr/>
            <p:nvPr/>
          </p:nvSpPr>
          <p:spPr>
            <a:xfrm>
              <a:off x="10799640" y="-21276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66E93EE8-1C08-4C02-B4E6-0DC0F7B33CAC}"/>
                </a:ext>
              </a:extLst>
            </p:cNvPr>
            <p:cNvSpPr/>
            <p:nvPr/>
          </p:nvSpPr>
          <p:spPr>
            <a:xfrm>
              <a:off x="5725001" y="1323852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89B52372-BAAF-456E-94EF-4E69FEA13B26}"/>
                </a:ext>
              </a:extLst>
            </p:cNvPr>
            <p:cNvSpPr/>
            <p:nvPr/>
          </p:nvSpPr>
          <p:spPr>
            <a:xfrm>
              <a:off x="5556814" y="1323852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A2B709BF-EE03-4454-8461-5F6D405EF80B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FA112B8C-6DE3-4FEF-A662-26A3DD43170B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AA50D4DF-E8D4-4224-AD40-C19712D92AED}"/>
                </a:ext>
              </a:extLst>
            </p:cNvPr>
            <p:cNvSpPr/>
            <p:nvPr/>
          </p:nvSpPr>
          <p:spPr>
            <a:xfrm>
              <a:off x="1430567" y="5946250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E73CE3FF-5D1D-4DC3-91CC-64EA5C437BE2}"/>
                </a:ext>
              </a:extLst>
            </p:cNvPr>
            <p:cNvSpPr/>
            <p:nvPr/>
          </p:nvSpPr>
          <p:spPr>
            <a:xfrm>
              <a:off x="1262380" y="5946250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4" name="Ромб 43">
            <a:extLst>
              <a:ext uri="{FF2B5EF4-FFF2-40B4-BE49-F238E27FC236}">
                <a16:creationId xmlns:a16="http://schemas.microsoft.com/office/drawing/2014/main" id="{C31D8A01-78A8-4A37-BA1E-D5D6B307C84A}"/>
              </a:ext>
            </a:extLst>
          </p:cNvPr>
          <p:cNvSpPr/>
          <p:nvPr/>
        </p:nvSpPr>
        <p:spPr>
          <a:xfrm>
            <a:off x="9689631" y="5116261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5" name="Ромб 44">
            <a:extLst>
              <a:ext uri="{FF2B5EF4-FFF2-40B4-BE49-F238E27FC236}">
                <a16:creationId xmlns:a16="http://schemas.microsoft.com/office/drawing/2014/main" id="{614F06A6-EE77-4A0C-A5EE-EF9AF23157DA}"/>
              </a:ext>
            </a:extLst>
          </p:cNvPr>
          <p:cNvSpPr/>
          <p:nvPr/>
        </p:nvSpPr>
        <p:spPr>
          <a:xfrm>
            <a:off x="7994609" y="5170967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Ромб 45">
            <a:extLst>
              <a:ext uri="{FF2B5EF4-FFF2-40B4-BE49-F238E27FC236}">
                <a16:creationId xmlns:a16="http://schemas.microsoft.com/office/drawing/2014/main" id="{20EDFDEA-C053-44A8-918C-B887B53BF24B}"/>
              </a:ext>
            </a:extLst>
          </p:cNvPr>
          <p:cNvSpPr/>
          <p:nvPr/>
        </p:nvSpPr>
        <p:spPr>
          <a:xfrm>
            <a:off x="6312584" y="5166528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7BF690-56FF-4101-BA99-7C167D1143C9}"/>
              </a:ext>
            </a:extLst>
          </p:cNvPr>
          <p:cNvSpPr txBox="1"/>
          <p:nvPr/>
        </p:nvSpPr>
        <p:spPr>
          <a:xfrm>
            <a:off x="7433569" y="5818112"/>
            <a:ext cx="4758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Book Antiqua" panose="02040602050305030304" pitchFamily="18" charset="0"/>
              </a:rPr>
              <a:t>Лістинг </a:t>
            </a:r>
            <a:r>
              <a:rPr lang="en-US" sz="5400" b="1" dirty="0">
                <a:latin typeface="Book Antiqua" panose="02040602050305030304" pitchFamily="18" charset="0"/>
              </a:rPr>
              <a:t>2</a:t>
            </a:r>
            <a:endParaRPr lang="uk-UA" sz="5400" b="1" dirty="0">
              <a:latin typeface="Book Antiqua" panose="0204060205030503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56DDFA-4ACE-4E65-BEB5-7A43A8EE56CD}"/>
              </a:ext>
            </a:extLst>
          </p:cNvPr>
          <p:cNvSpPr txBox="1"/>
          <p:nvPr/>
        </p:nvSpPr>
        <p:spPr>
          <a:xfrm>
            <a:off x="171845" y="2307168"/>
            <a:ext cx="116138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кількістьЯблукУКошику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uk-UA" sz="20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яблуко = 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кошик.взятиЩеОднеЯблуко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кількістьЯблукУКошику</a:t>
            </a:r>
            <a:r>
              <a:rPr 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-;</a:t>
            </a:r>
            <a:r>
              <a:rPr lang="uk-UA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//-- це </a:t>
            </a:r>
            <a:r>
              <a:rPr lang="uk-UA" sz="20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декремент</a:t>
            </a:r>
            <a:endParaRPr lang="en-US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яблуко.погане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  <a:r>
              <a:rPr lang="uk-UA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заходимо, якщо яблуко гниле</a:t>
            </a:r>
            <a:r>
              <a:rPr lang="en-US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яблуко.викинутиУМусор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continue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продовжуємо цикл, перейдучи </a:t>
            </a:r>
            <a:endParaRPr lang="en-US" sz="20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    // </a:t>
            </a:r>
            <a:r>
              <a:rPr lang="uk-UA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 умови</a:t>
            </a:r>
            <a:r>
              <a:rPr lang="en-US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кількістьЯблукУКошику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&gt;0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положитиВПиріг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яблуко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.чистити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().нарізати()); </a:t>
            </a:r>
            <a:endParaRPr lang="en-US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89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3E2635C-5CF3-46C7-956B-7AA21A493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693" y="1473383"/>
            <a:ext cx="12495448" cy="37548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kumimoji="0" lang="ru-RU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Число, </a:t>
            </a:r>
            <a:r>
              <a:rPr kumimoji="0" lang="ru-RU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що</a:t>
            </a:r>
            <a:r>
              <a:rPr kumimoji="0" lang="ru-RU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зводиться</a:t>
            </a:r>
            <a:r>
              <a:rPr kumimoji="0" lang="ru-RU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kumimoji="0" lang="ru-RU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ступінь</a:t>
            </a:r>
            <a:endParaRPr kumimoji="0" lang="ru-RU" altLang="uk-UA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//Результат зведення в ступінь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// Початковий показник ступеня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{// Умова входу в цикл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в степені 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= 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uk-UA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uk-UA" altLang="uk-U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34F9A-34D7-4D3D-BABD-21D0D06A3822}"/>
              </a:ext>
            </a:extLst>
          </p:cNvPr>
          <p:cNvSpPr txBox="1"/>
          <p:nvPr/>
        </p:nvSpPr>
        <p:spPr>
          <a:xfrm>
            <a:off x="2324584" y="4329775"/>
            <a:ext cx="3817702" cy="246221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729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2187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6561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19683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59049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finished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uk-U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8C77787D-8FE4-4FC8-A677-3C09C1C7CD13}"/>
              </a:ext>
            </a:extLst>
          </p:cNvPr>
          <p:cNvGrpSpPr/>
          <p:nvPr/>
        </p:nvGrpSpPr>
        <p:grpSpPr>
          <a:xfrm>
            <a:off x="-640973" y="-428958"/>
            <a:ext cx="12832973" cy="6855148"/>
            <a:chOff x="-640973" y="-428958"/>
            <a:chExt cx="12832973" cy="6855148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9E87070F-FA9F-4878-99FF-A86597C2B583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D4716492-6719-4165-BDA3-8EF9EB192279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93174DEA-EB9F-4E22-9614-9ED3FBB759D4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F77D22D2-0F8C-4F1D-BDA5-8A54A1432038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5BED473B-9821-4E3A-AFFC-C11D60D3D56D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7A183196-E035-4184-BF68-C9FC75712D0B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8BC129BC-5DAA-4869-826B-78AE8BCE789B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171C592A-BF1C-4C4F-8077-A9A6A79130DC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BE033EEA-36EE-4375-940F-2CEE8B062D45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7C269067-C292-4684-B3D7-8252B1D8F74D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E2760288-E0F1-4E09-AA2E-A44AD185F078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355BEE3A-5BF7-46C6-91F6-CF38E0EF3BD7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117DCD04-3E46-4B42-A3F0-6D3887DCF3E9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4D2308DC-5C29-4700-AC66-5639EBFBCC6C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6EAE29CC-09F6-461D-A2B6-DB0C1630E839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265AA8E5-1357-46D5-996C-77BDE7CD53BD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5AF2EC60-E883-4EC5-91DA-457D1E24AEB3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B204D494-12F1-46F2-A77B-20D5361CEC75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886E3BEF-0B41-4D98-9D67-7DBB90A5C607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4F649307-B3DD-469D-9DA9-EB6896D760FC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12FFF959-1A9B-4C64-8419-E73F640C4DF9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Ромб 41">
                <a:extLst>
                  <a:ext uri="{FF2B5EF4-FFF2-40B4-BE49-F238E27FC236}">
                    <a16:creationId xmlns:a16="http://schemas.microsoft.com/office/drawing/2014/main" id="{3423D672-216B-4851-AD64-746ED4D29AD2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3" name="Ромб 42">
                <a:extLst>
                  <a:ext uri="{FF2B5EF4-FFF2-40B4-BE49-F238E27FC236}">
                    <a16:creationId xmlns:a16="http://schemas.microsoft.com/office/drawing/2014/main" id="{F3AD7289-88AD-407D-921C-08497864853A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4" name="Ромб 43">
                <a:extLst>
                  <a:ext uri="{FF2B5EF4-FFF2-40B4-BE49-F238E27FC236}">
                    <a16:creationId xmlns:a16="http://schemas.microsoft.com/office/drawing/2014/main" id="{92FCD04F-33E3-4538-BA49-E81E8ED6C689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1D5398CA-D2E4-486A-8582-66E82E5D09F5}"/>
                </a:ext>
              </a:extLst>
            </p:cNvPr>
            <p:cNvSpPr/>
            <p:nvPr/>
          </p:nvSpPr>
          <p:spPr>
            <a:xfrm>
              <a:off x="8690894" y="1108980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90E31353-F4BC-4AAD-BAE0-FB84978974AE}"/>
                </a:ext>
              </a:extLst>
            </p:cNvPr>
            <p:cNvSpPr/>
            <p:nvPr/>
          </p:nvSpPr>
          <p:spPr>
            <a:xfrm>
              <a:off x="8419012" y="1108980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1412BC4F-986C-4F69-9D56-024FE2E43214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F4429E98-6229-4508-9E49-2D7E03C0E119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32853E8E-0A58-4478-B2A7-044D11D528FF}"/>
                </a:ext>
              </a:extLst>
            </p:cNvPr>
            <p:cNvSpPr/>
            <p:nvPr/>
          </p:nvSpPr>
          <p:spPr>
            <a:xfrm>
              <a:off x="5893188" y="-307876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170FB50D-34A0-452F-BC65-B87F41FD185B}"/>
                </a:ext>
              </a:extLst>
            </p:cNvPr>
            <p:cNvSpPr/>
            <p:nvPr/>
          </p:nvSpPr>
          <p:spPr>
            <a:xfrm>
              <a:off x="5725001" y="-307876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EF49D09D-2F6E-4FC5-8930-5DC8E5F39A2F}"/>
                </a:ext>
              </a:extLst>
            </p:cNvPr>
            <p:cNvSpPr/>
            <p:nvPr/>
          </p:nvSpPr>
          <p:spPr>
            <a:xfrm>
              <a:off x="11073961" y="-21276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05716F2B-175F-4834-A319-D83818431607}"/>
                </a:ext>
              </a:extLst>
            </p:cNvPr>
            <p:cNvSpPr/>
            <p:nvPr/>
          </p:nvSpPr>
          <p:spPr>
            <a:xfrm>
              <a:off x="10799640" y="-21276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1BF26516-3072-4B86-AE52-5E45883AE727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AFB0BA30-CCF2-4227-98F1-64836679219A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" name="Ромб 19">
              <a:extLst>
                <a:ext uri="{FF2B5EF4-FFF2-40B4-BE49-F238E27FC236}">
                  <a16:creationId xmlns:a16="http://schemas.microsoft.com/office/drawing/2014/main" id="{16BE5F28-6D7D-43F1-BB5F-2CB6D0B9E312}"/>
                </a:ext>
              </a:extLst>
            </p:cNvPr>
            <p:cNvSpPr/>
            <p:nvPr/>
          </p:nvSpPr>
          <p:spPr>
            <a:xfrm>
              <a:off x="1430567" y="5946250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3081C548-F619-4B08-98EF-B58B6E7EDD52}"/>
                </a:ext>
              </a:extLst>
            </p:cNvPr>
            <p:cNvSpPr/>
            <p:nvPr/>
          </p:nvSpPr>
          <p:spPr>
            <a:xfrm>
              <a:off x="1262380" y="5946250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6" name="Ромб 45">
            <a:extLst>
              <a:ext uri="{FF2B5EF4-FFF2-40B4-BE49-F238E27FC236}">
                <a16:creationId xmlns:a16="http://schemas.microsoft.com/office/drawing/2014/main" id="{EE1F238E-BBE3-4CEF-9946-D29B9ECF4C37}"/>
              </a:ext>
            </a:extLst>
          </p:cNvPr>
          <p:cNvSpPr/>
          <p:nvPr/>
        </p:nvSpPr>
        <p:spPr>
          <a:xfrm>
            <a:off x="9689631" y="5116261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Ромб 46">
            <a:extLst>
              <a:ext uri="{FF2B5EF4-FFF2-40B4-BE49-F238E27FC236}">
                <a16:creationId xmlns:a16="http://schemas.microsoft.com/office/drawing/2014/main" id="{410F525E-ACDE-4827-B884-FE87537ACEDE}"/>
              </a:ext>
            </a:extLst>
          </p:cNvPr>
          <p:cNvSpPr/>
          <p:nvPr/>
        </p:nvSpPr>
        <p:spPr>
          <a:xfrm>
            <a:off x="7994609" y="5170967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Ромб 47">
            <a:extLst>
              <a:ext uri="{FF2B5EF4-FFF2-40B4-BE49-F238E27FC236}">
                <a16:creationId xmlns:a16="http://schemas.microsoft.com/office/drawing/2014/main" id="{EB709A81-6CE5-498E-B5E8-B3CDB6DFF644}"/>
              </a:ext>
            </a:extLst>
          </p:cNvPr>
          <p:cNvSpPr/>
          <p:nvPr/>
        </p:nvSpPr>
        <p:spPr>
          <a:xfrm>
            <a:off x="6312584" y="5166528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AD42E7-0770-4E86-B6D8-7E8F068FF672}"/>
              </a:ext>
            </a:extLst>
          </p:cNvPr>
          <p:cNvSpPr txBox="1"/>
          <p:nvPr/>
        </p:nvSpPr>
        <p:spPr>
          <a:xfrm>
            <a:off x="7433569" y="5818112"/>
            <a:ext cx="4758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Book Antiqua" panose="02040602050305030304" pitchFamily="18" charset="0"/>
              </a:rPr>
              <a:t>Лістинг </a:t>
            </a:r>
            <a:r>
              <a:rPr lang="en-US" sz="5400" b="1" dirty="0">
                <a:latin typeface="Book Antiqua" panose="02040602050305030304" pitchFamily="18" charset="0"/>
              </a:rPr>
              <a:t>3</a:t>
            </a:r>
            <a:endParaRPr lang="uk-UA" sz="5400" b="1" dirty="0">
              <a:latin typeface="Book Antiqua" panose="02040602050305030304" pitchFamily="18" charset="0"/>
            </a:endParaRPr>
          </a:p>
        </p:txBody>
      </p:sp>
      <p:sp>
        <p:nvSpPr>
          <p:cNvPr id="50" name="Text Box 4">
            <a:extLst>
              <a:ext uri="{FF2B5EF4-FFF2-40B4-BE49-F238E27FC236}">
                <a16:creationId xmlns:a16="http://schemas.microsoft.com/office/drawing/2014/main" id="{8DDA7C6C-3407-4433-A753-2E6A58932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93282"/>
            <a:ext cx="5250341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2370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1620</Words>
  <Application>Microsoft Office PowerPoint</Application>
  <PresentationFormat>Широкоэкранный</PresentationFormat>
  <Paragraphs>150</Paragraphs>
  <Slides>17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8" baseType="lpstr">
      <vt:lpstr>Arial</vt:lpstr>
      <vt:lpstr>Arial Black</vt:lpstr>
      <vt:lpstr>Book Antiqua</vt:lpstr>
      <vt:lpstr>Calibri</vt:lpstr>
      <vt:lpstr>Calibri Light</vt:lpstr>
      <vt:lpstr>Comfortaa</vt:lpstr>
      <vt:lpstr>Courier New</vt:lpstr>
      <vt:lpstr>JetBrains Mono</vt:lpstr>
      <vt:lpstr>Sitka Small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80</cp:revision>
  <dcterms:created xsi:type="dcterms:W3CDTF">2023-10-27T12:31:49Z</dcterms:created>
  <dcterms:modified xsi:type="dcterms:W3CDTF">2024-06-27T12:42:08Z</dcterms:modified>
</cp:coreProperties>
</file>