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2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1" r:id="rId3"/>
    <p:sldId id="907" r:id="rId4"/>
    <p:sldId id="316" r:id="rId5"/>
    <p:sldId id="315" r:id="rId6"/>
    <p:sldId id="320" r:id="rId7"/>
    <p:sldId id="314" r:id="rId8"/>
    <p:sldId id="908" r:id="rId9"/>
    <p:sldId id="909" r:id="rId10"/>
    <p:sldId id="910" r:id="rId11"/>
    <p:sldId id="911" r:id="rId12"/>
    <p:sldId id="912" r:id="rId13"/>
    <p:sldId id="258" r:id="rId14"/>
    <p:sldId id="259" r:id="rId15"/>
    <p:sldId id="263" r:id="rId16"/>
    <p:sldId id="261" r:id="rId17"/>
    <p:sldId id="262" r:id="rId18"/>
    <p:sldId id="257" r:id="rId19"/>
    <p:sldId id="913" r:id="rId20"/>
    <p:sldId id="914" r:id="rId21"/>
    <p:sldId id="260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1206" autoAdjust="0"/>
  </p:normalViewPr>
  <p:slideViewPr>
    <p:cSldViewPr snapToGrid="0">
      <p:cViewPr varScale="1">
        <p:scale>
          <a:sx n="88" d="100"/>
          <a:sy n="88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image" Target="../media/image27.svg"/><Relationship Id="rId21" Type="http://schemas.openxmlformats.org/officeDocument/2006/relationships/tags" Target="../tags/tag108.xml"/><Relationship Id="rId34" Type="http://schemas.openxmlformats.org/officeDocument/2006/relationships/image" Target="../media/image14.png"/><Relationship Id="rId42" Type="http://schemas.openxmlformats.org/officeDocument/2006/relationships/image" Target="../media/image30.png"/><Relationship Id="rId47" Type="http://schemas.openxmlformats.org/officeDocument/2006/relationships/image" Target="../media/image35.svg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image" Target="../media/image24.png"/><Relationship Id="rId49" Type="http://schemas.openxmlformats.org/officeDocument/2006/relationships/image" Target="../media/image37.svg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3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image" Target="../media/image15.svg"/><Relationship Id="rId43" Type="http://schemas.openxmlformats.org/officeDocument/2006/relationships/image" Target="../media/image31.svg"/><Relationship Id="rId48" Type="http://schemas.openxmlformats.org/officeDocument/2006/relationships/image" Target="../media/image36.png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23.sv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0" Type="http://schemas.openxmlformats.org/officeDocument/2006/relationships/tags" Target="../tags/tag107.xml"/><Relationship Id="rId41" Type="http://schemas.openxmlformats.org/officeDocument/2006/relationships/image" Target="../media/image29.svg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48.png"/><Relationship Id="rId21" Type="http://schemas.openxmlformats.org/officeDocument/2006/relationships/tags" Target="../tags/tag138.xml"/><Relationship Id="rId34" Type="http://schemas.openxmlformats.org/officeDocument/2006/relationships/image" Target="../media/image43.svg"/><Relationship Id="rId42" Type="http://schemas.openxmlformats.org/officeDocument/2006/relationships/image" Target="../media/image51.sv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38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41.svg"/><Relationship Id="rId37" Type="http://schemas.openxmlformats.org/officeDocument/2006/relationships/image" Target="../media/image46.png"/><Relationship Id="rId40" Type="http://schemas.openxmlformats.org/officeDocument/2006/relationships/image" Target="../media/image49.svg"/><Relationship Id="rId45" Type="http://schemas.openxmlformats.org/officeDocument/2006/relationships/image" Target="../media/image54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45.sv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40.png"/><Relationship Id="rId44" Type="http://schemas.openxmlformats.org/officeDocument/2006/relationships/image" Target="../media/image53.sv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image" Target="../media/image39.sv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42.png"/><Relationship Id="rId38" Type="http://schemas.openxmlformats.org/officeDocument/2006/relationships/image" Target="../media/image47.svg"/><Relationship Id="rId20" Type="http://schemas.openxmlformats.org/officeDocument/2006/relationships/tags" Target="../tags/tag137.xml"/><Relationship Id="rId4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28.png"/><Relationship Id="rId26" Type="http://schemas.openxmlformats.org/officeDocument/2006/relationships/image" Target="../media/image57.png"/><Relationship Id="rId3" Type="http://schemas.openxmlformats.org/officeDocument/2006/relationships/tags" Target="../tags/tag147.xml"/><Relationship Id="rId21" Type="http://schemas.openxmlformats.org/officeDocument/2006/relationships/image" Target="../media/image56.sv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sv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5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22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5.svg"/><Relationship Id="rId10" Type="http://schemas.openxmlformats.org/officeDocument/2006/relationships/tags" Target="../tags/tag154.xml"/><Relationship Id="rId19" Type="http://schemas.openxmlformats.org/officeDocument/2006/relationships/image" Target="../media/image29.sv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14.png"/><Relationship Id="rId27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image" Target="../media/image43.sv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image" Target="../media/image29.sv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image" Target="../media/image42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image" Target="../media/image28.png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33.sv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32.png"/><Relationship Id="rId8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image" Target="../media/image46.png"/><Relationship Id="rId3" Type="http://schemas.openxmlformats.org/officeDocument/2006/relationships/tags" Target="../tags/tag189.xml"/><Relationship Id="rId21" Type="http://schemas.openxmlformats.org/officeDocument/2006/relationships/image" Target="../media/image33.svg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image" Target="../media/image29.svg"/><Relationship Id="rId2" Type="http://schemas.openxmlformats.org/officeDocument/2006/relationships/tags" Target="../tags/tag188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96.xml"/><Relationship Id="rId19" Type="http://schemas.openxmlformats.org/officeDocument/2006/relationships/image" Target="../media/image47.svg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image" Target="../media/image42.png"/><Relationship Id="rId3" Type="http://schemas.openxmlformats.org/officeDocument/2006/relationships/tags" Target="../tags/tag203.xml"/><Relationship Id="rId21" Type="http://schemas.openxmlformats.org/officeDocument/2006/relationships/image" Target="../media/image47.svg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image" Target="../media/image33.svg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image" Target="../media/image46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image" Target="../media/image32.png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image" Target="../media/image29.svg"/><Relationship Id="rId10" Type="http://schemas.openxmlformats.org/officeDocument/2006/relationships/tags" Target="../tags/tag21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image" Target="../media/image28.png"/><Relationship Id="rId27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image" Target="../media/image29.svg"/><Relationship Id="rId3" Type="http://schemas.openxmlformats.org/officeDocument/2006/relationships/tags" Target="../tags/tag221.xml"/><Relationship Id="rId21" Type="http://schemas.openxmlformats.org/officeDocument/2006/relationships/image" Target="../media/image42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28.png"/><Relationship Id="rId2" Type="http://schemas.openxmlformats.org/officeDocument/2006/relationships/tags" Target="../tags/tag22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image" Target="../media/image32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image" Target="../media/image29.svg"/><Relationship Id="rId3" Type="http://schemas.openxmlformats.org/officeDocument/2006/relationships/tags" Target="../tags/tag236.xml"/><Relationship Id="rId21" Type="http://schemas.openxmlformats.org/officeDocument/2006/relationships/image" Target="../media/image42.png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image" Target="../media/image28.png"/><Relationship Id="rId2" Type="http://schemas.openxmlformats.org/officeDocument/2006/relationships/tags" Target="../tags/tag23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10" Type="http://schemas.openxmlformats.org/officeDocument/2006/relationships/tags" Target="../tags/tag243.xml"/><Relationship Id="rId19" Type="http://schemas.openxmlformats.org/officeDocument/2006/relationships/image" Target="../media/image32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3" Type="http://schemas.openxmlformats.org/officeDocument/2006/relationships/tags" Target="../tags/tag251.xml"/><Relationship Id="rId21" Type="http://schemas.openxmlformats.org/officeDocument/2006/relationships/tags" Target="../tags/tag269.xml"/><Relationship Id="rId34" Type="http://schemas.openxmlformats.org/officeDocument/2006/relationships/image" Target="../media/image42.png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image" Target="../media/image33.svg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image" Target="../media/image59.png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image" Target="../media/image32.png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image" Target="../media/image29.svg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28.png"/><Relationship Id="rId35" Type="http://schemas.openxmlformats.org/officeDocument/2006/relationships/image" Target="../media/image43.svg"/><Relationship Id="rId8" Type="http://schemas.openxmlformats.org/officeDocument/2006/relationships/tags" Target="../tags/tag25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29.svg"/><Relationship Id="rId3" Type="http://schemas.openxmlformats.org/officeDocument/2006/relationships/tags" Target="../tags/tag277.xml"/><Relationship Id="rId21" Type="http://schemas.openxmlformats.org/officeDocument/2006/relationships/image" Target="../media/image42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28.png"/><Relationship Id="rId2" Type="http://schemas.openxmlformats.org/officeDocument/2006/relationships/tags" Target="../tags/tag276.xml"/><Relationship Id="rId16" Type="http://schemas.openxmlformats.org/officeDocument/2006/relationships/image" Target="../media/image59.png"/><Relationship Id="rId20" Type="http://schemas.openxmlformats.org/officeDocument/2006/relationships/image" Target="../media/image33.sv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84.xml"/><Relationship Id="rId19" Type="http://schemas.openxmlformats.org/officeDocument/2006/relationships/image" Target="../media/image32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42.png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image" Target="../media/image33.svg"/><Relationship Id="rId2" Type="http://schemas.openxmlformats.org/officeDocument/2006/relationships/tags" Target="../tags/tag289.xml"/><Relationship Id="rId16" Type="http://schemas.openxmlformats.org/officeDocument/2006/relationships/image" Target="../media/image32.png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image" Target="../media/image29.svg"/><Relationship Id="rId10" Type="http://schemas.openxmlformats.org/officeDocument/2006/relationships/tags" Target="../tags/tag297.xml"/><Relationship Id="rId19" Type="http://schemas.openxmlformats.org/officeDocument/2006/relationships/image" Target="../media/image43.svg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0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1.sv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9.svg"/><Relationship Id="rId32" Type="http://schemas.openxmlformats.org/officeDocument/2006/relationships/image" Target="../media/image17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8.png"/><Relationship Id="rId28" Type="http://schemas.openxmlformats.org/officeDocument/2006/relationships/image" Target="../media/image13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.png"/><Relationship Id="rId30" Type="http://schemas.openxmlformats.org/officeDocument/2006/relationships/image" Target="../media/image15.svg"/><Relationship Id="rId8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1.sv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2721" y="3568704"/>
            <a:ext cx="9906558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. 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818"/>
          <p:cNvGrpSpPr/>
          <p:nvPr>
            <p:custDataLst>
              <p:tags r:id="rId1"/>
            </p:custDataLst>
          </p:nvPr>
        </p:nvGrpSpPr>
        <p:grpSpPr>
          <a:xfrm>
            <a:off x="-13499034" y="-6042751"/>
            <a:ext cx="18969453" cy="18123857"/>
            <a:chOff x="-13892873" y="-6701474"/>
            <a:chExt cx="17868773" cy="18123857"/>
          </a:xfrm>
        </p:grpSpPr>
        <p:sp>
          <p:nvSpPr>
            <p:cNvPr id="105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 dirty="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9" name="Shape819"/>
          <p:cNvGrpSpPr/>
          <p:nvPr>
            <p:custDataLst>
              <p:tags r:id="rId2"/>
            </p:custDataLst>
          </p:nvPr>
        </p:nvGrpSpPr>
        <p:grpSpPr>
          <a:xfrm>
            <a:off x="11587121" y="3011724"/>
            <a:ext cx="417198" cy="417276"/>
            <a:chOff x="4207653" y="44143"/>
            <a:chExt cx="417198" cy="417276"/>
          </a:xfrm>
        </p:grpSpPr>
        <p:sp>
          <p:nvSpPr>
            <p:cNvPr id="7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Shape801"/>
            <p:cNvPicPr/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73" name="Shape820"/>
          <p:cNvGrpSpPr/>
          <p:nvPr>
            <p:custDataLst>
              <p:tags r:id="rId3"/>
            </p:custDataLst>
          </p:nvPr>
        </p:nvGrpSpPr>
        <p:grpSpPr>
          <a:xfrm>
            <a:off x="3888050" y="4517959"/>
            <a:ext cx="417198" cy="417276"/>
            <a:chOff x="4207652" y="1206553"/>
            <a:chExt cx="417198" cy="417276"/>
          </a:xfrm>
        </p:grpSpPr>
        <p:sp>
          <p:nvSpPr>
            <p:cNvPr id="7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Shape803"/>
            <p:cNvPicPr/>
            <p:nvPr>
              <p:custDataLst>
                <p:tags r:id="rId27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77" name="Shape821"/>
          <p:cNvGrpSpPr/>
          <p:nvPr>
            <p:custDataLst>
              <p:tags r:id="rId4"/>
            </p:custDataLst>
          </p:nvPr>
        </p:nvGrpSpPr>
        <p:grpSpPr>
          <a:xfrm>
            <a:off x="-173181" y="1415460"/>
            <a:ext cx="417198" cy="417276"/>
            <a:chOff x="4207653" y="2394364"/>
            <a:chExt cx="417198" cy="417276"/>
          </a:xfrm>
        </p:grpSpPr>
        <p:sp>
          <p:nvSpPr>
            <p:cNvPr id="7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9" name="Shape805"/>
            <p:cNvPicPr/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81" name="Shape822"/>
          <p:cNvGrpSpPr/>
          <p:nvPr>
            <p:custDataLst>
              <p:tags r:id="rId5"/>
            </p:custDataLst>
          </p:nvPr>
        </p:nvGrpSpPr>
        <p:grpSpPr>
          <a:xfrm>
            <a:off x="4858187" y="6440724"/>
            <a:ext cx="417198" cy="417276"/>
            <a:chOff x="4207653" y="3556775"/>
            <a:chExt cx="417198" cy="417276"/>
          </a:xfrm>
        </p:grpSpPr>
        <p:sp>
          <p:nvSpPr>
            <p:cNvPr id="8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Shape807"/>
            <p:cNvPicPr/>
            <p:nvPr>
              <p:custDataLst>
                <p:tags r:id="rId23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5" name="Shape823"/>
          <p:cNvGrpSpPr/>
          <p:nvPr>
            <p:custDataLst>
              <p:tags r:id="rId6"/>
            </p:custDataLst>
          </p:nvPr>
        </p:nvGrpSpPr>
        <p:grpSpPr>
          <a:xfrm>
            <a:off x="5272978" y="348960"/>
            <a:ext cx="417198" cy="417276"/>
            <a:chOff x="4207652" y="4744584"/>
            <a:chExt cx="417198" cy="417276"/>
          </a:xfrm>
        </p:grpSpPr>
        <p:sp>
          <p:nvSpPr>
            <p:cNvPr id="86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11961" y="474881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7" name="Shape809"/>
            <p:cNvPicPr/>
            <p:nvPr>
              <p:custDataLst>
                <p:tags r:id="rId21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207652" y="4744584"/>
              <a:ext cx="316731" cy="316731"/>
            </a:xfrm>
            <a:prstGeom prst="rect">
              <a:avLst/>
            </a:prstGeom>
          </p:spPr>
        </p:pic>
      </p:grpSp>
      <p:grpSp>
        <p:nvGrpSpPr>
          <p:cNvPr id="89" name="Shape824"/>
          <p:cNvGrpSpPr/>
          <p:nvPr>
            <p:custDataLst>
              <p:tags r:id="rId7"/>
            </p:custDataLst>
          </p:nvPr>
        </p:nvGrpSpPr>
        <p:grpSpPr>
          <a:xfrm>
            <a:off x="9995147" y="-148560"/>
            <a:ext cx="417197" cy="413046"/>
            <a:chOff x="7712853" y="35672"/>
            <a:chExt cx="417197" cy="413046"/>
          </a:xfrm>
        </p:grpSpPr>
        <p:sp>
          <p:nvSpPr>
            <p:cNvPr id="9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17162" y="3567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1" name="Shape811"/>
            <p:cNvPicPr/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712853" y="84230"/>
              <a:ext cx="316731" cy="211154"/>
            </a:xfrm>
            <a:prstGeom prst="rect">
              <a:avLst/>
            </a:prstGeom>
          </p:spPr>
        </p:pic>
      </p:grpSp>
      <p:grpSp>
        <p:nvGrpSpPr>
          <p:cNvPr id="93" name="Shape825"/>
          <p:cNvGrpSpPr/>
          <p:nvPr>
            <p:custDataLst>
              <p:tags r:id="rId8"/>
            </p:custDataLst>
          </p:nvPr>
        </p:nvGrpSpPr>
        <p:grpSpPr>
          <a:xfrm>
            <a:off x="4463774" y="1620570"/>
            <a:ext cx="417197" cy="417276"/>
            <a:chOff x="7712852" y="1193852"/>
            <a:chExt cx="417197" cy="417276"/>
          </a:xfrm>
        </p:grpSpPr>
        <p:sp>
          <p:nvSpPr>
            <p:cNvPr id="9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5" name="Shape813"/>
            <p:cNvPicPr/>
            <p:nvPr>
              <p:custDataLst>
                <p:tags r:id="rId17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97" name="Shape826"/>
          <p:cNvGrpSpPr/>
          <p:nvPr>
            <p:custDataLst>
              <p:tags r:id="rId9"/>
            </p:custDataLst>
          </p:nvPr>
        </p:nvGrpSpPr>
        <p:grpSpPr>
          <a:xfrm>
            <a:off x="664932" y="6117922"/>
            <a:ext cx="417197" cy="413046"/>
            <a:chOff x="7712852" y="2385894"/>
            <a:chExt cx="417197" cy="413046"/>
          </a:xfrm>
        </p:grpSpPr>
        <p:sp>
          <p:nvSpPr>
            <p:cNvPr id="9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9" name="Shape815"/>
            <p:cNvPicPr/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712852" y="2392975"/>
              <a:ext cx="316731" cy="294107"/>
            </a:xfrm>
            <a:prstGeom prst="rect">
              <a:avLst/>
            </a:prstGeom>
          </p:spPr>
        </p:pic>
      </p:grpSp>
      <p:grpSp>
        <p:nvGrpSpPr>
          <p:cNvPr id="101" name="Shape827"/>
          <p:cNvGrpSpPr/>
          <p:nvPr>
            <p:custDataLst>
              <p:tags r:id="rId10"/>
            </p:custDataLst>
          </p:nvPr>
        </p:nvGrpSpPr>
        <p:grpSpPr>
          <a:xfrm>
            <a:off x="2583056" y="0"/>
            <a:ext cx="417197" cy="417276"/>
            <a:chOff x="7712852" y="3556774"/>
            <a:chExt cx="417197" cy="417276"/>
          </a:xfrm>
        </p:grpSpPr>
        <p:sp>
          <p:nvSpPr>
            <p:cNvPr id="10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Shape817"/>
            <p:cNvPicPr/>
            <p:nvPr>
              <p:custDataLst>
                <p:tags r:id="rId13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712852" y="355677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6D626B4D-F1BD-A280-B1A9-14F008130F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0920" y="131409"/>
            <a:ext cx="3873861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Втрата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даних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під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 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час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перетворення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3A1713-8C5E-4332-9820-3AE03F02F422}"/>
              </a:ext>
            </a:extLst>
          </p:cNvPr>
          <p:cNvSpPr txBox="1"/>
          <p:nvPr/>
        </p:nvSpPr>
        <p:spPr>
          <a:xfrm>
            <a:off x="230452" y="1737080"/>
            <a:ext cx="433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11CADBA-FE56-4B40-855A-3264BEA1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3660929"/>
            <a:ext cx="455078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01701A-7345-4328-98BD-824CBB05AD0F}"/>
              </a:ext>
            </a:extLst>
          </p:cNvPr>
          <p:cNvSpPr txBox="1"/>
          <p:nvPr/>
        </p:nvSpPr>
        <p:spPr>
          <a:xfrm>
            <a:off x="330920" y="4585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96109B0-1430-470D-A59B-581259F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5077455"/>
            <a:ext cx="4449585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1C026-CC89-4DCA-BEE0-91267AF2F1CC}"/>
              </a:ext>
            </a:extLst>
          </p:cNvPr>
          <p:cNvSpPr txBox="1"/>
          <p:nvPr/>
        </p:nvSpPr>
        <p:spPr>
          <a:xfrm>
            <a:off x="5570887" y="3741454"/>
            <a:ext cx="622483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int </a:t>
            </a:r>
            <a:r>
              <a:rPr lang="uk-UA" sz="24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4DAE-F9FC-442A-B79A-CA12902322EE}"/>
              </a:ext>
            </a:extLst>
          </p:cNvPr>
          <p:cNvSpPr txBox="1"/>
          <p:nvPr/>
        </p:nvSpPr>
        <p:spPr>
          <a:xfrm>
            <a:off x="5570887" y="850710"/>
            <a:ext cx="62248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(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816"/>
          <p:cNvGrpSpPr/>
          <p:nvPr>
            <p:custDataLst>
              <p:tags r:id="rId1"/>
            </p:custDataLst>
          </p:nvPr>
        </p:nvGrpSpPr>
        <p:grpSpPr>
          <a:xfrm>
            <a:off x="-13257873" y="-6066474"/>
            <a:ext cx="17868773" cy="18123857"/>
            <a:chOff x="-13892873" y="-6701474"/>
            <a:chExt cx="17868773" cy="18123857"/>
          </a:xfrm>
        </p:grpSpPr>
        <p:sp>
          <p:nvSpPr>
            <p:cNvPr id="96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4" name="Shape817"/>
          <p:cNvGrpSpPr/>
          <p:nvPr>
            <p:custDataLst>
              <p:tags r:id="rId2"/>
            </p:custDataLst>
          </p:nvPr>
        </p:nvGrpSpPr>
        <p:grpSpPr>
          <a:xfrm>
            <a:off x="6611322" y="457804"/>
            <a:ext cx="417198" cy="417276"/>
            <a:chOff x="4207653" y="44143"/>
            <a:chExt cx="417198" cy="417276"/>
          </a:xfrm>
        </p:grpSpPr>
        <p:sp>
          <p:nvSpPr>
            <p:cNvPr id="6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6" name="Shape801"/>
            <p:cNvPicPr/>
            <p:nvPr>
              <p:custDataLst>
                <p:tags r:id="rId26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68" name="Shape818"/>
          <p:cNvGrpSpPr/>
          <p:nvPr>
            <p:custDataLst>
              <p:tags r:id="rId3"/>
            </p:custDataLst>
          </p:nvPr>
        </p:nvGrpSpPr>
        <p:grpSpPr>
          <a:xfrm>
            <a:off x="4403643" y="1952085"/>
            <a:ext cx="414514" cy="417276"/>
            <a:chOff x="4210337" y="1206553"/>
            <a:chExt cx="414514" cy="417276"/>
          </a:xfrm>
        </p:grpSpPr>
        <p:sp>
          <p:nvSpPr>
            <p:cNvPr id="6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211962" y="121078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Shape803"/>
            <p:cNvPicPr/>
            <p:nvPr>
              <p:custDataLst>
                <p:tags r:id="rId24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0337" y="1206553"/>
              <a:ext cx="311363" cy="316731"/>
            </a:xfrm>
            <a:prstGeom prst="rect">
              <a:avLst/>
            </a:prstGeom>
          </p:spPr>
        </p:pic>
      </p:grpSp>
      <p:grpSp>
        <p:nvGrpSpPr>
          <p:cNvPr id="72" name="Shape819"/>
          <p:cNvGrpSpPr/>
          <p:nvPr>
            <p:custDataLst>
              <p:tags r:id="rId4"/>
            </p:custDataLst>
          </p:nvPr>
        </p:nvGrpSpPr>
        <p:grpSpPr>
          <a:xfrm>
            <a:off x="5887401" y="3938836"/>
            <a:ext cx="417198" cy="417276"/>
            <a:chOff x="4207653" y="2394364"/>
            <a:chExt cx="417198" cy="417276"/>
          </a:xfrm>
        </p:grpSpPr>
        <p:sp>
          <p:nvSpPr>
            <p:cNvPr id="7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Shape805"/>
            <p:cNvPicPr/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76" name="Shape820"/>
          <p:cNvGrpSpPr/>
          <p:nvPr>
            <p:custDataLst>
              <p:tags r:id="rId5"/>
            </p:custDataLst>
          </p:nvPr>
        </p:nvGrpSpPr>
        <p:grpSpPr>
          <a:xfrm>
            <a:off x="4731349" y="6174627"/>
            <a:ext cx="417198" cy="417276"/>
            <a:chOff x="4207653" y="3556775"/>
            <a:chExt cx="417198" cy="417276"/>
          </a:xfrm>
        </p:grpSpPr>
        <p:sp>
          <p:nvSpPr>
            <p:cNvPr id="77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Shape807"/>
            <p:cNvPicPr/>
            <p:nvPr>
              <p:custDataLst>
                <p:tags r:id="rId20"/>
              </p:custDataLst>
            </p:nvPr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0" name="Shape821"/>
          <p:cNvGrpSpPr/>
          <p:nvPr>
            <p:custDataLst>
              <p:tags r:id="rId6"/>
            </p:custDataLst>
          </p:nvPr>
        </p:nvGrpSpPr>
        <p:grpSpPr>
          <a:xfrm>
            <a:off x="11116930" y="4484816"/>
            <a:ext cx="417197" cy="417276"/>
            <a:chOff x="7712852" y="31442"/>
            <a:chExt cx="417197" cy="417276"/>
          </a:xfrm>
        </p:grpSpPr>
        <p:sp>
          <p:nvSpPr>
            <p:cNvPr id="8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Shape809"/>
            <p:cNvPicPr/>
            <p:nvPr>
              <p:custDataLst>
                <p:tags r:id="rId18"/>
              </p:custDataLst>
            </p:nvPr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84" name="Shape822"/>
          <p:cNvGrpSpPr/>
          <p:nvPr>
            <p:custDataLst>
              <p:tags r:id="rId7"/>
            </p:custDataLst>
          </p:nvPr>
        </p:nvGrpSpPr>
        <p:grpSpPr>
          <a:xfrm>
            <a:off x="8798101" y="3378727"/>
            <a:ext cx="417197" cy="417276"/>
            <a:chOff x="7712852" y="1193852"/>
            <a:chExt cx="417197" cy="417276"/>
          </a:xfrm>
        </p:grpSpPr>
        <p:sp>
          <p:nvSpPr>
            <p:cNvPr id="8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Shape811"/>
            <p:cNvPicPr/>
            <p:nvPr>
              <p:custDataLst>
                <p:tags r:id="rId16"/>
              </p:custDataLst>
            </p:nvPr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88" name="Shape823"/>
          <p:cNvGrpSpPr/>
          <p:nvPr>
            <p:custDataLst>
              <p:tags r:id="rId8"/>
            </p:custDataLst>
          </p:nvPr>
        </p:nvGrpSpPr>
        <p:grpSpPr>
          <a:xfrm>
            <a:off x="10874296" y="774535"/>
            <a:ext cx="412889" cy="417276"/>
            <a:chOff x="7717161" y="2381664"/>
            <a:chExt cx="412889" cy="417276"/>
          </a:xfrm>
        </p:grpSpPr>
        <p:sp>
          <p:nvSpPr>
            <p:cNvPr id="8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0" name="Shape813"/>
            <p:cNvPicPr/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782640" y="2381664"/>
              <a:ext cx="177155" cy="316731"/>
            </a:xfrm>
            <a:prstGeom prst="rect">
              <a:avLst/>
            </a:prstGeom>
          </p:spPr>
        </p:pic>
      </p:grpSp>
      <p:grpSp>
        <p:nvGrpSpPr>
          <p:cNvPr id="92" name="Shape824"/>
          <p:cNvGrpSpPr/>
          <p:nvPr>
            <p:custDataLst>
              <p:tags r:id="rId9"/>
            </p:custDataLst>
          </p:nvPr>
        </p:nvGrpSpPr>
        <p:grpSpPr>
          <a:xfrm>
            <a:off x="9889557" y="5965989"/>
            <a:ext cx="412889" cy="417276"/>
            <a:chOff x="7717161" y="3556774"/>
            <a:chExt cx="412889" cy="417276"/>
          </a:xfrm>
        </p:grpSpPr>
        <p:sp>
          <p:nvSpPr>
            <p:cNvPr id="9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Shape815"/>
            <p:cNvPicPr/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7745061" y="3556774"/>
              <a:ext cx="252311" cy="316731"/>
            </a:xfrm>
            <a:prstGeom prst="rect">
              <a:avLst/>
            </a:prstGeom>
          </p:spPr>
        </p:pic>
      </p:grpSp>
      <p:sp>
        <p:nvSpPr>
          <p:cNvPr id="5" name="Shape786">
            <a:extLst>
              <a:ext uri="{FF2B5EF4-FFF2-40B4-BE49-F238E27FC236}">
                <a16:creationId xmlns:a16="http://schemas.microsoft.com/office/drawing/2014/main" id="{3975AA89-57DC-CB14-F1EF-B7B23F095E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4885" y="2112023"/>
            <a:ext cx="3124060" cy="7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Коментарі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03B7A-4509-47C2-B4EB-E588891D264A}"/>
              </a:ext>
            </a:extLst>
          </p:cNvPr>
          <p:cNvSpPr txBox="1"/>
          <p:nvPr/>
        </p:nvSpPr>
        <p:spPr>
          <a:xfrm>
            <a:off x="333862" y="2990918"/>
            <a:ext cx="3535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A9EB0-D3D0-4340-BEE0-3FA17B520EB1}"/>
              </a:ext>
            </a:extLst>
          </p:cNvPr>
          <p:cNvSpPr txBox="1"/>
          <p:nvPr/>
        </p:nvSpPr>
        <p:spPr>
          <a:xfrm>
            <a:off x="4812391" y="266097"/>
            <a:ext cx="6895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8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9F2BAEC-5C9D-426C-B6DA-40B91061D3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564133" y="336917"/>
            <a:ext cx="3476625" cy="107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F1CAFB-FEE4-4635-BDF1-FCEDA9736896}"/>
              </a:ext>
            </a:extLst>
          </p:cNvPr>
          <p:cNvSpPr txBox="1"/>
          <p:nvPr/>
        </p:nvSpPr>
        <p:spPr>
          <a:xfrm>
            <a:off x="4522319" y="5181159"/>
            <a:ext cx="7518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uk-UA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797"/>
          <p:cNvGrpSpPr/>
          <p:nvPr>
            <p:custDataLst>
              <p:tags r:id="rId1"/>
            </p:custDataLst>
          </p:nvPr>
        </p:nvGrpSpPr>
        <p:grpSpPr>
          <a:xfrm>
            <a:off x="-5728963" y="-15661623"/>
            <a:ext cx="17868773" cy="18123857"/>
            <a:chOff x="-6417258" y="-16387059"/>
            <a:chExt cx="17868773" cy="18123857"/>
          </a:xfrm>
        </p:grpSpPr>
        <p:sp>
          <p:nvSpPr>
            <p:cNvPr id="28" name="Shape784">
              <a:extLst>
                <a:ext uri="{FF2B5EF4-FFF2-40B4-BE49-F238E27FC236}">
                  <a16:creationId xmlns:a16="http://schemas.microsoft.com/office/drawing/2014/main" id="{E8731B3F-0F4F-C065-E33F-B7F0144958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15541" y="-337266"/>
              <a:ext cx="1239945" cy="1239945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29" name="Shape785">
              <a:extLst>
                <a:ext uri="{FF2B5EF4-FFF2-40B4-BE49-F238E27FC236}">
                  <a16:creationId xmlns:a16="http://schemas.microsoft.com/office/drawing/2014/main" id="{2880AFDE-E728-861D-F0D7-373A6CE46BC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-6417258" y="-16387059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20" name="Shape798"/>
          <p:cNvGrpSpPr/>
          <p:nvPr>
            <p:custDataLst>
              <p:tags r:id="rId2"/>
            </p:custDataLst>
          </p:nvPr>
        </p:nvGrpSpPr>
        <p:grpSpPr>
          <a:xfrm>
            <a:off x="487798" y="2273061"/>
            <a:ext cx="417198" cy="417275"/>
            <a:chOff x="-17932" y="2761945"/>
            <a:chExt cx="417198" cy="417275"/>
          </a:xfrm>
        </p:grpSpPr>
        <p:sp>
          <p:nvSpPr>
            <p:cNvPr id="2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Shape794"/>
            <p:cNvPicPr/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4" name="Shape799"/>
          <p:cNvGrpSpPr/>
          <p:nvPr>
            <p:custDataLst>
              <p:tags r:id="rId3"/>
            </p:custDataLst>
          </p:nvPr>
        </p:nvGrpSpPr>
        <p:grpSpPr>
          <a:xfrm>
            <a:off x="-206445" y="6026620"/>
            <a:ext cx="412889" cy="417276"/>
            <a:chOff x="-13625" y="3532675"/>
            <a:chExt cx="412889" cy="417276"/>
          </a:xfrm>
        </p:grpSpPr>
        <p:sp>
          <p:nvSpPr>
            <p:cNvPr id="2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5" y="35369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6" name="Shape796"/>
            <p:cNvPicPr/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1828" y="3532675"/>
              <a:ext cx="28452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47F41E7C-02E7-AA29-6DE9-7D46F9ED9C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86" y="542887"/>
            <a:ext cx="5161926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Стандартне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введення-виведення</a:t>
            </a:r>
            <a:endParaRPr lang="en-US" sz="4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41C87-EAE5-4374-8AC7-03D3EDCC3291}"/>
              </a:ext>
            </a:extLst>
          </p:cNvPr>
          <p:cNvSpPr txBox="1"/>
          <p:nvPr/>
        </p:nvSpPr>
        <p:spPr>
          <a:xfrm>
            <a:off x="989366" y="4430549"/>
            <a:ext cx="8320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Shape820">
            <a:extLst>
              <a:ext uri="{FF2B5EF4-FFF2-40B4-BE49-F238E27FC236}">
                <a16:creationId xmlns:a16="http://schemas.microsoft.com/office/drawing/2014/main" id="{316A6B74-3880-4B70-ABB9-24B06C01F9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21804" y="920649"/>
            <a:ext cx="417198" cy="417276"/>
            <a:chOff x="4207652" y="1206553"/>
            <a:chExt cx="417198" cy="417276"/>
          </a:xfrm>
        </p:grpSpPr>
        <p:sp>
          <p:nvSpPr>
            <p:cNvPr id="31" name="Shape789">
              <a:extLst>
                <a:ext uri="{FF2B5EF4-FFF2-40B4-BE49-F238E27FC236}">
                  <a16:creationId xmlns:a16="http://schemas.microsoft.com/office/drawing/2014/main" id="{B3BA92DD-BFCF-47E3-870C-8159EA52FF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Shape803">
              <a:extLst>
                <a:ext uri="{FF2B5EF4-FFF2-40B4-BE49-F238E27FC236}">
                  <a16:creationId xmlns:a16="http://schemas.microsoft.com/office/drawing/2014/main" id="{908E87E7-B3B5-4E42-96FD-D5BB39B162E3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19">
            <a:extLst>
              <a:ext uri="{FF2B5EF4-FFF2-40B4-BE49-F238E27FC236}">
                <a16:creationId xmlns:a16="http://schemas.microsoft.com/office/drawing/2014/main" id="{6E58FE40-03AE-4AA9-B00F-5CEB66707C2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722612" y="6396044"/>
            <a:ext cx="417198" cy="417276"/>
            <a:chOff x="4207653" y="44143"/>
            <a:chExt cx="417198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203492FA-4575-4E0C-958B-ECFA3DF7034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01">
              <a:extLst>
                <a:ext uri="{FF2B5EF4-FFF2-40B4-BE49-F238E27FC236}">
                  <a16:creationId xmlns:a16="http://schemas.microsoft.com/office/drawing/2014/main" id="{14F0DD0F-35A6-435D-8BAA-93C571E6C9A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B427D-8992-4EB2-98A4-847B879BC9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14" y="5968627"/>
            <a:ext cx="2952378" cy="53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95CD4-874A-4025-8FA5-16922AB49793}"/>
              </a:ext>
            </a:extLst>
          </p:cNvPr>
          <p:cNvSpPr txBox="1"/>
          <p:nvPr/>
        </p:nvSpPr>
        <p:spPr>
          <a:xfrm>
            <a:off x="5673697" y="2083666"/>
            <a:ext cx="89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A8492B8-7EFE-4DB0-BC63-E89CACA77C7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7230" y="3372700"/>
            <a:ext cx="1162004" cy="645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6639999" y="106416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c, 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485"/>
          <p:cNvGrpSpPr/>
          <p:nvPr>
            <p:custDataLst>
              <p:tags r:id="rId1"/>
            </p:custDataLst>
          </p:nvPr>
        </p:nvGrpSpPr>
        <p:grpSpPr>
          <a:xfrm>
            <a:off x="-193526" y="-440468"/>
            <a:ext cx="11924105" cy="7964858"/>
            <a:chOff x="-828526" y="-1075468"/>
            <a:chExt cx="11924105" cy="7964858"/>
          </a:xfrm>
        </p:grpSpPr>
        <p:sp>
          <p:nvSpPr>
            <p:cNvPr id="17" name="Shape474"/>
            <p:cNvSpPr/>
            <p:nvPr>
              <p:custDataLst>
                <p:tags r:id="rId6"/>
              </p:custDataLst>
            </p:nvPr>
          </p:nvSpPr>
          <p:spPr>
            <a:xfrm>
              <a:off x="3683000" y="2667000"/>
              <a:ext cx="5334000" cy="2540000"/>
            </a:xfrm>
            <a:prstGeom prst="parallelogram">
              <a:avLst/>
            </a:prstGeom>
            <a:solidFill>
              <a:srgbClr val="FFFFFF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pPr algn="l"/>
              <a:endParaRPr/>
            </a:p>
          </p:txBody>
        </p:sp>
        <p:grpSp>
          <p:nvGrpSpPr>
            <p:cNvPr id="18" name="Shape486"/>
            <p:cNvGrpSpPr/>
            <p:nvPr>
              <p:custDataLst>
                <p:tags r:id="rId7"/>
              </p:custDataLst>
            </p:nvPr>
          </p:nvGrpSpPr>
          <p:grpSpPr>
            <a:xfrm>
              <a:off x="9205414" y="-1075468"/>
              <a:ext cx="1890165" cy="3670513"/>
              <a:chOff x="9205414" y="-1075468"/>
              <a:chExt cx="1890165" cy="3670513"/>
            </a:xfrm>
          </p:grpSpPr>
          <p:sp>
            <p:nvSpPr>
              <p:cNvPr id="19" name="Shape476">
                <a:extLst>
                  <a:ext uri="{FF2B5EF4-FFF2-40B4-BE49-F238E27FC236}">
                    <a16:creationId xmlns:a16="http://schemas.microsoft.com/office/drawing/2014/main" id="{41F3EF5D-82D9-4EA5-946E-7A3121F28A5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205414" y="-1075468"/>
                <a:ext cx="1890165" cy="36705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Shape477">
                <a:extLst>
                  <a:ext uri="{FF2B5EF4-FFF2-40B4-BE49-F238E27FC236}">
                    <a16:creationId xmlns:a16="http://schemas.microsoft.com/office/drawing/2014/main" id="{7EB7000F-D957-4460-9040-ACB80CA85C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9529890" y="858219"/>
                <a:ext cx="357999" cy="6951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1" name="Shape479">
              <a:extLst>
                <a:ext uri="{FF2B5EF4-FFF2-40B4-BE49-F238E27FC236}">
                  <a16:creationId xmlns:a16="http://schemas.microsoft.com/office/drawing/2014/main" id="{BC2192FC-3EB6-4A4A-8938-9D1F2CD4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828526" y="4540612"/>
              <a:ext cx="1209526" cy="2348778"/>
            </a:xfrm>
            <a:custGeom>
              <a:avLst/>
              <a:gdLst/>
              <a:ahLst/>
              <a:cxnLst/>
              <a:rect l="l" t="t" r="r" b="b"/>
              <a:pathLst>
                <a:path w="21600" h="21383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endParaRPr/>
            </a:p>
          </p:txBody>
        </p:sp>
      </p:grpSp>
      <p:sp>
        <p:nvSpPr>
          <p:cNvPr id="14" name="Shape482"/>
          <p:cNvSpPr/>
          <p:nvPr>
            <p:custDataLst>
              <p:tags r:id="rId2"/>
            </p:custDataLst>
          </p:nvPr>
        </p:nvSpPr>
        <p:spPr>
          <a:xfrm>
            <a:off x="3646187" y="3505200"/>
            <a:ext cx="4899626" cy="21336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ctr"/>
            <a:endParaRPr/>
          </a:p>
        </p:txBody>
      </p:sp>
      <p:pic>
        <p:nvPicPr>
          <p:cNvPr id="15" name="Shape484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6000" y="2495818"/>
            <a:ext cx="8013570" cy="32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hape46"/>
          <p:cNvSpPr/>
          <p:nvPr>
            <p:custDataLst>
              <p:tags r:id="rId4"/>
            </p:custDataLst>
          </p:nvPr>
        </p:nvSpPr>
        <p:spPr>
          <a:xfrm>
            <a:off x="762000" y="334222"/>
            <a:ext cx="3768265" cy="110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8600" b="1">
                <a:solidFill>
                  <a:srgbClr val="000000"/>
                </a:solidFill>
                <a:latin typeface="+mn-lt"/>
              </a:rPr>
              <a:t>Змінна</a:t>
            </a:r>
          </a:p>
        </p:txBody>
      </p:sp>
      <p:sp>
        <p:nvSpPr>
          <p:cNvPr id="9" name="Shape47"/>
          <p:cNvSpPr/>
          <p:nvPr>
            <p:custDataLst>
              <p:tags r:id="rId5"/>
            </p:custDataLst>
          </p:nvPr>
        </p:nvSpPr>
        <p:spPr>
          <a:xfrm>
            <a:off x="762000" y="1386261"/>
            <a:ext cx="7329027" cy="52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Змінна – це певний контейнер, у якому може зберігатися 
значення для подальшого використання в програмі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461418" y="242450"/>
            <a:ext cx="6677770" cy="662328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4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40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4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40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40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40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400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40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400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400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400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400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400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400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400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400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400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400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400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400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400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400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00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400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00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400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400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400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400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19"/>
          <p:cNvGrpSpPr/>
          <p:nvPr>
            <p:custDataLst>
              <p:tags r:id="rId1"/>
            </p:custDataLst>
          </p:nvPr>
        </p:nvGrpSpPr>
        <p:grpSpPr>
          <a:xfrm>
            <a:off x="-27863" y="-1098397"/>
            <a:ext cx="13049765" cy="7955951"/>
            <a:chOff x="-662863" y="-1733397"/>
            <a:chExt cx="13049765" cy="7955951"/>
          </a:xfrm>
        </p:grpSpPr>
        <p:sp>
          <p:nvSpPr>
            <p:cNvPr id="29" name="Shape16">
              <a:extLst>
                <a:ext uri="{FF2B5EF4-FFF2-40B4-BE49-F238E27FC236}">
                  <a16:creationId xmlns:a16="http://schemas.microsoft.com/office/drawing/2014/main" id="{33CBBFAC-0F15-3845-84DC-AF0F21FE3363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607643" y="-1733397"/>
              <a:ext cx="2779259" cy="3119484"/>
            </a:xfrm>
            <a:custGeom>
              <a:avLst/>
              <a:gdLst>
                <a:gd name="connsiteX0" fmla="*/ 12664 w 580931"/>
                <a:gd name="connsiteY0" fmla="*/ 623637 h 631614"/>
                <a:gd name="connsiteX1" fmla="*/ 126726 w 580931"/>
                <a:gd name="connsiteY1" fmla="*/ 161573 h 631614"/>
                <a:gd name="connsiteX2" fmla="*/ 578847 w 580931"/>
                <a:gd name="connsiteY2" fmla="*/ 0 h 631614"/>
                <a:gd name="connsiteX3" fmla="*/ 482925 w 580931"/>
                <a:gd name="connsiteY3" fmla="*/ 450118 h 631614"/>
                <a:gd name="connsiteX4" fmla="*/ 12664 w 580931"/>
                <a:gd name="connsiteY4" fmla="*/ 623637 h 6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31" h="631614">
                  <a:moveTo>
                    <a:pt x="12664" y="623637"/>
                  </a:moveTo>
                  <a:cubicBezTo>
                    <a:pt x="-27442" y="585098"/>
                    <a:pt x="32362" y="265512"/>
                    <a:pt x="126726" y="161573"/>
                  </a:cubicBezTo>
                  <a:cubicBezTo>
                    <a:pt x="221090" y="57634"/>
                    <a:pt x="456497" y="497"/>
                    <a:pt x="578847" y="0"/>
                  </a:cubicBezTo>
                  <a:cubicBezTo>
                    <a:pt x="586441" y="113802"/>
                    <a:pt x="577289" y="346179"/>
                    <a:pt x="482925" y="450118"/>
                  </a:cubicBezTo>
                  <a:cubicBezTo>
                    <a:pt x="388561" y="554057"/>
                    <a:pt x="52770" y="662176"/>
                    <a:pt x="12664" y="623637"/>
                  </a:cubicBezTo>
                  <a:close/>
                </a:path>
              </a:pathLst>
            </a:custGeom>
            <a:noFill/>
            <a:ln w="88900">
              <a:solidFill>
                <a:srgbClr val="FF79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854" tIns="11428" rIns="22854" bIns="1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 defTabSz="609414"/>
              <a:endParaRPr lang="ru-RU" sz="600">
                <a:solidFill>
                  <a:srgbClr val="FFFFFF"/>
                </a:solidFill>
                <a:latin typeface="Comfortaa"/>
                <a:ea typeface="Comfortaa"/>
                <a:cs typeface="Comfortaa"/>
              </a:endParaRPr>
            </a:p>
          </p:txBody>
        </p:sp>
        <p:sp>
          <p:nvSpPr>
            <p:cNvPr id="30" name="Shape18">
              <a:extLst>
                <a:ext uri="{FF2B5EF4-FFF2-40B4-BE49-F238E27FC236}">
                  <a16:creationId xmlns:a16="http://schemas.microsoft.com/office/drawing/2014/main" id="{23D58424-2F33-9C64-4876-42E80AA8BB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662863" y="4638760"/>
              <a:ext cx="12247726" cy="1583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defRPr>
              </a:pPr>
              <a:endParaRPr sz="1600"/>
            </a:p>
          </p:txBody>
        </p:sp>
      </p:grpSp>
      <p:pic>
        <p:nvPicPr>
          <p:cNvPr id="22" name="Shape6">
            <a:extLst>
              <a:ext uri="{FF2B5EF4-FFF2-40B4-BE49-F238E27FC236}">
                <a16:creationId xmlns:a16="http://schemas.microsoft.com/office/drawing/2014/main" id="{94F9F5B8-1D70-EAAB-AAB4-13DC221DA5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0" y="-53546"/>
            <a:ext cx="8033824" cy="5327306"/>
          </a:xfrm>
          <a:prstGeom prst="rect">
            <a:avLst/>
          </a:prstGeom>
        </p:spPr>
      </p:pic>
      <p:grpSp>
        <p:nvGrpSpPr>
          <p:cNvPr id="23" name="Shape20"/>
          <p:cNvGrpSpPr/>
          <p:nvPr>
            <p:custDataLst>
              <p:tags r:id="rId3"/>
            </p:custDataLst>
          </p:nvPr>
        </p:nvGrpSpPr>
        <p:grpSpPr>
          <a:xfrm>
            <a:off x="6467840" y="1667903"/>
            <a:ext cx="5259635" cy="1805825"/>
            <a:chOff x="5832839" y="1032903"/>
            <a:chExt cx="5259635" cy="1805825"/>
          </a:xfrm>
        </p:grpSpPr>
        <p:sp>
          <p:nvSpPr>
            <p:cNvPr id="24" name="Shape8">
              <a:extLst>
                <a:ext uri="{FF2B5EF4-FFF2-40B4-BE49-F238E27FC236}">
                  <a16:creationId xmlns:a16="http://schemas.microsoft.com/office/drawing/2014/main" id="{A58F65A6-997D-4986-A63D-01A1FC3536A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832839" y="1650008"/>
              <a:ext cx="1632951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>
                  <a:latin typeface="+mn-lt"/>
                </a:rPr>
                <a:t>Вказуємо тип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hape10">
              <a:extLst>
                <a:ext uri="{FF2B5EF4-FFF2-40B4-BE49-F238E27FC236}">
                  <a16:creationId xmlns:a16="http://schemas.microsoft.com/office/drawing/2014/main" id="{454B1A23-73B0-4B85-BFA4-E7764D7BC97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429034" y="1032903"/>
              <a:ext cx="0" cy="61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12">
              <a:extLst>
                <a:ext uri="{FF2B5EF4-FFF2-40B4-BE49-F238E27FC236}">
                  <a16:creationId xmlns:a16="http://schemas.microsoft.com/office/drawing/2014/main" id="{4E5006B1-FDD0-4AE3-B7B7-8B542B5FA1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612559" y="1742573"/>
              <a:ext cx="1632951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>
                  <a:latin typeface="+mn-lt"/>
                  <a:cs typeface="Courier New" panose="02070309020205020404" pitchFamily="49" charset="0"/>
                </a:rPr>
                <a:t>Потім ім</a:t>
              </a:r>
              <a:r>
                <a:rPr lang="en-US">
                  <a:latin typeface="+mn-lt"/>
                  <a:cs typeface="Courier New" panose="02070309020205020404" pitchFamily="49" charset="0"/>
                </a:rPr>
                <a:t>’</a:t>
              </a:r>
              <a:r>
                <a:rPr lang="uk-UA">
                  <a:latin typeface="+mn-lt"/>
                  <a:cs typeface="Courier New" panose="02070309020205020404" pitchFamily="49" charset="0"/>
                </a:rPr>
                <a:t>я змінної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Shape14">
              <a:extLst>
                <a:ext uri="{FF2B5EF4-FFF2-40B4-BE49-F238E27FC236}">
                  <a16:creationId xmlns:a16="http://schemas.microsoft.com/office/drawing/2014/main" id="{33004393-036B-4E0C-A469-C3865E3320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231665" y="1742572"/>
              <a:ext cx="186080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600">
                  <a:latin typeface="+mn-lt"/>
                </a:rPr>
                <a:t>І обов</a:t>
              </a:r>
              <a:r>
                <a:rPr lang="en-US" sz="1600">
                  <a:latin typeface="+mn-lt"/>
                </a:rPr>
                <a:t>’</a:t>
              </a:r>
              <a:r>
                <a:rPr lang="uk-UA" sz="1600" err="1">
                  <a:latin typeface="+mn-lt"/>
                </a:rPr>
                <a:t>язково в кінці ставимо «</a:t>
              </a:r>
              <a:r>
                <a:rPr lang="en-US" sz="1600">
                  <a:latin typeface="+mn-lt"/>
                </a:rPr>
                <a:t>;</a:t>
              </a:r>
              <a:r>
                <a:rPr lang="uk-UA" sz="1600">
                  <a:latin typeface="+mn-lt"/>
                </a:rPr>
                <a:t>»</a:t>
              </a:r>
            </a:p>
          </p:txBody>
        </p:sp>
      </p:grpSp>
      <p:sp>
        <p:nvSpPr>
          <p:cNvPr id="21" name="Shape4">
            <a:extLst>
              <a:ext uri="{FF2B5EF4-FFF2-40B4-BE49-F238E27FC236}">
                <a16:creationId xmlns:a16="http://schemas.microsoft.com/office/drawing/2014/main" id="{BC8CEF2D-84B7-294A-8341-8041F3673E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7755" y="3459889"/>
            <a:ext cx="50783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+mn-lt"/>
              </a:rPr>
              <a:t>Перш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ніж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змінну</a:t>
            </a:r>
            <a:r>
              <a:rPr sz="2400" dirty="0">
                <a:solidFill>
                  <a:srgbClr val="000000"/>
                </a:solidFill>
                <a:latin typeface="+mn-lt"/>
              </a:rPr>
              <a:t>, 
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її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оголосити</a:t>
            </a: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Shape21"/>
          <p:cNvGrpSpPr/>
          <p:nvPr>
            <p:custDataLst>
              <p:tags r:id="rId5"/>
            </p:custDataLst>
          </p:nvPr>
        </p:nvGrpSpPr>
        <p:grpSpPr>
          <a:xfrm>
            <a:off x="542293" y="2392885"/>
            <a:ext cx="1250611" cy="1259819"/>
            <a:chOff x="4836489" y="2164092"/>
            <a:chExt cx="1250611" cy="1259819"/>
          </a:xfrm>
        </p:grpSpPr>
        <p:grpSp>
          <p:nvGrpSpPr>
            <p:cNvPr id="9" name="Shape22"/>
            <p:cNvGrpSpPr/>
            <p:nvPr>
              <p:custDataLst>
                <p:tags r:id="rId7"/>
              </p:custDataLst>
            </p:nvPr>
          </p:nvGrpSpPr>
          <p:grpSpPr>
            <a:xfrm>
              <a:off x="5169024" y="2475688"/>
              <a:ext cx="585542" cy="636628"/>
              <a:chOff x="4898138" y="1829657"/>
              <a:chExt cx="585542" cy="636628"/>
            </a:xfrm>
          </p:grpSpPr>
          <p:sp>
            <p:nvSpPr>
              <p:cNvPr id="10" name="Shape23">
                <a:extLst>
                  <a:ext uri="{FF2B5EF4-FFF2-40B4-BE49-F238E27FC236}">
                    <a16:creationId xmlns:a16="http://schemas.microsoft.com/office/drawing/2014/main" id="{44A785A4-C0F2-F74D-9F39-29BBFB20DA6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898138" y="1829657"/>
                <a:ext cx="585542" cy="636628"/>
              </a:xfrm>
              <a:custGeom>
                <a:avLst/>
                <a:gdLst>
                  <a:gd name="connsiteX0" fmla="*/ 12664 w 580931"/>
                  <a:gd name="connsiteY0" fmla="*/ 623637 h 631614"/>
                  <a:gd name="connsiteX1" fmla="*/ 126726 w 580931"/>
                  <a:gd name="connsiteY1" fmla="*/ 161573 h 631614"/>
                  <a:gd name="connsiteX2" fmla="*/ 578847 w 580931"/>
                  <a:gd name="connsiteY2" fmla="*/ 0 h 631614"/>
                  <a:gd name="connsiteX3" fmla="*/ 482925 w 580931"/>
                  <a:gd name="connsiteY3" fmla="*/ 450118 h 631614"/>
                  <a:gd name="connsiteX4" fmla="*/ 12664 w 580931"/>
                  <a:gd name="connsiteY4" fmla="*/ 623637 h 6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931" h="631614">
                    <a:moveTo>
                      <a:pt x="12664" y="623637"/>
                    </a:moveTo>
                    <a:cubicBezTo>
                      <a:pt x="-27442" y="585098"/>
                      <a:pt x="32362" y="265512"/>
                      <a:pt x="126726" y="161573"/>
                    </a:cubicBezTo>
                    <a:cubicBezTo>
                      <a:pt x="221090" y="57634"/>
                      <a:pt x="456497" y="497"/>
                      <a:pt x="578847" y="0"/>
                    </a:cubicBezTo>
                    <a:cubicBezTo>
                      <a:pt x="586441" y="113802"/>
                      <a:pt x="577289" y="346179"/>
                      <a:pt x="482925" y="450118"/>
                    </a:cubicBezTo>
                    <a:cubicBezTo>
                      <a:pt x="388561" y="554057"/>
                      <a:pt x="52770" y="662176"/>
                      <a:pt x="12664" y="6236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9pPr>
              </a:lstStyle>
              <a:p>
                <a:pPr algn="ctr" defTabSz="457072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ru-RU" sz="900" kern="1200">
                  <a:solidFill>
                    <a:prstClr val="white"/>
                  </a:solidFill>
                  <a:latin typeface="Comfortaa"/>
                </a:endParaRPr>
              </a:p>
            </p:txBody>
          </p:sp>
          <p:pic>
            <p:nvPicPr>
              <p:cNvPr id="12" name="Shape24"/>
              <p:cNvPicPr/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79689" y="2008354"/>
                <a:ext cx="222441" cy="279235"/>
              </a:xfrm>
              <a:prstGeom prst="rect">
                <a:avLst/>
              </a:prstGeom>
            </p:spPr>
          </p:pic>
        </p:grpSp>
      </p:grpSp>
      <p:sp>
        <p:nvSpPr>
          <p:cNvPr id="6" name="Shape25">
            <a:extLst>
              <a:ext uri="{FF2B5EF4-FFF2-40B4-BE49-F238E27FC236}">
                <a16:creationId xmlns:a16="http://schemas.microsoft.com/office/drawing/2014/main" id="{573BC32C-C3FA-F445-984F-C0C89EFDB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176" y="25528"/>
            <a:ext cx="4640694" cy="184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02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Змінна</a:t>
            </a:r>
            <a:r>
              <a:rPr lang="en-US" sz="6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. 
</a:t>
            </a:r>
            <a:r>
              <a:rPr lang="en-US" sz="60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Оголошення</a:t>
            </a:r>
            <a:endParaRPr lang="en-US" sz="6600" b="1" dirty="0">
              <a:solidFill>
                <a:srgbClr val="000000"/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65605-0570-4D40-A650-63F6597A5E54}"/>
              </a:ext>
            </a:extLst>
          </p:cNvPr>
          <p:cNvSpPr txBox="1"/>
          <p:nvPr/>
        </p:nvSpPr>
        <p:spPr>
          <a:xfrm>
            <a:off x="7284315" y="1211720"/>
            <a:ext cx="660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 err="1"/>
              <a:t>тип_змінної</a:t>
            </a:r>
            <a:r>
              <a:rPr lang="uk-UA" sz="2000" dirty="0"/>
              <a:t> </a:t>
            </a:r>
            <a:r>
              <a:rPr lang="uk-UA" sz="2000" dirty="0" err="1"/>
              <a:t>ім</a:t>
            </a:r>
            <a:r>
              <a:rPr lang="en-US" sz="2000" dirty="0"/>
              <a:t>`</a:t>
            </a:r>
            <a:r>
              <a:rPr lang="uk-UA" sz="2000" dirty="0" err="1"/>
              <a:t>я_змінної</a:t>
            </a:r>
            <a:r>
              <a:rPr lang="en-US" sz="2000" dirty="0"/>
              <a:t>;</a:t>
            </a:r>
            <a:endParaRPr lang="uk-UA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44D76F-32A6-4EBE-B77C-9A41BC8C01C8}"/>
              </a:ext>
            </a:extLst>
          </p:cNvPr>
          <p:cNvCxnSpPr>
            <a:cxnSpLocks/>
          </p:cNvCxnSpPr>
          <p:nvPr/>
        </p:nvCxnSpPr>
        <p:spPr>
          <a:xfrm flipV="1">
            <a:off x="7371761" y="1714716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83F6A4D-BC90-4AC9-B299-39DCDE46D0C3}"/>
              </a:ext>
            </a:extLst>
          </p:cNvPr>
          <p:cNvCxnSpPr>
            <a:cxnSpLocks/>
          </p:cNvCxnSpPr>
          <p:nvPr/>
        </p:nvCxnSpPr>
        <p:spPr>
          <a:xfrm flipV="1">
            <a:off x="10114961" y="1642311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Shape 0"/>
          <p:cNvSpPr/>
          <p:nvPr/>
        </p:nvSpPr>
        <p:spPr>
          <a:xfrm>
            <a:off x="2413" y="-6350"/>
            <a:ext cx="12192000" cy="6864350"/>
          </a:xfrm>
          <a:prstGeom prst="rect">
            <a:avLst/>
          </a:prstGeom>
          <a:solidFill>
            <a:schemeClr val="bg1">
              <a:alpha val="95000"/>
            </a:scheme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1"/>
          <p:cNvSpPr/>
          <p:nvPr/>
        </p:nvSpPr>
        <p:spPr>
          <a:xfrm>
            <a:off x="2855615" y="356394"/>
            <a:ext cx="4281190" cy="485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Типи даних у Java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20057" y="1118632"/>
            <a:ext cx="6480770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ТИП ДАНИХ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855615" y="1454547"/>
            <a:ext cx="6480770" cy="4880868"/>
          </a:xfrm>
          <a:prstGeom prst="roundRect">
            <a:avLst>
              <a:gd name="adj" fmla="val 11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861965" y="1460897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99233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byte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99234" y="1538981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-128 до 127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0656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1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61965" y="1836242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299233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short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199234" y="1914326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-32768 до 32767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30656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861965" y="2211586"/>
            <a:ext cx="6467376" cy="5826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99233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199234" y="2289671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-2137483648 до 2137483647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30656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861965" y="2794199"/>
            <a:ext cx="6467376" cy="582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299233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long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4199234" y="2872283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-9223372036854775808 до 9223372036854775807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0656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Shape 20"/>
          <p:cNvSpPr/>
          <p:nvPr/>
        </p:nvSpPr>
        <p:spPr>
          <a:xfrm>
            <a:off x="2861965" y="337681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299233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float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4199234" y="345489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-3.4Е+38 до 3.4Е+38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30656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Shape 24"/>
          <p:cNvSpPr/>
          <p:nvPr/>
        </p:nvSpPr>
        <p:spPr>
          <a:xfrm>
            <a:off x="2861965" y="3752156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299233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double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4199234" y="3830240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-1.7Е+308 до 1.7Е+308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730656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2861965" y="412750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9"/>
          <p:cNvSpPr/>
          <p:nvPr/>
        </p:nvSpPr>
        <p:spPr>
          <a:xfrm>
            <a:off x="299233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char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99234" y="420558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0 до 65536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730656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Shape 32"/>
          <p:cNvSpPr/>
          <p:nvPr/>
        </p:nvSpPr>
        <p:spPr>
          <a:xfrm>
            <a:off x="2861965" y="4502844"/>
            <a:ext cx="6467376" cy="18262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2992339" y="4586883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boolean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4199234" y="4580929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true или false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7306470" y="4586883"/>
            <a:ext cx="2022871" cy="165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Для зберігання значення цього типу досить 1 біта, але в реальності пам’ять такими пропорціями не виділяється, тому змінні цього типу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можуть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б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у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по різному упаковані віртуальною машиною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Shape 36"/>
          <p:cNvSpPr/>
          <p:nvPr/>
        </p:nvSpPr>
        <p:spPr>
          <a:xfrm>
            <a:off x="230520" y="2134335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319122" y="2158544"/>
            <a:ext cx="114300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38"/>
          <p:cNvSpPr/>
          <p:nvPr/>
        </p:nvSpPr>
        <p:spPr>
          <a:xfrm>
            <a:off x="607646" y="2162300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Ціло-чисельний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2" name="Text 39"/>
          <p:cNvSpPr/>
          <p:nvPr/>
        </p:nvSpPr>
        <p:spPr>
          <a:xfrm>
            <a:off x="3276798" y="6907113"/>
            <a:ext cx="2754412" cy="414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endParaRPr lang="en-US" sz="1021" dirty="0"/>
          </a:p>
        </p:txBody>
      </p:sp>
      <p:sp>
        <p:nvSpPr>
          <p:cNvPr id="43" name="Shape 40"/>
          <p:cNvSpPr/>
          <p:nvPr/>
        </p:nvSpPr>
        <p:spPr>
          <a:xfrm>
            <a:off x="227071" y="3468568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291662" y="3492777"/>
            <a:ext cx="16232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42"/>
          <p:cNvSpPr/>
          <p:nvPr/>
        </p:nvSpPr>
        <p:spPr>
          <a:xfrm>
            <a:off x="602717" y="3484146"/>
            <a:ext cx="187662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З плавочою точкою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7" name="Shape 44"/>
          <p:cNvSpPr/>
          <p:nvPr/>
        </p:nvSpPr>
        <p:spPr>
          <a:xfrm>
            <a:off x="222373" y="4220386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8" name="Text 45"/>
          <p:cNvSpPr/>
          <p:nvPr/>
        </p:nvSpPr>
        <p:spPr>
          <a:xfrm>
            <a:off x="282499" y="4244596"/>
            <a:ext cx="17125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615534" y="4254375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символьний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Shape 48"/>
          <p:cNvSpPr/>
          <p:nvPr/>
        </p:nvSpPr>
        <p:spPr>
          <a:xfrm>
            <a:off x="230520" y="5126524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286478" y="5150734"/>
            <a:ext cx="179685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000" dirty="0"/>
          </a:p>
        </p:txBody>
      </p:sp>
      <p:sp>
        <p:nvSpPr>
          <p:cNvPr id="53" name="Text 50"/>
          <p:cNvSpPr/>
          <p:nvPr/>
        </p:nvSpPr>
        <p:spPr>
          <a:xfrm>
            <a:off x="651703" y="5171074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логічний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Двойные круглые скобки 58">
            <a:extLst>
              <a:ext uri="{FF2B5EF4-FFF2-40B4-BE49-F238E27FC236}">
                <a16:creationId xmlns:a16="http://schemas.microsoft.com/office/drawing/2014/main" id="{67976DE5-03D4-49A1-A120-152E196A558F}"/>
              </a:ext>
            </a:extLst>
          </p:cNvPr>
          <p:cNvSpPr/>
          <p:nvPr/>
        </p:nvSpPr>
        <p:spPr>
          <a:xfrm>
            <a:off x="2684098" y="1484618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0" name="Двойные круглые скобки 59">
            <a:extLst>
              <a:ext uri="{FF2B5EF4-FFF2-40B4-BE49-F238E27FC236}">
                <a16:creationId xmlns:a16="http://schemas.microsoft.com/office/drawing/2014/main" id="{42ABE9AA-6369-45DA-9D46-576E422E4E42}"/>
              </a:ext>
            </a:extLst>
          </p:cNvPr>
          <p:cNvSpPr/>
          <p:nvPr/>
        </p:nvSpPr>
        <p:spPr>
          <a:xfrm>
            <a:off x="2680981" y="3319904"/>
            <a:ext cx="1385555" cy="826546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1" name="Двойные круглые скобки 60">
            <a:extLst>
              <a:ext uri="{FF2B5EF4-FFF2-40B4-BE49-F238E27FC236}">
                <a16:creationId xmlns:a16="http://schemas.microsoft.com/office/drawing/2014/main" id="{AC687998-27DF-4AF8-B330-C495C75DA77D}"/>
              </a:ext>
            </a:extLst>
          </p:cNvPr>
          <p:cNvSpPr/>
          <p:nvPr/>
        </p:nvSpPr>
        <p:spPr>
          <a:xfrm>
            <a:off x="2680981" y="4183666"/>
            <a:ext cx="1385555" cy="368292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2" name="Двойные круглые скобки 61">
            <a:extLst>
              <a:ext uri="{FF2B5EF4-FFF2-40B4-BE49-F238E27FC236}">
                <a16:creationId xmlns:a16="http://schemas.microsoft.com/office/drawing/2014/main" id="{CACE0858-E6A7-402E-8145-A38A4FA0C7EA}"/>
              </a:ext>
            </a:extLst>
          </p:cNvPr>
          <p:cNvSpPr/>
          <p:nvPr/>
        </p:nvSpPr>
        <p:spPr>
          <a:xfrm>
            <a:off x="2680981" y="4605751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grpSp>
        <p:nvGrpSpPr>
          <p:cNvPr id="63" name="Shape16">
            <a:extLst>
              <a:ext uri="{FF2B5EF4-FFF2-40B4-BE49-F238E27FC236}">
                <a16:creationId xmlns:a16="http://schemas.microsoft.com/office/drawing/2014/main" id="{4D3FA608-2221-40FD-B5D1-AC0C968332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8597" y="-116369"/>
            <a:ext cx="811314" cy="1380068"/>
            <a:chOff x="5055343" y="2103966"/>
            <a:chExt cx="811314" cy="1380068"/>
          </a:xfrm>
        </p:grpSpPr>
        <p:sp>
          <p:nvSpPr>
            <p:cNvPr id="64" name="Shape17">
              <a:extLst>
                <a:ext uri="{FF2B5EF4-FFF2-40B4-BE49-F238E27FC236}">
                  <a16:creationId xmlns:a16="http://schemas.microsoft.com/office/drawing/2014/main" id="{CBCC3B8D-A7AB-40E7-AA96-40A14D1F7FA9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13">
            <a:extLst>
              <a:ext uri="{FF2B5EF4-FFF2-40B4-BE49-F238E27FC236}">
                <a16:creationId xmlns:a16="http://schemas.microsoft.com/office/drawing/2014/main" id="{7371F909-7C0E-4A58-937A-824DF2D8F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03382" y="178148"/>
            <a:ext cx="804420" cy="15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 dirty="0"/>
          </a:p>
        </p:txBody>
      </p:sp>
      <p:sp>
        <p:nvSpPr>
          <p:cNvPr id="66" name="Shape11">
            <a:extLst>
              <a:ext uri="{FF2B5EF4-FFF2-40B4-BE49-F238E27FC236}">
                <a16:creationId xmlns:a16="http://schemas.microsoft.com/office/drawing/2014/main" id="{F1D90888-4937-48F4-894C-93ADF622E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05298" y="4177112"/>
            <a:ext cx="1958389" cy="38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14"/>
          <p:cNvGrpSpPr/>
          <p:nvPr>
            <p:custDataLst>
              <p:tags r:id="rId1"/>
            </p:custDataLst>
          </p:nvPr>
        </p:nvGrpSpPr>
        <p:grpSpPr>
          <a:xfrm>
            <a:off x="189337" y="-166007"/>
            <a:ext cx="11374350" cy="8145744"/>
            <a:chOff x="-445663" y="-801007"/>
            <a:chExt cx="11374350" cy="8145744"/>
          </a:xfrm>
        </p:grpSpPr>
        <p:sp>
          <p:nvSpPr>
            <p:cNvPr id="22" name="Shape9"/>
            <p:cNvSpPr/>
            <p:nvPr>
              <p:custDataLst>
                <p:tags r:id="rId6"/>
              </p:custDataLst>
            </p:nvPr>
          </p:nvSpPr>
          <p:spPr>
            <a:xfrm>
              <a:off x="-445663" y="-801007"/>
              <a:ext cx="710748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/>
            </a:p>
          </p:txBody>
        </p:sp>
        <p:grpSp>
          <p:nvGrpSpPr>
            <p:cNvPr id="23" name="Shape15"/>
            <p:cNvGrpSpPr/>
            <p:nvPr>
              <p:custDataLst>
                <p:tags r:id="rId7"/>
              </p:custDataLst>
            </p:nvPr>
          </p:nvGrpSpPr>
          <p:grpSpPr>
            <a:xfrm>
              <a:off x="7523160" y="-335575"/>
              <a:ext cx="3405527" cy="7680312"/>
              <a:chOff x="7523160" y="-335575"/>
              <a:chExt cx="3405527" cy="7680312"/>
            </a:xfrm>
          </p:grpSpPr>
          <p:sp>
            <p:nvSpPr>
              <p:cNvPr id="24" name="Shape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970298" y="3542112"/>
                <a:ext cx="1958389" cy="3802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/>
              </a:p>
            </p:txBody>
          </p:sp>
          <p:sp>
            <p:nvSpPr>
              <p:cNvPr id="25" name="Shape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523160" y="-335575"/>
                <a:ext cx="804420" cy="156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ln w="63500">
                <a:solidFill>
                  <a:srgbClr val="FFFFFF"/>
                </a:solidFill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 dirty="0"/>
              </a:p>
            </p:txBody>
          </p:sp>
        </p:grpSp>
      </p:grpSp>
      <p:sp>
        <p:nvSpPr>
          <p:cNvPr id="18" name="Shape3">
            <a:extLst>
              <a:ext uri="{FF2B5EF4-FFF2-40B4-BE49-F238E27FC236}">
                <a16:creationId xmlns:a16="http://schemas.microsoft.com/office/drawing/2014/main" id="{99163C22-37C2-3C43-B338-F87CF2C8B5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34596" y="3446216"/>
            <a:ext cx="485389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chemeClr val="tx1"/>
                </a:solidFill>
                <a:latin typeface="+mn-lt"/>
              </a:rPr>
              <a:t>Також</a:t>
            </a:r>
            <a:r>
              <a:rPr sz="1600" dirty="0">
                <a:solidFill>
                  <a:schemeClr val="tx1"/>
                </a:solidFill>
                <a:latin typeface="+mn-lt"/>
              </a:rPr>
              <a:t> є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ще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один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змінних</a:t>
            </a:r>
            <a:r>
              <a:rPr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String. В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нього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
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записувати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цілі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речення</a:t>
            </a:r>
            <a:r>
              <a:rPr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вислови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та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тексти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Shape16"/>
          <p:cNvGrpSpPr/>
          <p:nvPr>
            <p:custDataLst>
              <p:tags r:id="rId3"/>
            </p:custDataLst>
          </p:nvPr>
        </p:nvGrpSpPr>
        <p:grpSpPr>
          <a:xfrm>
            <a:off x="837659" y="2967974"/>
            <a:ext cx="811314" cy="1380068"/>
            <a:chOff x="5055343" y="2103966"/>
            <a:chExt cx="811314" cy="1380068"/>
          </a:xfrm>
        </p:grpSpPr>
        <p:sp>
          <p:nvSpPr>
            <p:cNvPr id="13" name="Shape17">
              <a:extLst>
                <a:ext uri="{FF2B5EF4-FFF2-40B4-BE49-F238E27FC236}">
                  <a16:creationId xmlns:a16="http://schemas.microsoft.com/office/drawing/2014/main" id="{2F11CB0B-EB47-BB4C-A98B-2534A1EE38A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" name="Shape18">
            <a:extLst>
              <a:ext uri="{FF2B5EF4-FFF2-40B4-BE49-F238E27FC236}">
                <a16:creationId xmlns:a16="http://schemas.microsoft.com/office/drawing/2014/main" id="{C3B80F95-E0D7-4009-54BA-EDA1D2E9A6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0365" y="1334293"/>
            <a:ext cx="467596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0" b="1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lang="en-US" sz="7500" b="1" dirty="0">
                <a:solidFill>
                  <a:schemeClr val="tx1"/>
                </a:solidFill>
                <a:latin typeface="+mn-lt"/>
              </a:rPr>
              <a:t> String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062BC0-445B-4C0F-BD37-BE9F7641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6" y="4932910"/>
            <a:ext cx="664797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4347"/>
          <p:cNvGrpSpPr/>
          <p:nvPr>
            <p:custDataLst>
              <p:tags r:id="rId1"/>
            </p:custDataLst>
          </p:nvPr>
        </p:nvGrpSpPr>
        <p:grpSpPr>
          <a:xfrm>
            <a:off x="-3642852" y="-8251979"/>
            <a:ext cx="9956103" cy="10477540"/>
            <a:chOff x="-4277852" y="-8886980"/>
            <a:chExt cx="10528686" cy="10933559"/>
          </a:xfrm>
          <a:solidFill>
            <a:schemeClr val="bg1">
              <a:lumMod val="85000"/>
            </a:schemeClr>
          </a:solidFill>
        </p:grpSpPr>
        <p:sp>
          <p:nvSpPr>
            <p:cNvPr id="73" name="Shape4323">
              <a:extLst>
                <a:ext uri="{FF2B5EF4-FFF2-40B4-BE49-F238E27FC236}">
                  <a16:creationId xmlns:a16="http://schemas.microsoft.com/office/drawing/2014/main" id="{BC1179D7-8DD9-537C-0ED9-C7E41F862D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6278" y="797432"/>
              <a:ext cx="1239945" cy="1249147"/>
            </a:xfrm>
            <a:prstGeom prst="roundRect">
              <a:avLst>
                <a:gd name="adj" fmla="val 600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74" name="Shape4324">
              <a:extLst>
                <a:ext uri="{FF2B5EF4-FFF2-40B4-BE49-F238E27FC236}">
                  <a16:creationId xmlns:a16="http://schemas.microsoft.com/office/drawing/2014/main" id="{541891AC-5FC8-D39A-BC40-C7D58943F55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4277852" y="-8886980"/>
              <a:ext cx="10528686" cy="10606823"/>
            </a:xfrm>
            <a:prstGeom prst="roundRect">
              <a:avLst>
                <a:gd name="adj" fmla="val 60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49" name="Shape4349"/>
          <p:cNvGrpSpPr/>
          <p:nvPr>
            <p:custDataLst>
              <p:tags r:id="rId2"/>
            </p:custDataLst>
          </p:nvPr>
        </p:nvGrpSpPr>
        <p:grpSpPr>
          <a:xfrm>
            <a:off x="5521519" y="3918915"/>
            <a:ext cx="448579" cy="421847"/>
            <a:chOff x="6773746" y="4215555"/>
            <a:chExt cx="430437" cy="421847"/>
          </a:xfrm>
        </p:grpSpPr>
        <p:sp>
          <p:nvSpPr>
            <p:cNvPr id="5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31806" y="4265025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1" name="Shape4336"/>
            <p:cNvPicPr/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773746" y="4215555"/>
              <a:ext cx="368233" cy="368233"/>
            </a:xfrm>
            <a:prstGeom prst="rect">
              <a:avLst/>
            </a:prstGeom>
          </p:spPr>
        </p:pic>
      </p:grpSp>
      <p:grpSp>
        <p:nvGrpSpPr>
          <p:cNvPr id="53" name="Shape4350"/>
          <p:cNvGrpSpPr/>
          <p:nvPr>
            <p:custDataLst>
              <p:tags r:id="rId3"/>
            </p:custDataLst>
          </p:nvPr>
        </p:nvGrpSpPr>
        <p:grpSpPr>
          <a:xfrm>
            <a:off x="5513975" y="3123287"/>
            <a:ext cx="448579" cy="421847"/>
            <a:chOff x="6773746" y="3700310"/>
            <a:chExt cx="430437" cy="421847"/>
          </a:xfrm>
        </p:grpSpPr>
        <p:sp>
          <p:nvSpPr>
            <p:cNvPr id="54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31806" y="3749781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5" name="Shape4338"/>
            <p:cNvPicPr/>
            <p:nvPr>
              <p:custDataLst>
                <p:tags r:id="rId17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73746" y="3700310"/>
              <a:ext cx="368233" cy="368233"/>
            </a:xfrm>
            <a:prstGeom prst="rect">
              <a:avLst/>
            </a:prstGeom>
          </p:spPr>
        </p:pic>
      </p:grpSp>
      <p:sp>
        <p:nvSpPr>
          <p:cNvPr id="60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4923" y="2354843"/>
            <a:ext cx="5910044" cy="541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Змінні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пишуться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тільки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латинськими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літерам</a:t>
            </a:r>
            <a:r>
              <a:rPr lang="uk-UA" dirty="0">
                <a:solidFill>
                  <a:srgbClr val="000000"/>
                </a:solidFill>
                <a:latin typeface="Bahnschrift Condensed" panose="020B0502040204020203" pitchFamily="34" charset="0"/>
              </a:rPr>
              <a:t>и. Кирилицею не можна.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це 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можливо, має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говорити»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CamelStyle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інша назва – </a:t>
            </a:r>
            <a:r>
              <a:rPr lang="en-US" dirty="0">
                <a:solidFill>
                  <a:srgbClr val="444444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CamelCase)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змінної: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будь-яких латинських букв, $ або _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не 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цифр</a:t>
            </a:r>
            <a:endParaRPr lang="en-US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1" name="Shape4352"/>
          <p:cNvGrpSpPr/>
          <p:nvPr>
            <p:custDataLst>
              <p:tags r:id="rId5"/>
            </p:custDataLst>
          </p:nvPr>
        </p:nvGrpSpPr>
        <p:grpSpPr>
          <a:xfrm>
            <a:off x="5507720" y="2295987"/>
            <a:ext cx="448579" cy="421846"/>
            <a:chOff x="6773748" y="2660298"/>
            <a:chExt cx="430437" cy="421846"/>
          </a:xfrm>
        </p:grpSpPr>
        <p:sp>
          <p:nvSpPr>
            <p:cNvPr id="62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3" name="Shape4342"/>
            <p:cNvPicPr/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grpSp>
        <p:nvGrpSpPr>
          <p:cNvPr id="65" name="Shape4353"/>
          <p:cNvGrpSpPr/>
          <p:nvPr>
            <p:custDataLst>
              <p:tags r:id="rId6"/>
            </p:custDataLst>
          </p:nvPr>
        </p:nvGrpSpPr>
        <p:grpSpPr>
          <a:xfrm>
            <a:off x="5546401" y="5026546"/>
            <a:ext cx="430437" cy="421847"/>
            <a:chOff x="6773745" y="4740323"/>
            <a:chExt cx="430437" cy="421847"/>
          </a:xfrm>
        </p:grpSpPr>
        <p:sp>
          <p:nvSpPr>
            <p:cNvPr id="66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1805" y="478979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7" name="Shape4344"/>
            <p:cNvPicPr/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745" y="4740323"/>
              <a:ext cx="368233" cy="368233"/>
            </a:xfrm>
            <a:prstGeom prst="rect">
              <a:avLst/>
            </a:prstGeom>
          </p:spPr>
        </p:pic>
      </p:grpSp>
      <p:sp>
        <p:nvSpPr>
          <p:cNvPr id="68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972744" y="5880662"/>
            <a:ext cx="0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latin typeface="+mn-lt"/>
            </a:endParaRPr>
          </a:p>
        </p:txBody>
      </p:sp>
      <p:grpSp>
        <p:nvGrpSpPr>
          <p:cNvPr id="69" name="Shape4354"/>
          <p:cNvGrpSpPr/>
          <p:nvPr>
            <p:custDataLst>
              <p:tags r:id="rId8"/>
            </p:custDataLst>
          </p:nvPr>
        </p:nvGrpSpPr>
        <p:grpSpPr>
          <a:xfrm>
            <a:off x="5552883" y="5822174"/>
            <a:ext cx="448580" cy="438660"/>
            <a:chOff x="6755601" y="5234450"/>
            <a:chExt cx="448580" cy="438660"/>
          </a:xfrm>
        </p:grpSpPr>
        <p:sp>
          <p:nvSpPr>
            <p:cNvPr id="7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31805" y="530073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 dirty="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71" name="Shape4346"/>
            <p:cNvPicPr/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755601" y="5234450"/>
              <a:ext cx="368233" cy="368233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C8FDE2FC-7183-E81A-8F56-30F8D45044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1555" y="392726"/>
            <a:ext cx="5569917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000000"/>
                </a:solidFill>
                <a:latin typeface="+mn-lt"/>
              </a:rPr>
              <a:t>5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правил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вибору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назв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змінних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D7E1F-815C-421E-99A1-0681E834A86F}"/>
              </a:ext>
            </a:extLst>
          </p:cNvPr>
          <p:cNvSpPr txBox="1"/>
          <p:nvPr/>
        </p:nvSpPr>
        <p:spPr>
          <a:xfrm>
            <a:off x="318581" y="-880193"/>
            <a:ext cx="79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має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говорити»</a:t>
            </a:r>
            <a:endParaRPr lang="uk-UA" sz="1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авила – Бесплатные иконки: файлы и папки">
            <a:extLst>
              <a:ext uri="{FF2B5EF4-FFF2-40B4-BE49-F238E27FC236}">
                <a16:creationId xmlns:a16="http://schemas.microsoft.com/office/drawing/2014/main" id="{E296006A-A431-4727-AC58-378AC0D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" y="1971559"/>
            <a:ext cx="4631177" cy="46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9"/>
          <p:cNvGrpSpPr/>
          <p:nvPr>
            <p:custDataLst>
              <p:tags r:id="rId1"/>
            </p:custDataLst>
          </p:nvPr>
        </p:nvGrpSpPr>
        <p:grpSpPr>
          <a:xfrm>
            <a:off x="-20828" y="-37062"/>
            <a:ext cx="12838292" cy="8372247"/>
            <a:chOff x="-655828" y="-672062"/>
            <a:chExt cx="12838292" cy="8372247"/>
          </a:xfrm>
        </p:grpSpPr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ACA0691E-BE09-DE41-A48D-AB9468EAE4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43345" y="1993278"/>
              <a:ext cx="2939118" cy="570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E7E6E6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lang="en-US" sz="2500" kern="0">
                <a:solidFill>
                  <a:schemeClr val="tx1">
                    <a:lumMod val="50000"/>
                    <a:lumOff val="50000"/>
                  </a:schemeClr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" name="Shape8"/>
            <p:cNvSpPr/>
            <p:nvPr>
              <p:custDataLst>
                <p:tags r:id="rId7"/>
              </p:custDataLst>
            </p:nvPr>
          </p:nvSpPr>
          <p:spPr>
            <a:xfrm>
              <a:off x="-655828" y="-672062"/>
              <a:ext cx="12192001" cy="184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21600"/>
                  </a:moveTo>
                  <a:lnTo>
                    <a:pt x="18446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43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aphicFrame>
        <p:nvGraphicFramePr>
          <p:cNvPr id="13" name="Shape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769294"/>
              </p:ext>
            </p:extLst>
          </p:nvPr>
        </p:nvGraphicFramePr>
        <p:xfrm>
          <a:off x="789745" y="1980267"/>
          <a:ext cx="10465155" cy="4421963"/>
        </p:xfrm>
        <a:graphic>
          <a:graphicData uri="http://schemas.openxmlformats.org/drawingml/2006/table">
            <a:tbl>
              <a:tblPr/>
              <a:tblGrid>
                <a:gridCol w="20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8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0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Shape10"/>
          <p:cNvGrpSpPr/>
          <p:nvPr>
            <p:custDataLst>
              <p:tags r:id="rId3"/>
            </p:custDataLst>
          </p:nvPr>
        </p:nvGrpSpPr>
        <p:grpSpPr>
          <a:xfrm>
            <a:off x="667691" y="295536"/>
            <a:ext cx="867832" cy="1211089"/>
            <a:chOff x="5027084" y="2188456"/>
            <a:chExt cx="867832" cy="1211089"/>
          </a:xfrm>
        </p:grpSpPr>
        <p:sp>
          <p:nvSpPr>
            <p:cNvPr id="7" name="Shape11">
              <a:extLst>
                <a:ext uri="{FF2B5EF4-FFF2-40B4-BE49-F238E27FC236}">
                  <a16:creationId xmlns:a16="http://schemas.microsoft.com/office/drawing/2014/main" id="{CC3F456D-7D63-BE4A-8173-3675A22CEB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49138" y="2188456"/>
              <a:ext cx="623724" cy="1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" name="Shape12">
            <a:extLst>
              <a:ext uri="{FF2B5EF4-FFF2-40B4-BE49-F238E27FC236}">
                <a16:creationId xmlns:a16="http://schemas.microsoft.com/office/drawing/2014/main" id="{E0072101-171C-3146-B2A7-0F50C9ED0C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8116" y="436580"/>
            <a:ext cx="7987707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kern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Ключові слова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4334"/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42" name="Shape4323">
              <a:extLst>
                <a:ext uri="{FF2B5EF4-FFF2-40B4-BE49-F238E27FC236}">
                  <a16:creationId xmlns:a16="http://schemas.microsoft.com/office/drawing/2014/main" id="{28E28318-A353-A0E6-480A-691238DF4EE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31" name="Shape4324">
            <a:extLst>
              <a:ext uri="{FF2B5EF4-FFF2-40B4-BE49-F238E27FC236}">
                <a16:creationId xmlns:a16="http://schemas.microsoft.com/office/drawing/2014/main" id="{352B552A-3913-0073-7528-D8EC18BBAC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9636" y="552594"/>
            <a:ext cx="4082148" cy="37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+mn-lt"/>
              </a:rPr>
              <a:t>Коли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в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одній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операції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залучені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різних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</a:t>
            </a:r>
            <a:r>
              <a:rPr sz="2800" dirty="0">
                <a:solidFill>
                  <a:srgbClr val="000000"/>
                </a:solidFill>
                <a:latin typeface="+mn-lt"/>
              </a:rPr>
              <a:t>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завжди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операцію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.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Деякі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перетворень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виконуються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неявно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автоматично</a:t>
            </a:r>
            <a:endParaRPr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Shape4326">
            <a:extLst>
              <a:ext uri="{FF2B5EF4-FFF2-40B4-BE49-F238E27FC236}">
                <a16:creationId xmlns:a16="http://schemas.microsoft.com/office/drawing/2014/main" id="{FBB8E2DF-A6F7-4EDD-D348-1808FC78F5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35917" y="564940"/>
            <a:ext cx="45719" cy="376808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 sz="2400"/>
          </a:p>
        </p:txBody>
      </p:sp>
      <p:sp>
        <p:nvSpPr>
          <p:cNvPr id="28" name="Shape4327">
            <a:extLst>
              <a:ext uri="{FF2B5EF4-FFF2-40B4-BE49-F238E27FC236}">
                <a16:creationId xmlns:a16="http://schemas.microsoft.com/office/drawing/2014/main" id="{81EDA940-83E1-4552-8F5A-630299F352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CB751-0231-4F80-BB44-1DDB320F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11" y="2230733"/>
            <a:ext cx="6795370" cy="285575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A3684847-7A6F-426A-A5A2-11D269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1" y="5472256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0436D-D0A2-487D-A92C-9A8F9EC3FE03}"/>
              </a:ext>
            </a:extLst>
          </p:cNvPr>
          <p:cNvSpPr txBox="1"/>
          <p:nvPr/>
        </p:nvSpPr>
        <p:spPr>
          <a:xfrm>
            <a:off x="2360478" y="4073629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  <p:sp>
        <p:nvSpPr>
          <p:cNvPr id="21" name="Shape4323">
            <a:extLst>
              <a:ext uri="{FF2B5EF4-FFF2-40B4-BE49-F238E27FC236}">
                <a16:creationId xmlns:a16="http://schemas.microsoft.com/office/drawing/2014/main" id="{F4EDD5B3-AB62-4DCF-84FC-C82E1CD6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4334">
            <a:extLst>
              <a:ext uri="{FF2B5EF4-FFF2-40B4-BE49-F238E27FC236}">
                <a16:creationId xmlns:a16="http://schemas.microsoft.com/office/drawing/2014/main" id="{3A30C7AB-A7D0-4C44-B6F5-C8279E6394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21" name="Shape4323">
              <a:extLst>
                <a:ext uri="{FF2B5EF4-FFF2-40B4-BE49-F238E27FC236}">
                  <a16:creationId xmlns:a16="http://schemas.microsoft.com/office/drawing/2014/main" id="{7DAC9926-3D6F-4BFE-A6BF-BECCE7471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40" name="Shape4323">
            <a:extLst>
              <a:ext uri="{FF2B5EF4-FFF2-40B4-BE49-F238E27FC236}">
                <a16:creationId xmlns:a16="http://schemas.microsoft.com/office/drawing/2014/main" id="{BC1179D7-8DD9-537C-0ED9-C7E41F862D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6" name="Shape4342"/>
          <p:cNvGrpSpPr/>
          <p:nvPr>
            <p:custDataLst>
              <p:tags r:id="rId3"/>
            </p:custDataLst>
          </p:nvPr>
        </p:nvGrpSpPr>
        <p:grpSpPr>
          <a:xfrm>
            <a:off x="265605" y="3227999"/>
            <a:ext cx="1554726" cy="1602580"/>
            <a:chOff x="6773748" y="2660298"/>
            <a:chExt cx="430436" cy="421846"/>
          </a:xfrm>
        </p:grpSpPr>
        <p:sp>
          <p:nvSpPr>
            <p:cNvPr id="37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38" name="Shape4337"/>
            <p:cNvPicPr/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sp>
        <p:nvSpPr>
          <p:cNvPr id="19" name="Shape4327">
            <a:extLst>
              <a:ext uri="{FF2B5EF4-FFF2-40B4-BE49-F238E27FC236}">
                <a16:creationId xmlns:a16="http://schemas.microsoft.com/office/drawing/2014/main" id="{D8DA7E93-793A-4127-8441-1875F70BB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0664827-9D86-452B-A521-C3BF9A7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64" y="3526367"/>
            <a:ext cx="62667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EAD74-FA29-427A-B17A-C1B8A86B42D3}"/>
              </a:ext>
            </a:extLst>
          </p:cNvPr>
          <p:cNvSpPr txBox="1"/>
          <p:nvPr/>
        </p:nvSpPr>
        <p:spPr>
          <a:xfrm>
            <a:off x="7260529" y="540934"/>
            <a:ext cx="450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  <p:sp>
        <p:nvSpPr>
          <p:cNvPr id="25" name="Shape4326">
            <a:extLst>
              <a:ext uri="{FF2B5EF4-FFF2-40B4-BE49-F238E27FC236}">
                <a16:creationId xmlns:a16="http://schemas.microsoft.com/office/drawing/2014/main" id="{14DA1562-BCF0-41F4-BCB7-534E68D926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8808" y="487190"/>
            <a:ext cx="45719" cy="40240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2426</Words>
  <Application>Microsoft Office PowerPoint</Application>
  <PresentationFormat>Широкоэкранный</PresentationFormat>
  <Paragraphs>395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9" baseType="lpstr">
      <vt:lpstr>Arial</vt:lpstr>
      <vt:lpstr>Bahnschrift Condensed</vt:lpstr>
      <vt:lpstr>Book Antiqua</vt:lpstr>
      <vt:lpstr>Calibri</vt:lpstr>
      <vt:lpstr>Calibri Light</vt:lpstr>
      <vt:lpstr>Cascadia Code</vt:lpstr>
      <vt:lpstr>Century Gothic</vt:lpstr>
      <vt:lpstr>Comfortaa</vt:lpstr>
      <vt:lpstr>Comic Sans MS</vt:lpstr>
      <vt:lpstr>Courier New</vt:lpstr>
      <vt:lpstr>Dela Gothic One</vt:lpstr>
      <vt:lpstr>Gelasio</vt:lpstr>
      <vt:lpstr>inherit</vt:lpstr>
      <vt:lpstr>Lato</vt:lpstr>
      <vt:lpstr>Play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109</cp:revision>
  <dcterms:created xsi:type="dcterms:W3CDTF">2023-10-11T13:14:03Z</dcterms:created>
  <dcterms:modified xsi:type="dcterms:W3CDTF">2024-04-24T16:25:28Z</dcterms:modified>
</cp:coreProperties>
</file>