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3" r:id="rId5"/>
    <p:sldId id="307" r:id="rId6"/>
    <p:sldId id="266" r:id="rId7"/>
    <p:sldId id="262" r:id="rId8"/>
    <p:sldId id="713" r:id="rId9"/>
    <p:sldId id="308" r:id="rId10"/>
    <p:sldId id="269" r:id="rId11"/>
    <p:sldId id="268" r:id="rId12"/>
    <p:sldId id="296" r:id="rId13"/>
    <p:sldId id="277" r:id="rId14"/>
    <p:sldId id="301" r:id="rId15"/>
    <p:sldId id="714" r:id="rId16"/>
    <p:sldId id="309" r:id="rId17"/>
    <p:sldId id="712" r:id="rId18"/>
    <p:sldId id="272" r:id="rId19"/>
    <p:sldId id="274" r:id="rId20"/>
    <p:sldId id="710" r:id="rId21"/>
    <p:sldId id="711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1D67-7100-44FE-A36F-9F5A28970F2C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2459-0994-411E-A9B4-43AF97CE2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F51BD-6071-485D-BA59-33E4525916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A0CF-2805-438A-868F-525E75AE349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12A-1E48-4D3A-A852-1EB0D174BCFC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0879-7073-44E9-B562-E600B61208A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1A7-78A6-484E-BC18-E700AAC9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34197-FB42-44CB-A6B1-9BEB360E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9-52C3-474C-AAF5-84779F7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5BF8-1705-4A3C-A886-4A8804A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6225-8E49-4F39-ABFC-43F0EB2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1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8210-C2F8-495F-AF97-313406B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C991C-B7C9-48DC-A5C9-674E3FF4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2AA1-7F0C-416E-9ACF-B0FE0EA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AFD8C-2F9A-4832-A8E4-B07FB78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F4D3-4FA1-419D-886E-110132B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9FCA94-7B28-4E44-B551-C0AF5D7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DCFE1-28EB-49CE-A23F-4A738689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228B5-CE9B-40A0-8D17-19C8211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D28F9-2F0D-4D20-AD6E-EA942F1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70E42-854B-415F-A57F-B17A4B37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1E69-58BF-4CBC-AB1C-AE39261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9D50B-A8A3-4E9F-BBB8-49817A8C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3F73-FA4B-4EC2-ADEA-E60B4E6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D0443-F34F-419A-ACC6-6D03D9D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87BC-D78C-4983-B4C6-FAC744E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38359-164B-40A9-8FF8-72E4295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7D9F-BAA8-4D16-ADC5-D30214D0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DDA51-489A-418C-9DED-84C899E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6890B-1D91-4493-B77D-9D2AB8A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4BE3C-8F59-4662-93A3-E793758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D207-A9C1-44CA-901D-4AE57F6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8A14-3E93-496A-A12A-4DC3254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87B7F-1044-45BF-B13B-07D6B97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E1CB-D05A-47ED-9FEF-5360085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8ED56-A2F5-4E94-8D47-D8B9C3A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62DB2-E49D-4D29-A6FC-0E1BB5E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11CD-6F83-4B07-A44A-5AF4D75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B386D-6FB3-4D83-86CF-ED63ADE7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8AD60-B9A5-441E-A504-A6599930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53BC85-5587-4B09-AC4D-EBE1308D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77FEF1-9AA1-4FA5-B710-A81E002C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135EB-E960-4190-9B4D-9AC1610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AD4E6-A394-4D1A-95E4-A3D8261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B3C2-245D-4F8E-8481-9171DF0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EDCA4-3145-41FE-832E-485E05A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734B6-BFBA-4AE3-B485-803466C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F9980-94EA-4785-9CB2-C9A6FE4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9FAB-226B-4DC0-A275-4BDF10C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AFBD5-F745-490A-A6FB-465E103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A34EC-DD48-4758-9F73-08411C5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779DD3-2D52-491A-8F01-AF18A3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E498-EEFA-40B6-AE60-15EF78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346F7-73AC-4621-B745-2C4D9D21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CE0D9-AB82-4C42-8210-7179D6CA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C8D01-B134-4DB8-9282-8A192EC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5E98E-F0F8-4621-BA7D-A2C764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E4FB4-9F45-4036-AC1D-7A08197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005B0-43FC-42E2-9FE5-C1CD2B2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31E81D-3480-4D33-AF57-BCD5BA29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3D268-384E-495D-8C4F-C1ED9C0F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FE452-7893-46AD-94D2-01A94CE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C907D6-D03B-40DB-A590-353454B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BB9CD-BF27-45AA-B7BF-BC73F60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9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363B-0C22-46BD-B326-63097AF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E4886-9974-4530-8845-7335AF3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699E8-51A6-4E78-AB89-8199DB12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28A8-C0A6-4093-B36F-1DD302790AAF}" type="datetimeFigureOut">
              <a:rPr lang="uk-UA" smtClean="0"/>
              <a:t>24.04.2024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43AA-3C7D-4B34-86AF-4E7F427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49224-9E83-4409-AC5D-5303233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38051" y="3568704"/>
            <a:ext cx="8915903" cy="964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масиви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CF20D9EF-70FA-4C75-A6AC-DCE966312AE8}"/>
              </a:ext>
            </a:extLst>
          </p:cNvPr>
          <p:cNvSpPr/>
          <p:nvPr/>
        </p:nvSpPr>
        <p:spPr>
          <a:xfrm>
            <a:off x="-288342" y="-32225"/>
            <a:ext cx="6755130" cy="76751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33ADC7-2568-49F4-961B-62008FB54DF1}"/>
              </a:ext>
            </a:extLst>
          </p:cNvPr>
          <p:cNvSpPr txBox="1">
            <a:spLocks noChangeArrowheads="1"/>
          </p:cNvSpPr>
          <p:nvPr/>
        </p:nvSpPr>
        <p:spPr>
          <a:xfrm>
            <a:off x="94268" y="58737"/>
            <a:ext cx="6297105" cy="549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1DE60-9954-48EB-957B-08E506EEF604}"/>
              </a:ext>
            </a:extLst>
          </p:cNvPr>
          <p:cNvSpPr txBox="1"/>
          <p:nvPr/>
        </p:nvSpPr>
        <p:spPr>
          <a:xfrm>
            <a:off x="226243" y="1479805"/>
            <a:ext cx="5869758" cy="78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Двовимірний масив також можна </a:t>
            </a:r>
            <a:r>
              <a:rPr lang="uk-UA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таким чином: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A44C8-9F05-446E-9AAD-67A7EB0D427C}"/>
              </a:ext>
            </a:extLst>
          </p:cNvPr>
          <p:cNvSpPr txBox="1"/>
          <p:nvPr/>
        </p:nvSpPr>
        <p:spPr>
          <a:xfrm>
            <a:off x="301656" y="2236137"/>
            <a:ext cx="5794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{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		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1E4B1-BFC4-4EC5-A01E-DE5C0A30B651}"/>
              </a:ext>
            </a:extLst>
          </p:cNvPr>
          <p:cNvSpPr txBox="1"/>
          <p:nvPr/>
        </p:nvSpPr>
        <p:spPr>
          <a:xfrm>
            <a:off x="4242061" y="4116415"/>
            <a:ext cx="6240544" cy="457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з використанням операції</a:t>
            </a:r>
            <a:r>
              <a:rPr lang="uk-UA" altLang="ru-RU" sz="2800" dirty="0"/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800" dirty="0"/>
              <a:t> :</a:t>
            </a:r>
            <a:endParaRPr lang="en-US" alt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13234-F5A0-4AA8-8E8E-1AF123DB0D8F}"/>
              </a:ext>
            </a:extLst>
          </p:cNvPr>
          <p:cNvSpPr txBox="1"/>
          <p:nvPr/>
        </p:nvSpPr>
        <p:spPr>
          <a:xfrm>
            <a:off x="4242060" y="4500490"/>
            <a:ext cx="7949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AD9D61B8-B9D3-4FF0-80AE-A587E599D14B}"/>
              </a:ext>
            </a:extLst>
          </p:cNvPr>
          <p:cNvSpPr/>
          <p:nvPr/>
        </p:nvSpPr>
        <p:spPr>
          <a:xfrm>
            <a:off x="11023411" y="38604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1E1A5593-9350-45E2-94C2-AFD6CAF0A287}"/>
              </a:ext>
            </a:extLst>
          </p:cNvPr>
          <p:cNvSpPr/>
          <p:nvPr/>
        </p:nvSpPr>
        <p:spPr>
          <a:xfrm>
            <a:off x="10810998" y="26495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FEB2EECB-A8B6-4AC6-A098-5482802BAA28}"/>
              </a:ext>
            </a:extLst>
          </p:cNvPr>
          <p:cNvSpPr/>
          <p:nvPr/>
        </p:nvSpPr>
        <p:spPr>
          <a:xfrm>
            <a:off x="7356384" y="169659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6487B60D-13C7-4B1B-B806-537E0551245F}"/>
              </a:ext>
            </a:extLst>
          </p:cNvPr>
          <p:cNvSpPr/>
          <p:nvPr/>
        </p:nvSpPr>
        <p:spPr>
          <a:xfrm>
            <a:off x="7143971" y="157550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3BA47895-A59D-48A6-A92D-A4F093E0F0F8}"/>
              </a:ext>
            </a:extLst>
          </p:cNvPr>
          <p:cNvSpPr/>
          <p:nvPr/>
        </p:nvSpPr>
        <p:spPr>
          <a:xfrm>
            <a:off x="1398644" y="482657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2C7764F1-3140-43B0-B0B3-2AE78BE67700}"/>
              </a:ext>
            </a:extLst>
          </p:cNvPr>
          <p:cNvSpPr/>
          <p:nvPr/>
        </p:nvSpPr>
        <p:spPr>
          <a:xfrm>
            <a:off x="1186231" y="470547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B40689B7-ED68-41FF-A4ED-2ADA6D89E0B2}"/>
              </a:ext>
            </a:extLst>
          </p:cNvPr>
          <p:cNvSpPr/>
          <p:nvPr/>
        </p:nvSpPr>
        <p:spPr>
          <a:xfrm>
            <a:off x="7902880" y="558907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AF09E5D2-9C1F-4899-8378-DAC99DA285A5}"/>
              </a:ext>
            </a:extLst>
          </p:cNvPr>
          <p:cNvSpPr/>
          <p:nvPr/>
        </p:nvSpPr>
        <p:spPr>
          <a:xfrm>
            <a:off x="7690467" y="546797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12DE5769-40A0-41D4-BB30-E434ECDA471D}"/>
              </a:ext>
            </a:extLst>
          </p:cNvPr>
          <p:cNvSpPr/>
          <p:nvPr/>
        </p:nvSpPr>
        <p:spPr>
          <a:xfrm>
            <a:off x="-260063" y="-11963"/>
            <a:ext cx="6755130" cy="108408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B51B63-F5B2-4C93-9522-6B204BF41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5440"/>
            <a:ext cx="6096000" cy="549276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Двовимірні масиви. Звертання по індексу</a:t>
            </a:r>
            <a:endParaRPr lang="ru-RU" alt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C9F973-E6C0-496D-A9A5-79BB34A1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9" y="1567059"/>
            <a:ext cx="116358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&lt;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uk-UA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].length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3126B50-7340-49F6-894A-1489FB964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903" y="3590878"/>
            <a:ext cx="5590097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//виводимо кожний елемент масиву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i :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7D3AC-6C96-443B-9956-A078F18829B9}"/>
              </a:ext>
            </a:extLst>
          </p:cNvPr>
          <p:cNvSpPr txBox="1"/>
          <p:nvPr/>
        </p:nvSpPr>
        <p:spPr>
          <a:xfrm>
            <a:off x="207389" y="1043839"/>
            <a:ext cx="505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через індекси: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2519F-D4FA-4038-BC81-9A15DD93DC4E}"/>
              </a:ext>
            </a:extLst>
          </p:cNvPr>
          <p:cNvSpPr txBox="1"/>
          <p:nvPr/>
        </p:nvSpPr>
        <p:spPr>
          <a:xfrm>
            <a:off x="6601903" y="3083033"/>
            <a:ext cx="505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 через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0113D0E0-4625-4F1D-978C-8CB6ACA1C9FD}"/>
              </a:ext>
            </a:extLst>
          </p:cNvPr>
          <p:cNvSpPr/>
          <p:nvPr/>
        </p:nvSpPr>
        <p:spPr>
          <a:xfrm>
            <a:off x="550232" y="410995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A4B01C79-AFCA-4E2A-8994-3BDD6D7BCEC7}"/>
              </a:ext>
            </a:extLst>
          </p:cNvPr>
          <p:cNvSpPr/>
          <p:nvPr/>
        </p:nvSpPr>
        <p:spPr>
          <a:xfrm>
            <a:off x="337819" y="398886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A7B0F4C2-9A91-41B9-8E89-644C8E7BE51B}"/>
              </a:ext>
            </a:extLst>
          </p:cNvPr>
          <p:cNvSpPr/>
          <p:nvPr/>
        </p:nvSpPr>
        <p:spPr>
          <a:xfrm>
            <a:off x="3962734" y="491717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F5895F61-41CA-4D79-8269-E39ADA53AF31}"/>
              </a:ext>
            </a:extLst>
          </p:cNvPr>
          <p:cNvSpPr/>
          <p:nvPr/>
        </p:nvSpPr>
        <p:spPr>
          <a:xfrm>
            <a:off x="3750321" y="479607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F819F423-D4D0-4D1F-85A7-DA23B5A83162}"/>
              </a:ext>
            </a:extLst>
          </p:cNvPr>
          <p:cNvSpPr/>
          <p:nvPr/>
        </p:nvSpPr>
        <p:spPr>
          <a:xfrm>
            <a:off x="10099584" y="97456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D424975C-D3F2-4FD3-BC66-C79E89E42635}"/>
              </a:ext>
            </a:extLst>
          </p:cNvPr>
          <p:cNvSpPr/>
          <p:nvPr/>
        </p:nvSpPr>
        <p:spPr>
          <a:xfrm>
            <a:off x="9887171" y="85347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00741" y="5235250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Доповнення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lang="en-US" sz="2400" b="1" i="1" dirty="0"/>
              <a:t>;</a:t>
            </a:r>
            <a:endParaRPr lang="ru-RU" sz="2400" dirty="0"/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6559A5C4-38BE-439B-A42D-DCED4FC418C6}"/>
              </a:ext>
            </a:extLst>
          </p:cNvPr>
          <p:cNvSpPr/>
          <p:nvPr/>
        </p:nvSpPr>
        <p:spPr>
          <a:xfrm>
            <a:off x="-260063" y="-11963"/>
            <a:ext cx="6755130" cy="108408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75470"/>
            <a:ext cx="64196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41486-1E51-4E45-926E-405B1572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741" y="1695820"/>
            <a:ext cx="6589337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kumimoji="0" lang="uk-UA" altLang="uk-UA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&gt;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A5A9FB38-08B9-44C9-9056-695296341CB3}"/>
              </a:ext>
            </a:extLst>
          </p:cNvPr>
          <p:cNvSpPr/>
          <p:nvPr/>
        </p:nvSpPr>
        <p:spPr>
          <a:xfrm>
            <a:off x="1068707" y="225287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A6C2FBB5-F38D-45DD-88D1-2B341A1B04F2}"/>
              </a:ext>
            </a:extLst>
          </p:cNvPr>
          <p:cNvSpPr/>
          <p:nvPr/>
        </p:nvSpPr>
        <p:spPr>
          <a:xfrm>
            <a:off x="856294" y="213178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4D46A77B-4163-4B90-B2BB-6F89A70BF506}"/>
              </a:ext>
            </a:extLst>
          </p:cNvPr>
          <p:cNvSpPr/>
          <p:nvPr/>
        </p:nvSpPr>
        <p:spPr>
          <a:xfrm>
            <a:off x="1954826" y="569245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9FEE1769-EA75-4DA2-8DD5-9C67F9925A67}"/>
              </a:ext>
            </a:extLst>
          </p:cNvPr>
          <p:cNvSpPr/>
          <p:nvPr/>
        </p:nvSpPr>
        <p:spPr>
          <a:xfrm>
            <a:off x="1742413" y="557135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3CB95F9C-8067-4F80-B9AD-1D7E0F9218CB}"/>
              </a:ext>
            </a:extLst>
          </p:cNvPr>
          <p:cNvSpPr/>
          <p:nvPr/>
        </p:nvSpPr>
        <p:spPr>
          <a:xfrm>
            <a:off x="9317160" y="38599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56400D35-47C6-45F2-88FA-072BE68A527E}"/>
              </a:ext>
            </a:extLst>
          </p:cNvPr>
          <p:cNvSpPr/>
          <p:nvPr/>
        </p:nvSpPr>
        <p:spPr>
          <a:xfrm>
            <a:off x="9104747" y="26490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2D0BAD44-A866-4F63-BE16-ACF85478BA7B}"/>
              </a:ext>
            </a:extLst>
          </p:cNvPr>
          <p:cNvSpPr/>
          <p:nvPr/>
        </p:nvSpPr>
        <p:spPr>
          <a:xfrm>
            <a:off x="10334071" y="355009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2474EB54-527E-4EA1-85CB-7D2898CFD606}"/>
              </a:ext>
            </a:extLst>
          </p:cNvPr>
          <p:cNvSpPr/>
          <p:nvPr/>
        </p:nvSpPr>
        <p:spPr>
          <a:xfrm>
            <a:off x="10121658" y="342900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200F1EA7-9117-4523-AF1B-6BB740CDBDFB}"/>
              </a:ext>
            </a:extLst>
          </p:cNvPr>
          <p:cNvSpPr/>
          <p:nvPr/>
        </p:nvSpPr>
        <p:spPr>
          <a:xfrm>
            <a:off x="1119023" y="950819"/>
            <a:ext cx="7581917" cy="2984888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70360" y="1357460"/>
            <a:ext cx="291314" cy="4713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77932" y="886120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3  5  6  12  15  17  18  20  25</a:t>
            </a:r>
            <a:r>
              <a:rPr lang="en-US" dirty="0"/>
              <a:t> </a:t>
            </a:r>
            <a:r>
              <a:rPr lang="ru-RU" dirty="0"/>
              <a:t>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552989" y="2153158"/>
            <a:ext cx="6011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видалити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261675" y="1828800"/>
            <a:ext cx="291314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5FF44C4D-C911-4B73-91C9-2CBDFB6EAAD1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7E38138-B624-4AD9-B0FC-1F518F4C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3" y="55123"/>
            <a:ext cx="59106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3C557E-4E0F-494E-A849-931066CB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932" y="4033417"/>
            <a:ext cx="7581917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n-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n--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FEB0AC09-919A-457E-B3C4-A8A39EA2FA6E}"/>
              </a:ext>
            </a:extLst>
          </p:cNvPr>
          <p:cNvSpPr/>
          <p:nvPr/>
        </p:nvSpPr>
        <p:spPr>
          <a:xfrm>
            <a:off x="323274" y="322130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E03CCEAA-9D09-4910-A6A3-D1C0AD10EC24}"/>
              </a:ext>
            </a:extLst>
          </p:cNvPr>
          <p:cNvSpPr/>
          <p:nvPr/>
        </p:nvSpPr>
        <p:spPr>
          <a:xfrm>
            <a:off x="110861" y="310020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89898B83-B47B-48C2-A206-5A7C73E02891}"/>
              </a:ext>
            </a:extLst>
          </p:cNvPr>
          <p:cNvSpPr/>
          <p:nvPr/>
        </p:nvSpPr>
        <p:spPr>
          <a:xfrm>
            <a:off x="8478175" y="46058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983BA8A1-0F43-4539-84A0-C47984B6B1D4}"/>
              </a:ext>
            </a:extLst>
          </p:cNvPr>
          <p:cNvSpPr/>
          <p:nvPr/>
        </p:nvSpPr>
        <p:spPr>
          <a:xfrm>
            <a:off x="8265762" y="33948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FD103943-D0AD-43B7-85D6-6BA1C38BC0A1}"/>
              </a:ext>
            </a:extLst>
          </p:cNvPr>
          <p:cNvSpPr/>
          <p:nvPr/>
        </p:nvSpPr>
        <p:spPr>
          <a:xfrm>
            <a:off x="10526481" y="279747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86FF76A2-BEF8-406B-A1BD-E2AA5A6E8120}"/>
              </a:ext>
            </a:extLst>
          </p:cNvPr>
          <p:cNvSpPr/>
          <p:nvPr/>
        </p:nvSpPr>
        <p:spPr>
          <a:xfrm>
            <a:off x="10314068" y="267637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EE2BAA90-FB61-4245-AED6-B5D3EB12772E}"/>
              </a:ext>
            </a:extLst>
          </p:cNvPr>
          <p:cNvSpPr/>
          <p:nvPr/>
        </p:nvSpPr>
        <p:spPr>
          <a:xfrm>
            <a:off x="1348390" y="601293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8107A1AF-69AE-49AF-A71B-52F3565CCD37}"/>
              </a:ext>
            </a:extLst>
          </p:cNvPr>
          <p:cNvSpPr/>
          <p:nvPr/>
        </p:nvSpPr>
        <p:spPr>
          <a:xfrm>
            <a:off x="1135977" y="589183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8B632CD2-D968-40DE-B66A-2BE95613A339}"/>
              </a:ext>
            </a:extLst>
          </p:cNvPr>
          <p:cNvSpPr/>
          <p:nvPr/>
        </p:nvSpPr>
        <p:spPr>
          <a:xfrm>
            <a:off x="9185396" y="552830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ACD8895D-FCEC-463E-83C9-23DDDBE09A99}"/>
              </a:ext>
            </a:extLst>
          </p:cNvPr>
          <p:cNvSpPr/>
          <p:nvPr/>
        </p:nvSpPr>
        <p:spPr>
          <a:xfrm>
            <a:off x="8972983" y="540721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C3F453B6-4102-438B-BD73-1C9DB20F2F0B}"/>
              </a:ext>
            </a:extLst>
          </p:cNvPr>
          <p:cNvSpPr/>
          <p:nvPr/>
        </p:nvSpPr>
        <p:spPr>
          <a:xfrm>
            <a:off x="1119023" y="950819"/>
            <a:ext cx="7581917" cy="2984888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Є </a:t>
            </a:r>
            <a:r>
              <a:rPr lang="ru-RU" dirty="0" err="1"/>
              <a:t>масив</a:t>
            </a:r>
            <a:r>
              <a:rPr lang="ru-RU" dirty="0"/>
              <a:t>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</a:t>
            </a:r>
            <a:r>
              <a:rPr lang="ru-RU"/>
              <a:t>25  25</a:t>
            </a:r>
            <a:endParaRPr lang="ru-RU" dirty="0"/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</a:t>
            </a:r>
            <a:r>
              <a:rPr lang="en-US" dirty="0"/>
              <a:t>x 8 </a:t>
            </a:r>
            <a:r>
              <a:rPr lang="ru-RU" dirty="0"/>
              <a:t>12  15  17  18  20  25</a:t>
            </a:r>
            <a:endParaRPr lang="en-US" b="1" dirty="0"/>
          </a:p>
        </p:txBody>
      </p:sp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2933151" y="1385739"/>
            <a:ext cx="45719" cy="3992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3430440" y="2073913"/>
            <a:ext cx="601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вставити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054285" y="178498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4B0E4-5083-472A-ACA3-7C3A987136B6}"/>
              </a:ext>
            </a:extLst>
          </p:cNvPr>
          <p:cNvSpPr txBox="1"/>
          <p:nvPr/>
        </p:nvSpPr>
        <p:spPr>
          <a:xfrm>
            <a:off x="1905000" y="4175126"/>
            <a:ext cx="8257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itchFamily="49" charset="0"/>
              </a:rPr>
              <a:t>int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n; i &gt; k ; i--)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[i-1];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n++;</a:t>
            </a:r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7F11BE6B-42C8-4E99-9757-41FE48745B68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56A4D868-F63B-4EFC-A815-685642B1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89" y="-11963"/>
            <a:ext cx="54995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FCF725F7-D8DB-454D-95A1-BF849977A833}"/>
              </a:ext>
            </a:extLst>
          </p:cNvPr>
          <p:cNvSpPr/>
          <p:nvPr/>
        </p:nvSpPr>
        <p:spPr>
          <a:xfrm>
            <a:off x="323274" y="322130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2AAB3262-5308-463A-86D3-B5F6F75287B9}"/>
              </a:ext>
            </a:extLst>
          </p:cNvPr>
          <p:cNvSpPr/>
          <p:nvPr/>
        </p:nvSpPr>
        <p:spPr>
          <a:xfrm>
            <a:off x="110861" y="310020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CE5F453D-AB59-403E-AE14-FC99AC95F621}"/>
              </a:ext>
            </a:extLst>
          </p:cNvPr>
          <p:cNvSpPr/>
          <p:nvPr/>
        </p:nvSpPr>
        <p:spPr>
          <a:xfrm>
            <a:off x="8478175" y="46058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A2F8D468-1EC3-4717-9E35-3C8EB19CA31A}"/>
              </a:ext>
            </a:extLst>
          </p:cNvPr>
          <p:cNvSpPr/>
          <p:nvPr/>
        </p:nvSpPr>
        <p:spPr>
          <a:xfrm>
            <a:off x="8265762" y="33948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642B8EE0-204C-4F68-828E-CDA7480465F5}"/>
              </a:ext>
            </a:extLst>
          </p:cNvPr>
          <p:cNvSpPr/>
          <p:nvPr/>
        </p:nvSpPr>
        <p:spPr>
          <a:xfrm>
            <a:off x="10526481" y="279747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AAF5584C-B172-4D02-8E8E-97AE16BFBE30}"/>
              </a:ext>
            </a:extLst>
          </p:cNvPr>
          <p:cNvSpPr/>
          <p:nvPr/>
        </p:nvSpPr>
        <p:spPr>
          <a:xfrm>
            <a:off x="10314068" y="267637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DB4C8814-DBC9-4228-85DA-774608281695}"/>
              </a:ext>
            </a:extLst>
          </p:cNvPr>
          <p:cNvSpPr/>
          <p:nvPr/>
        </p:nvSpPr>
        <p:spPr>
          <a:xfrm>
            <a:off x="702728" y="5920117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06C25659-27C6-4F7E-A495-EAEC961AE881}"/>
              </a:ext>
            </a:extLst>
          </p:cNvPr>
          <p:cNvSpPr/>
          <p:nvPr/>
        </p:nvSpPr>
        <p:spPr>
          <a:xfrm>
            <a:off x="490315" y="579902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72EBAEBE-458D-45BA-B673-4721DC7C0434}"/>
              </a:ext>
            </a:extLst>
          </p:cNvPr>
          <p:cNvSpPr/>
          <p:nvPr/>
        </p:nvSpPr>
        <p:spPr>
          <a:xfrm>
            <a:off x="9185396" y="552830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547DF51D-5865-4713-B781-01D8A9373C55}"/>
              </a:ext>
            </a:extLst>
          </p:cNvPr>
          <p:cNvSpPr/>
          <p:nvPr/>
        </p:nvSpPr>
        <p:spPr>
          <a:xfrm>
            <a:off x="8972983" y="540721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Шестиугольник 1">
            <a:extLst>
              <a:ext uri="{FF2B5EF4-FFF2-40B4-BE49-F238E27FC236}">
                <a16:creationId xmlns:a16="http://schemas.microsoft.com/office/drawing/2014/main" id="{157F79B2-5F88-4693-8C7E-44C7C25C1637}"/>
              </a:ext>
            </a:extLst>
          </p:cNvPr>
          <p:cNvSpPr/>
          <p:nvPr/>
        </p:nvSpPr>
        <p:spPr>
          <a:xfrm>
            <a:off x="-247887" y="0"/>
            <a:ext cx="6839972" cy="961534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C11D114-E3B0-4524-B4D9-BCF3FF22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990"/>
            <a:ext cx="6495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іювання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масиву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27CC87-16BE-448A-A47E-B48866567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20" y="1293403"/>
            <a:ext cx="11192759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arrCopy1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arrCopy1.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arrCopy1[i]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arrCopy2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arrCopy2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arrCopy3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arrCopy3 =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uk-UA" altLang="uk-UA" sz="2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copyOf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9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7F7D8545-565A-4666-BC35-66A753C273AA}"/>
              </a:ext>
            </a:extLst>
          </p:cNvPr>
          <p:cNvSpPr/>
          <p:nvPr/>
        </p:nvSpPr>
        <p:spPr>
          <a:xfrm>
            <a:off x="967352" y="929149"/>
            <a:ext cx="9411559" cy="405762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D809-810D-4D85-9F27-AD61F37291F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93888" y="949327"/>
            <a:ext cx="837190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переставити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оберненому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інверсію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6213" indent="-176213">
              <a:spcBef>
                <a:spcPct val="5000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96875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a[n-1],</a:t>
            </a:r>
            <a:r>
              <a:rPr lang="en-US" sz="3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a[n-2],…</a:t>
            </a:r>
          </a:p>
        </p:txBody>
      </p:sp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2544763" y="205105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48" name="Group 24"/>
          <p:cNvGraphicFramePr>
            <a:graphicFrameLocks noGrp="1"/>
          </p:cNvGraphicFramePr>
          <p:nvPr/>
        </p:nvGraphicFramePr>
        <p:xfrm>
          <a:off x="6259513" y="203200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62" name="AutoShape 38"/>
          <p:cNvSpPr>
            <a:spLocks noChangeArrowheads="1"/>
          </p:cNvSpPr>
          <p:nvPr/>
        </p:nvSpPr>
        <p:spPr bwMode="auto">
          <a:xfrm>
            <a:off x="5405438" y="2146300"/>
            <a:ext cx="614362" cy="317500"/>
          </a:xfrm>
          <a:prstGeom prst="rightArrow">
            <a:avLst>
              <a:gd name="adj1" fmla="val 50000"/>
              <a:gd name="adj2" fmla="val 483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385119" name="Group 95"/>
          <p:cNvGraphicFramePr>
            <a:graphicFrameLocks noGrp="1"/>
          </p:cNvGraphicFramePr>
          <p:nvPr/>
        </p:nvGraphicFramePr>
        <p:xfrm>
          <a:off x="2536826" y="1685925"/>
          <a:ext cx="2633663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89" name="Group 65"/>
          <p:cNvGraphicFramePr>
            <a:graphicFrameLocks noGrp="1"/>
          </p:cNvGraphicFramePr>
          <p:nvPr/>
        </p:nvGraphicFramePr>
        <p:xfrm>
          <a:off x="6249988" y="1676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107" name="Freeform 83"/>
          <p:cNvSpPr>
            <a:spLocks/>
          </p:cNvSpPr>
          <p:nvPr/>
        </p:nvSpPr>
        <p:spPr bwMode="auto">
          <a:xfrm>
            <a:off x="2811463" y="2555875"/>
            <a:ext cx="5859462" cy="531812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8" name="Freeform 84"/>
          <p:cNvSpPr>
            <a:spLocks/>
          </p:cNvSpPr>
          <p:nvPr/>
        </p:nvSpPr>
        <p:spPr bwMode="auto">
          <a:xfrm>
            <a:off x="3333750" y="2565400"/>
            <a:ext cx="4795838" cy="355600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0" name="AutoShape 86"/>
          <p:cNvSpPr>
            <a:spLocks noChangeArrowheads="1"/>
          </p:cNvSpPr>
          <p:nvPr/>
        </p:nvSpPr>
        <p:spPr bwMode="auto">
          <a:xfrm>
            <a:off x="5867400" y="3200400"/>
            <a:ext cx="3276600" cy="457200"/>
          </a:xfrm>
          <a:prstGeom prst="wedgeRoundRectCallout">
            <a:avLst>
              <a:gd name="adj1" fmla="val -50063"/>
              <a:gd name="adj2" fmla="val -8379"/>
              <a:gd name="adj3" fmla="val 16667"/>
            </a:avLst>
          </a:prstGeom>
          <a:solidFill>
            <a:schemeClr val="bg1">
              <a:lumMod val="7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111" name="Freeform 87"/>
          <p:cNvSpPr>
            <a:spLocks/>
          </p:cNvSpPr>
          <p:nvPr/>
        </p:nvSpPr>
        <p:spPr bwMode="auto">
          <a:xfrm>
            <a:off x="5691188" y="3657600"/>
            <a:ext cx="1060450" cy="298450"/>
          </a:xfrm>
          <a:custGeom>
            <a:avLst/>
            <a:gdLst>
              <a:gd name="T0" fmla="*/ 0 w 511"/>
              <a:gd name="T1" fmla="*/ 2147483647 h 188"/>
              <a:gd name="T2" fmla="*/ 2147483647 w 511"/>
              <a:gd name="T3" fmla="*/ 0 h 188"/>
              <a:gd name="T4" fmla="*/ 2147483647 w 511"/>
              <a:gd name="T5" fmla="*/ 2147483647 h 188"/>
              <a:gd name="T6" fmla="*/ 0 60000 65536"/>
              <a:gd name="T7" fmla="*/ 0 60000 65536"/>
              <a:gd name="T8" fmla="*/ 0 60000 65536"/>
              <a:gd name="T9" fmla="*/ 0 w 511"/>
              <a:gd name="T10" fmla="*/ 0 h 188"/>
              <a:gd name="T11" fmla="*/ 511 w 51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188">
                <a:moveTo>
                  <a:pt x="0" y="171"/>
                </a:moveTo>
                <a:lnTo>
                  <a:pt x="417" y="0"/>
                </a:lnTo>
                <a:lnTo>
                  <a:pt x="511" y="1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2" name="Freeform 88"/>
          <p:cNvSpPr>
            <a:spLocks/>
          </p:cNvSpPr>
          <p:nvPr/>
        </p:nvSpPr>
        <p:spPr bwMode="auto">
          <a:xfrm>
            <a:off x="7934326" y="3657601"/>
            <a:ext cx="1222375" cy="363537"/>
          </a:xfrm>
          <a:custGeom>
            <a:avLst/>
            <a:gdLst>
              <a:gd name="T0" fmla="*/ 0 w 770"/>
              <a:gd name="T1" fmla="*/ 2147483647 h 229"/>
              <a:gd name="T2" fmla="*/ 2147483647 w 770"/>
              <a:gd name="T3" fmla="*/ 0 h 229"/>
              <a:gd name="T4" fmla="*/ 2147483647 w 770"/>
              <a:gd name="T5" fmla="*/ 2147483647 h 229"/>
              <a:gd name="T6" fmla="*/ 0 60000 65536"/>
              <a:gd name="T7" fmla="*/ 0 60000 65536"/>
              <a:gd name="T8" fmla="*/ 0 60000 65536"/>
              <a:gd name="T9" fmla="*/ 0 w 770"/>
              <a:gd name="T10" fmla="*/ 0 h 229"/>
              <a:gd name="T11" fmla="*/ 770 w 770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0" h="229">
                <a:moveTo>
                  <a:pt x="0" y="194"/>
                </a:moveTo>
                <a:lnTo>
                  <a:pt x="188" y="0"/>
                </a:lnTo>
                <a:lnTo>
                  <a:pt x="770" y="22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6BEB8F33-3CC0-430C-A598-CC899E0CA6D7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-8683"/>
            <a:ext cx="609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718993F9-1FB7-4EE3-A6C4-4F04A349F05B}"/>
              </a:ext>
            </a:extLst>
          </p:cNvPr>
          <p:cNvSpPr/>
          <p:nvPr/>
        </p:nvSpPr>
        <p:spPr>
          <a:xfrm>
            <a:off x="323274" y="322130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D9ECF97E-F505-4317-81B0-921E16AE764D}"/>
              </a:ext>
            </a:extLst>
          </p:cNvPr>
          <p:cNvSpPr/>
          <p:nvPr/>
        </p:nvSpPr>
        <p:spPr>
          <a:xfrm>
            <a:off x="110861" y="310020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F9FB6E58-2D1C-4881-A366-35A533B7DA1C}"/>
              </a:ext>
            </a:extLst>
          </p:cNvPr>
          <p:cNvSpPr/>
          <p:nvPr/>
        </p:nvSpPr>
        <p:spPr>
          <a:xfrm>
            <a:off x="8355028" y="-18644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866BA476-CDBD-4109-9B6A-842563C7098F}"/>
              </a:ext>
            </a:extLst>
          </p:cNvPr>
          <p:cNvSpPr/>
          <p:nvPr/>
        </p:nvSpPr>
        <p:spPr>
          <a:xfrm>
            <a:off x="8142615" y="-30753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F7099BD1-D083-42A1-A608-00C9C3C552FB}"/>
              </a:ext>
            </a:extLst>
          </p:cNvPr>
          <p:cNvSpPr/>
          <p:nvPr/>
        </p:nvSpPr>
        <p:spPr>
          <a:xfrm>
            <a:off x="11080544" y="262361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656A52F3-8048-479D-BE06-D5ADDFB7D3D3}"/>
              </a:ext>
            </a:extLst>
          </p:cNvPr>
          <p:cNvSpPr/>
          <p:nvPr/>
        </p:nvSpPr>
        <p:spPr>
          <a:xfrm>
            <a:off x="10868131" y="250252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68690585-EBA0-4DEF-9AC7-4AD6F8BE7C7C}"/>
              </a:ext>
            </a:extLst>
          </p:cNvPr>
          <p:cNvSpPr/>
          <p:nvPr/>
        </p:nvSpPr>
        <p:spPr>
          <a:xfrm>
            <a:off x="702728" y="5920117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2A9DEA9B-3C94-4F4C-86EB-0A5082F9F1E8}"/>
              </a:ext>
            </a:extLst>
          </p:cNvPr>
          <p:cNvSpPr/>
          <p:nvPr/>
        </p:nvSpPr>
        <p:spPr>
          <a:xfrm>
            <a:off x="490315" y="579902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90631D7F-BB20-461B-A662-CAD015D0AD0C}"/>
              </a:ext>
            </a:extLst>
          </p:cNvPr>
          <p:cNvSpPr/>
          <p:nvPr/>
        </p:nvSpPr>
        <p:spPr>
          <a:xfrm>
            <a:off x="9185396" y="552830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BD799145-76B1-4A8D-B3E8-23E0D6C05251}"/>
              </a:ext>
            </a:extLst>
          </p:cNvPr>
          <p:cNvSpPr/>
          <p:nvPr/>
        </p:nvSpPr>
        <p:spPr>
          <a:xfrm>
            <a:off x="8972983" y="540721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p"/>
      <p:bldP spid="385062" grpId="0" animBg="1"/>
      <p:bldP spid="385107" grpId="0" animBg="1"/>
      <p:bldP spid="385108" grpId="0" animBg="1"/>
      <p:bldP spid="385110" grpId="0" animBg="1"/>
      <p:bldP spid="385111" grpId="0" animBg="1"/>
      <p:bldP spid="385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E5147-4087-484B-B46B-140F7FD24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80" y="996989"/>
            <a:ext cx="1132159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reverseArray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Обмін елементів на початку та в кінці масиву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Збільште початковий і зменште кінцевий індекс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287B80F6-A224-4F84-A4CD-0B3376655AC7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8D818FC-D838-42A6-8AB0-8DD8E0141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8683"/>
            <a:ext cx="609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Реверс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A07C0FB7-E9DD-48D6-A10D-BEF649B23A4E}"/>
              </a:ext>
            </a:extLst>
          </p:cNvPr>
          <p:cNvSpPr/>
          <p:nvPr/>
        </p:nvSpPr>
        <p:spPr>
          <a:xfrm>
            <a:off x="323274" y="322130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7B815C6B-64A1-4981-A2F8-11F578DD5A82}"/>
              </a:ext>
            </a:extLst>
          </p:cNvPr>
          <p:cNvSpPr/>
          <p:nvPr/>
        </p:nvSpPr>
        <p:spPr>
          <a:xfrm>
            <a:off x="110861" y="310020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7EA9E6C2-EE24-418E-8217-52B556DED005}"/>
              </a:ext>
            </a:extLst>
          </p:cNvPr>
          <p:cNvSpPr/>
          <p:nvPr/>
        </p:nvSpPr>
        <p:spPr>
          <a:xfrm>
            <a:off x="8355028" y="-18644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E5B57323-D234-4CBA-A02C-62288BC90A7D}"/>
              </a:ext>
            </a:extLst>
          </p:cNvPr>
          <p:cNvSpPr/>
          <p:nvPr/>
        </p:nvSpPr>
        <p:spPr>
          <a:xfrm>
            <a:off x="8142615" y="-30753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F9ED4C1F-C57A-4CE4-83C1-F0CCA4662E99}"/>
              </a:ext>
            </a:extLst>
          </p:cNvPr>
          <p:cNvSpPr/>
          <p:nvPr/>
        </p:nvSpPr>
        <p:spPr>
          <a:xfrm>
            <a:off x="11080544" y="262361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4AA27DBA-6985-4473-A532-860B2E391F6C}"/>
              </a:ext>
            </a:extLst>
          </p:cNvPr>
          <p:cNvSpPr/>
          <p:nvPr/>
        </p:nvSpPr>
        <p:spPr>
          <a:xfrm>
            <a:off x="10868131" y="250252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EF341EDB-EFC9-4DEC-A8F2-63B4B70F239A}"/>
              </a:ext>
            </a:extLst>
          </p:cNvPr>
          <p:cNvSpPr/>
          <p:nvPr/>
        </p:nvSpPr>
        <p:spPr>
          <a:xfrm>
            <a:off x="702728" y="5920117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5EFADA79-A8BE-4FCF-8F70-61ABE92A2240}"/>
              </a:ext>
            </a:extLst>
          </p:cNvPr>
          <p:cNvSpPr/>
          <p:nvPr/>
        </p:nvSpPr>
        <p:spPr>
          <a:xfrm>
            <a:off x="490315" y="579902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20C8AE6F-6E84-4394-ACB6-9BBEB8E34A4A}"/>
              </a:ext>
            </a:extLst>
          </p:cNvPr>
          <p:cNvSpPr/>
          <p:nvPr/>
        </p:nvSpPr>
        <p:spPr>
          <a:xfrm>
            <a:off x="9185396" y="552830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29A3E7FF-5B95-4BB7-A6C0-A85D5A3D8DF1}"/>
              </a:ext>
            </a:extLst>
          </p:cNvPr>
          <p:cNvSpPr/>
          <p:nvPr/>
        </p:nvSpPr>
        <p:spPr>
          <a:xfrm>
            <a:off x="8972983" y="540721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710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B916C608-D2D9-4995-86A5-C69A88CEA47C}"/>
              </a:ext>
            </a:extLst>
          </p:cNvPr>
          <p:cNvSpPr/>
          <p:nvPr/>
        </p:nvSpPr>
        <p:spPr>
          <a:xfrm>
            <a:off x="244327" y="1608906"/>
            <a:ext cx="11450382" cy="254106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6096000" y="1653862"/>
            <a:ext cx="574475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 %= n; </a:t>
            </a: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раз.</a:t>
            </a:r>
          </a:p>
          <a:p>
            <a:pPr marL="77788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Одноелементний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27119"/>
              </p:ext>
            </p:extLst>
          </p:nvPr>
        </p:nvGraphicFramePr>
        <p:xfrm>
          <a:off x="1462676" y="1970414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52712"/>
              </p:ext>
            </p:extLst>
          </p:nvPr>
        </p:nvGraphicFramePr>
        <p:xfrm>
          <a:off x="1454738" y="1665614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29395"/>
              </p:ext>
            </p:extLst>
          </p:nvPr>
        </p:nvGraphicFramePr>
        <p:xfrm>
          <a:off x="1475376" y="3027689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1891301" y="2441902"/>
            <a:ext cx="2809875" cy="647700"/>
            <a:chOff x="1900" y="1635"/>
            <a:chExt cx="1770" cy="408"/>
          </a:xfrm>
        </p:grpSpPr>
        <p:sp>
          <p:nvSpPr>
            <p:cNvPr id="26681" name="AutoShape 19"/>
            <p:cNvSpPr>
              <a:spLocks noChangeArrowheads="1"/>
            </p:cNvSpPr>
            <p:nvPr/>
          </p:nvSpPr>
          <p:spPr bwMode="auto">
            <a:xfrm rot="7804856">
              <a:off x="24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2" name="AutoShape 129"/>
            <p:cNvSpPr>
              <a:spLocks noChangeArrowheads="1"/>
            </p:cNvSpPr>
            <p:nvPr/>
          </p:nvSpPr>
          <p:spPr bwMode="auto">
            <a:xfrm rot="7804856">
              <a:off x="17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3" name="AutoShape 130"/>
            <p:cNvSpPr>
              <a:spLocks noChangeArrowheads="1"/>
            </p:cNvSpPr>
            <p:nvPr/>
          </p:nvSpPr>
          <p:spPr bwMode="auto">
            <a:xfrm rot="7804856">
              <a:off x="210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4" name="AutoShape 131"/>
            <p:cNvSpPr>
              <a:spLocks noChangeArrowheads="1"/>
            </p:cNvSpPr>
            <p:nvPr/>
          </p:nvSpPr>
          <p:spPr bwMode="auto">
            <a:xfrm rot="7804856">
              <a:off x="3089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5" name="AutoShape 132"/>
            <p:cNvSpPr>
              <a:spLocks noChangeArrowheads="1"/>
            </p:cNvSpPr>
            <p:nvPr/>
          </p:nvSpPr>
          <p:spPr bwMode="auto">
            <a:xfrm rot="7804856">
              <a:off x="3425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91305" name="Freeform 137"/>
          <p:cNvSpPr>
            <a:spLocks/>
          </p:cNvSpPr>
          <p:nvPr/>
        </p:nvSpPr>
        <p:spPr bwMode="auto">
          <a:xfrm>
            <a:off x="932450" y="2230765"/>
            <a:ext cx="4833938" cy="1568450"/>
          </a:xfrm>
          <a:custGeom>
            <a:avLst/>
            <a:gdLst>
              <a:gd name="T0" fmla="*/ 2147483647 w 3045"/>
              <a:gd name="T1" fmla="*/ 0 h 1035"/>
              <a:gd name="T2" fmla="*/ 0 w 3045"/>
              <a:gd name="T3" fmla="*/ 0 h 1035"/>
              <a:gd name="T4" fmla="*/ 0 w 3045"/>
              <a:gd name="T5" fmla="*/ 2147483647 h 1035"/>
              <a:gd name="T6" fmla="*/ 2147483647 w 3045"/>
              <a:gd name="T7" fmla="*/ 2147483647 h 1035"/>
              <a:gd name="T8" fmla="*/ 2147483647 w 3045"/>
              <a:gd name="T9" fmla="*/ 2147483647 h 1035"/>
              <a:gd name="T10" fmla="*/ 2147483647 w 3045"/>
              <a:gd name="T11" fmla="*/ 2147483647 h 10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5"/>
              <a:gd name="T19" fmla="*/ 0 h 1035"/>
              <a:gd name="T20" fmla="*/ 3045 w 3045"/>
              <a:gd name="T21" fmla="*/ 1035 h 10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5" h="103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64C682A8-C3D7-47A0-95B5-18C15FD35A11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-189363" y="65931"/>
            <a:ext cx="661372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98894C-C2C6-42DD-A950-1CFF922E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59" y="4557358"/>
            <a:ext cx="1104661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a[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i =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n-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++) {a[i] = a[i+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a[n-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6ED9EC54-0756-48DF-AD30-35CB513A4AD8}"/>
              </a:ext>
            </a:extLst>
          </p:cNvPr>
          <p:cNvSpPr/>
          <p:nvPr/>
        </p:nvSpPr>
        <p:spPr>
          <a:xfrm>
            <a:off x="244327" y="4155838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512C1C98-C3E5-415D-A8A9-E71FF219C906}"/>
              </a:ext>
            </a:extLst>
          </p:cNvPr>
          <p:cNvSpPr/>
          <p:nvPr/>
        </p:nvSpPr>
        <p:spPr>
          <a:xfrm>
            <a:off x="31914" y="4034745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59996DD9-6970-4F36-A4CB-8A97AF71EED5}"/>
              </a:ext>
            </a:extLst>
          </p:cNvPr>
          <p:cNvSpPr/>
          <p:nvPr/>
        </p:nvSpPr>
        <p:spPr>
          <a:xfrm>
            <a:off x="8355028" y="-18644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6347311F-8236-4667-A927-56EFF5670490}"/>
              </a:ext>
            </a:extLst>
          </p:cNvPr>
          <p:cNvSpPr/>
          <p:nvPr/>
        </p:nvSpPr>
        <p:spPr>
          <a:xfrm>
            <a:off x="8142615" y="-30753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CC3531D1-FF3A-494D-91D5-300FF0378DA5}"/>
              </a:ext>
            </a:extLst>
          </p:cNvPr>
          <p:cNvSpPr/>
          <p:nvPr/>
        </p:nvSpPr>
        <p:spPr>
          <a:xfrm>
            <a:off x="6636779" y="596937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6CDD18F4-911A-4FE4-B9CA-7F2EDB8BE150}"/>
              </a:ext>
            </a:extLst>
          </p:cNvPr>
          <p:cNvSpPr/>
          <p:nvPr/>
        </p:nvSpPr>
        <p:spPr>
          <a:xfrm>
            <a:off x="6424366" y="584827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E4D97BB8-CCCA-4505-9104-5ABBBED0049A}"/>
              </a:ext>
            </a:extLst>
          </p:cNvPr>
          <p:cNvSpPr/>
          <p:nvPr/>
        </p:nvSpPr>
        <p:spPr>
          <a:xfrm>
            <a:off x="11315254" y="51539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25FA4F24-569E-4AB9-B144-7547E1C87E02}"/>
              </a:ext>
            </a:extLst>
          </p:cNvPr>
          <p:cNvSpPr/>
          <p:nvPr/>
        </p:nvSpPr>
        <p:spPr>
          <a:xfrm>
            <a:off x="11102841" y="39430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3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B66329A7-4A2D-4F7E-BACE-DD97326CF1E9}"/>
              </a:ext>
            </a:extLst>
          </p:cNvPr>
          <p:cNvSpPr/>
          <p:nvPr/>
        </p:nvSpPr>
        <p:spPr>
          <a:xfrm>
            <a:off x="6697631" y="79793"/>
            <a:ext cx="5359251" cy="26724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74338B54-AA15-4DD1-8D60-790EDDBC4243}"/>
              </a:ext>
            </a:extLst>
          </p:cNvPr>
          <p:cNvSpPr/>
          <p:nvPr/>
        </p:nvSpPr>
        <p:spPr>
          <a:xfrm>
            <a:off x="-78073" y="2074568"/>
            <a:ext cx="6755130" cy="316228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755174" y="2132215"/>
            <a:ext cx="543651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k-1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Зсунути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залишок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вліво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Скопіювати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тимчасового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назад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00389"/>
              </p:ext>
            </p:extLst>
          </p:nvPr>
        </p:nvGraphicFramePr>
        <p:xfrm>
          <a:off x="7332104" y="965763"/>
          <a:ext cx="4303715" cy="520320"/>
        </p:xfrm>
        <a:graphic>
          <a:graphicData uri="http://schemas.openxmlformats.org/drawingml/2006/table">
            <a:tbl>
              <a:tblPr/>
              <a:tblGrid>
                <a:gridCol w="53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01249"/>
              </p:ext>
            </p:extLst>
          </p:nvPr>
        </p:nvGraphicFramePr>
        <p:xfrm>
          <a:off x="7324169" y="683568"/>
          <a:ext cx="4311648" cy="337440"/>
        </p:xfrm>
        <a:graphic>
          <a:graphicData uri="http://schemas.openxmlformats.org/drawingml/2006/table">
            <a:tbl>
              <a:tblPr/>
              <a:tblGrid>
                <a:gridCol w="53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2595"/>
              </p:ext>
            </p:extLst>
          </p:nvPr>
        </p:nvGraphicFramePr>
        <p:xfrm>
          <a:off x="7344807" y="2023038"/>
          <a:ext cx="210661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2" name="AutoShape 129"/>
          <p:cNvSpPr>
            <a:spLocks noChangeArrowheads="1"/>
          </p:cNvSpPr>
          <p:nvPr/>
        </p:nvSpPr>
        <p:spPr bwMode="auto">
          <a:xfrm rot="5400000">
            <a:off x="7457122" y="1663866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>
            <a:off x="7914322" y="1663866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AutoShape 129"/>
          <p:cNvSpPr>
            <a:spLocks noChangeArrowheads="1"/>
          </p:cNvSpPr>
          <p:nvPr/>
        </p:nvSpPr>
        <p:spPr bwMode="auto">
          <a:xfrm rot="5400000">
            <a:off x="8981122" y="1663866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Развернутая стрелка 30"/>
          <p:cNvSpPr/>
          <p:nvPr/>
        </p:nvSpPr>
        <p:spPr>
          <a:xfrm flipH="1">
            <a:off x="7521019" y="302568"/>
            <a:ext cx="2286000" cy="45720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89223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(from,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to,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tolndex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count);</a:t>
            </a:r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26FE8B99-F6F6-4AEC-BED5-8989E88E834B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-57499" y="79793"/>
            <a:ext cx="63500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C9B54E3A-98AC-41C7-89A9-BB2B38072C35}"/>
              </a:ext>
            </a:extLst>
          </p:cNvPr>
          <p:cNvSpPr/>
          <p:nvPr/>
        </p:nvSpPr>
        <p:spPr>
          <a:xfrm>
            <a:off x="375719" y="120794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6DCDDFF8-4A60-42A7-B9BA-92867B2EFCC0}"/>
              </a:ext>
            </a:extLst>
          </p:cNvPr>
          <p:cNvSpPr/>
          <p:nvPr/>
        </p:nvSpPr>
        <p:spPr>
          <a:xfrm>
            <a:off x="163306" y="108684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F188B7E3-9F2D-4D8E-9586-D125BD548584}"/>
              </a:ext>
            </a:extLst>
          </p:cNvPr>
          <p:cNvSpPr/>
          <p:nvPr/>
        </p:nvSpPr>
        <p:spPr>
          <a:xfrm>
            <a:off x="7674964" y="3575549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0F938D53-76C1-42C9-8C68-BEE13626B2DE}"/>
              </a:ext>
            </a:extLst>
          </p:cNvPr>
          <p:cNvSpPr/>
          <p:nvPr/>
        </p:nvSpPr>
        <p:spPr>
          <a:xfrm>
            <a:off x="7462551" y="3454456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ED630A3A-765B-44BE-9086-8D8E6E8A6B46}"/>
              </a:ext>
            </a:extLst>
          </p:cNvPr>
          <p:cNvSpPr/>
          <p:nvPr/>
        </p:nvSpPr>
        <p:spPr>
          <a:xfrm>
            <a:off x="10929541" y="483614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429D3BBB-9889-4FA7-817A-E7750D293D18}"/>
              </a:ext>
            </a:extLst>
          </p:cNvPr>
          <p:cNvSpPr/>
          <p:nvPr/>
        </p:nvSpPr>
        <p:spPr>
          <a:xfrm>
            <a:off x="10717128" y="471504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uiExpand="1" build="p"/>
      <p:bldP spid="26682" grpId="0" animBg="1"/>
      <p:bldP spid="16" grpId="0" animBg="1"/>
      <p:bldP spid="18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A1E2D925-9F46-4C2D-8211-990259BB85FA}"/>
              </a:ext>
            </a:extLst>
          </p:cNvPr>
          <p:cNvSpPr/>
          <p:nvPr/>
        </p:nvSpPr>
        <p:spPr>
          <a:xfrm>
            <a:off x="-465836" y="4240578"/>
            <a:ext cx="7684917" cy="2506413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1307CA9F-FAFC-4AD7-9406-DA90A22C8A0E}"/>
              </a:ext>
            </a:extLst>
          </p:cNvPr>
          <p:cNvSpPr/>
          <p:nvPr/>
        </p:nvSpPr>
        <p:spPr>
          <a:xfrm>
            <a:off x="2881689" y="1600729"/>
            <a:ext cx="6033154" cy="251875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7314C218-F327-4AE7-97FF-3C1339438448}"/>
              </a:ext>
            </a:extLst>
          </p:cNvPr>
          <p:cNvSpPr/>
          <p:nvPr/>
        </p:nvSpPr>
        <p:spPr>
          <a:xfrm>
            <a:off x="5262147" y="129336"/>
            <a:ext cx="6769459" cy="135030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16097D4F-B5D9-4EC1-95EC-62DDB7511B86}"/>
              </a:ext>
            </a:extLst>
          </p:cNvPr>
          <p:cNvSpPr/>
          <p:nvPr/>
        </p:nvSpPr>
        <p:spPr>
          <a:xfrm>
            <a:off x="-382610" y="-275916"/>
            <a:ext cx="3050396" cy="135030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-13493" y="-16264"/>
            <a:ext cx="23701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427211" y="4240578"/>
            <a:ext cx="1160439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список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учнів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школи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місті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температуру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повітря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протягом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року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8B98E-5292-4A0C-85A0-7FACAB64FBA4}"/>
              </a:ext>
            </a:extLst>
          </p:cNvPr>
          <p:cNvSpPr txBox="1"/>
          <p:nvPr/>
        </p:nvSpPr>
        <p:spPr>
          <a:xfrm>
            <a:off x="5821103" y="209089"/>
            <a:ext cx="6099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однотипних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спільну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поруч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FCDC3-87B1-4B7A-A054-D4D94D00F8BE}"/>
              </a:ext>
            </a:extLst>
          </p:cNvPr>
          <p:cNvSpPr txBox="1"/>
          <p:nvPr/>
        </p:nvSpPr>
        <p:spPr>
          <a:xfrm>
            <a:off x="3556491" y="1626495"/>
            <a:ext cx="535835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тип</a:t>
            </a: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весь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один за одним</a:t>
            </a:r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636D3768-AE3C-44CD-AB2F-7B1BDED094ED}"/>
              </a:ext>
            </a:extLst>
          </p:cNvPr>
          <p:cNvSpPr/>
          <p:nvPr/>
        </p:nvSpPr>
        <p:spPr>
          <a:xfrm>
            <a:off x="10781881" y="2160826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70B3EEB6-371F-47DA-A166-B5ACFA2FFF07}"/>
              </a:ext>
            </a:extLst>
          </p:cNvPr>
          <p:cNvSpPr/>
          <p:nvPr/>
        </p:nvSpPr>
        <p:spPr>
          <a:xfrm>
            <a:off x="10569468" y="2039733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FFF30C3A-474C-46B1-A659-40BEC57E0376}"/>
              </a:ext>
            </a:extLst>
          </p:cNvPr>
          <p:cNvSpPr/>
          <p:nvPr/>
        </p:nvSpPr>
        <p:spPr>
          <a:xfrm>
            <a:off x="-84081" y="1643328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DF514401-E4D9-414B-9574-D797E5247A72}"/>
              </a:ext>
            </a:extLst>
          </p:cNvPr>
          <p:cNvSpPr/>
          <p:nvPr/>
        </p:nvSpPr>
        <p:spPr>
          <a:xfrm>
            <a:off x="-296494" y="1522235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3938438A-CFD4-45BC-8ADA-ABBA49C47D1E}"/>
              </a:ext>
            </a:extLst>
          </p:cNvPr>
          <p:cNvSpPr/>
          <p:nvPr/>
        </p:nvSpPr>
        <p:spPr>
          <a:xfrm>
            <a:off x="3858705" y="-4623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DC7F3061-DB56-4D1A-8E54-A08B10971B9A}"/>
              </a:ext>
            </a:extLst>
          </p:cNvPr>
          <p:cNvSpPr/>
          <p:nvPr/>
        </p:nvSpPr>
        <p:spPr>
          <a:xfrm>
            <a:off x="3646292" y="-16732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DA05B2C4-600A-48E1-975F-120EF0FD3818}"/>
              </a:ext>
            </a:extLst>
          </p:cNvPr>
          <p:cNvSpPr/>
          <p:nvPr/>
        </p:nvSpPr>
        <p:spPr>
          <a:xfrm>
            <a:off x="1689453" y="3085937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Шестиугольник 26">
            <a:extLst>
              <a:ext uri="{FF2B5EF4-FFF2-40B4-BE49-F238E27FC236}">
                <a16:creationId xmlns:a16="http://schemas.microsoft.com/office/drawing/2014/main" id="{6ADBF4AA-47E7-45AE-BF42-378709AB1AFA}"/>
              </a:ext>
            </a:extLst>
          </p:cNvPr>
          <p:cNvSpPr/>
          <p:nvPr/>
        </p:nvSpPr>
        <p:spPr>
          <a:xfrm>
            <a:off x="1477040" y="296484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Шестиугольник 27">
            <a:extLst>
              <a:ext uri="{FF2B5EF4-FFF2-40B4-BE49-F238E27FC236}">
                <a16:creationId xmlns:a16="http://schemas.microsoft.com/office/drawing/2014/main" id="{7E20162E-72A6-43C0-850E-49B45E335A81}"/>
              </a:ext>
            </a:extLst>
          </p:cNvPr>
          <p:cNvSpPr/>
          <p:nvPr/>
        </p:nvSpPr>
        <p:spPr>
          <a:xfrm>
            <a:off x="9139682" y="432124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Шестиугольник 28">
            <a:extLst>
              <a:ext uri="{FF2B5EF4-FFF2-40B4-BE49-F238E27FC236}">
                <a16:creationId xmlns:a16="http://schemas.microsoft.com/office/drawing/2014/main" id="{FA977C73-5CC5-4E96-A81F-F0B25B14DDE6}"/>
              </a:ext>
            </a:extLst>
          </p:cNvPr>
          <p:cNvSpPr/>
          <p:nvPr/>
        </p:nvSpPr>
        <p:spPr>
          <a:xfrm>
            <a:off x="8927269" y="420015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Шестиугольник 29">
            <a:extLst>
              <a:ext uri="{FF2B5EF4-FFF2-40B4-BE49-F238E27FC236}">
                <a16:creationId xmlns:a16="http://schemas.microsoft.com/office/drawing/2014/main" id="{DDFA0C0B-E298-43F9-B86A-A7CACF3B3B3B}"/>
              </a:ext>
            </a:extLst>
          </p:cNvPr>
          <p:cNvSpPr/>
          <p:nvPr/>
        </p:nvSpPr>
        <p:spPr>
          <a:xfrm>
            <a:off x="11057640" y="5731248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Шестиугольник 30">
            <a:extLst>
              <a:ext uri="{FF2B5EF4-FFF2-40B4-BE49-F238E27FC236}">
                <a16:creationId xmlns:a16="http://schemas.microsoft.com/office/drawing/2014/main" id="{E6404296-6EA0-446F-AD6B-68640CF720A4}"/>
              </a:ext>
            </a:extLst>
          </p:cNvPr>
          <p:cNvSpPr/>
          <p:nvPr/>
        </p:nvSpPr>
        <p:spPr>
          <a:xfrm>
            <a:off x="10845227" y="5610155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4A15487F-037C-4092-B8B6-9733D5027A91}"/>
              </a:ext>
            </a:extLst>
          </p:cNvPr>
          <p:cNvSpPr/>
          <p:nvPr/>
        </p:nvSpPr>
        <p:spPr>
          <a:xfrm>
            <a:off x="7222478" y="557178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27C4E687-C398-4B13-80E1-3D64002823BF}"/>
              </a:ext>
            </a:extLst>
          </p:cNvPr>
          <p:cNvSpPr/>
          <p:nvPr/>
        </p:nvSpPr>
        <p:spPr>
          <a:xfrm>
            <a:off x="7010065" y="545068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2BB823F2-1D2F-4BFF-A345-9BE888A23C7D}"/>
              </a:ext>
            </a:extLst>
          </p:cNvPr>
          <p:cNvSpPr/>
          <p:nvPr/>
        </p:nvSpPr>
        <p:spPr>
          <a:xfrm>
            <a:off x="10729249" y="132254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FDE2E9BC-9B5B-4E33-8639-3AC9EA88618D}"/>
              </a:ext>
            </a:extLst>
          </p:cNvPr>
          <p:cNvSpPr/>
          <p:nvPr/>
        </p:nvSpPr>
        <p:spPr>
          <a:xfrm>
            <a:off x="10516836" y="120144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4A0DC8-BE58-47F5-A5D8-C918B486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2" y="879310"/>
            <a:ext cx="1202231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ArrayShift {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shiftLeft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shift) {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!=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= a.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b =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[length]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1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- shift)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шаг 2 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arraycopy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- shift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shift)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1D3CE4BD-C361-4C61-8077-A78305F41C14}"/>
              </a:ext>
            </a:extLst>
          </p:cNvPr>
          <p:cNvSpPr/>
          <p:nvPr/>
        </p:nvSpPr>
        <p:spPr>
          <a:xfrm>
            <a:off x="-260063" y="-11963"/>
            <a:ext cx="6755130" cy="90579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DB0A009-B75B-48F4-AEED-FDBD6CAF6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7499" y="79793"/>
            <a:ext cx="63500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сдвиг. Реал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ізація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2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12C7324E-90C3-4218-AC27-DEB85CCCAF8C}"/>
              </a:ext>
            </a:extLst>
          </p:cNvPr>
          <p:cNvSpPr/>
          <p:nvPr/>
        </p:nvSpPr>
        <p:spPr>
          <a:xfrm>
            <a:off x="-247887" y="0"/>
            <a:ext cx="6839972" cy="961534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5F741A0-A465-4A14-8CBF-5CD5FF32B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990"/>
            <a:ext cx="6495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Циклічний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сдвиг. Як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BB78E00E-7EE1-48FC-9BE6-93C39DA9D81A}"/>
              </a:ext>
            </a:extLst>
          </p:cNvPr>
          <p:cNvSpPr/>
          <p:nvPr/>
        </p:nvSpPr>
        <p:spPr>
          <a:xfrm>
            <a:off x="10896290" y="532305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7D2C2021-504F-44B2-9703-5EB279EE9250}"/>
              </a:ext>
            </a:extLst>
          </p:cNvPr>
          <p:cNvSpPr/>
          <p:nvPr/>
        </p:nvSpPr>
        <p:spPr>
          <a:xfrm>
            <a:off x="10683877" y="520196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A0CEBA13-16BE-45DD-AC15-9856E2CFD957}"/>
              </a:ext>
            </a:extLst>
          </p:cNvPr>
          <p:cNvSpPr/>
          <p:nvPr/>
        </p:nvSpPr>
        <p:spPr>
          <a:xfrm>
            <a:off x="10729249" y="132254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2B06EB4A-AE44-45A8-A2B5-88EE73DF2613}"/>
              </a:ext>
            </a:extLst>
          </p:cNvPr>
          <p:cNvSpPr/>
          <p:nvPr/>
        </p:nvSpPr>
        <p:spPr>
          <a:xfrm>
            <a:off x="10516836" y="120144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B3DDFD6-5ECE-426A-9BFC-0629A1CB6AAF}"/>
              </a:ext>
            </a:extLst>
          </p:cNvPr>
          <p:cNvSpPr/>
          <p:nvPr/>
        </p:nvSpPr>
        <p:spPr>
          <a:xfrm>
            <a:off x="1171938" y="1887574"/>
            <a:ext cx="5520692" cy="9615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a: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</a:p>
          <a:p>
            <a:r>
              <a:rPr lang="uk-UA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↓         ↓         ↓          ↓</a:t>
            </a:r>
            <a:endParaRPr lang="en-US" dirty="0">
              <a:solidFill>
                <a:schemeClr val="bg2">
                  <a:lumMod val="2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b:     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         _          _           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4AF02-AD7D-4CE6-95FF-40C2FDEDB08C}"/>
              </a:ext>
            </a:extLst>
          </p:cNvPr>
          <p:cNvSpPr txBox="1"/>
          <p:nvPr/>
        </p:nvSpPr>
        <p:spPr>
          <a:xfrm>
            <a:off x="1187656" y="1386130"/>
            <a:ext cx="198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55445-F4D0-4B9F-836F-535D1C4CC71E}"/>
              </a:ext>
            </a:extLst>
          </p:cNvPr>
          <p:cNvSpPr txBox="1"/>
          <p:nvPr/>
        </p:nvSpPr>
        <p:spPr>
          <a:xfrm>
            <a:off x="1191976" y="3407724"/>
            <a:ext cx="198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2: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7924724-8B69-43C0-8DA5-760CB2294FA7}"/>
              </a:ext>
            </a:extLst>
          </p:cNvPr>
          <p:cNvSpPr/>
          <p:nvPr/>
        </p:nvSpPr>
        <p:spPr>
          <a:xfrm>
            <a:off x="1179800" y="3936867"/>
            <a:ext cx="8421400" cy="9615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a: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</a:p>
          <a:p>
            <a:r>
              <a:rPr lang="uk-UA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     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  <a:cs typeface="Courier New" panose="02070309020205020404" pitchFamily="49" charset="0"/>
              </a:rPr>
              <a:t>↓          ↓</a:t>
            </a:r>
            <a:endParaRPr lang="en-US" dirty="0">
              <a:solidFill>
                <a:schemeClr val="bg2">
                  <a:lumMod val="25000"/>
                </a:schemeClr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b: </a:t>
            </a:r>
            <a:r>
              <a:rPr lang="uk-UA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uk-UA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</a:t>
            </a:r>
            <a:r>
              <a:rPr lang="ru-RU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          _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FFA60F65-C0C9-4EA8-8FD0-2A12DB82F64C}"/>
              </a:ext>
            </a:extLst>
          </p:cNvPr>
          <p:cNvSpPr/>
          <p:nvPr/>
        </p:nvSpPr>
        <p:spPr>
          <a:xfrm>
            <a:off x="7222478" y="150722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3ED3FCFA-4A97-4AD0-B2FC-0954BEDCDF52}"/>
              </a:ext>
            </a:extLst>
          </p:cNvPr>
          <p:cNvSpPr/>
          <p:nvPr/>
        </p:nvSpPr>
        <p:spPr>
          <a:xfrm>
            <a:off x="7010065" y="138613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6712A212-29E1-4C02-A078-0A2393C8B78D}"/>
              </a:ext>
            </a:extLst>
          </p:cNvPr>
          <p:cNvSpPr/>
          <p:nvPr/>
        </p:nvSpPr>
        <p:spPr>
          <a:xfrm>
            <a:off x="95594" y="132254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88967C93-62D9-43A3-86E9-1D289FE24EF1}"/>
              </a:ext>
            </a:extLst>
          </p:cNvPr>
          <p:cNvSpPr/>
          <p:nvPr/>
        </p:nvSpPr>
        <p:spPr>
          <a:xfrm>
            <a:off x="-116819" y="120144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31D666C4-0C68-49AC-B63C-E3A0B5A5BA7E}"/>
              </a:ext>
            </a:extLst>
          </p:cNvPr>
          <p:cNvSpPr/>
          <p:nvPr/>
        </p:nvSpPr>
        <p:spPr>
          <a:xfrm>
            <a:off x="614289" y="578721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20D7FFA0-F4C6-4DB1-B32A-E448B5CAF783}"/>
              </a:ext>
            </a:extLst>
          </p:cNvPr>
          <p:cNvSpPr/>
          <p:nvPr/>
        </p:nvSpPr>
        <p:spPr>
          <a:xfrm>
            <a:off x="401876" y="566611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90935099-A695-4E96-BC6F-3C377B7C399C}"/>
              </a:ext>
            </a:extLst>
          </p:cNvPr>
          <p:cNvSpPr/>
          <p:nvPr/>
        </p:nvSpPr>
        <p:spPr>
          <a:xfrm>
            <a:off x="5442384" y="6009179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D8F300CC-DD04-46F5-8323-2D0B078F7C4D}"/>
              </a:ext>
            </a:extLst>
          </p:cNvPr>
          <p:cNvSpPr/>
          <p:nvPr/>
        </p:nvSpPr>
        <p:spPr>
          <a:xfrm>
            <a:off x="5229971" y="5888086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9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graphicFrame>
        <p:nvGraphicFramePr>
          <p:cNvPr id="825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546"/>
              </p:ext>
            </p:extLst>
          </p:nvPr>
        </p:nvGraphicFramePr>
        <p:xfrm>
          <a:off x="2752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67245"/>
              </p:ext>
            </p:extLst>
          </p:nvPr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217739" y="1277492"/>
            <a:ext cx="7425882" cy="180225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17739" y="1123728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2740026" y="1136280"/>
            <a:ext cx="98165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/>
              <a:t>2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7810512" y="714357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(ІНДЕКС)</a:t>
            </a: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3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104775" y="1947863"/>
            <a:ext cx="2352675" cy="841379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7453322" y="4029075"/>
            <a:ext cx="2840038" cy="801688"/>
          </a:xfrm>
          <a:prstGeom prst="wedgeRoundRectCallout">
            <a:avLst>
              <a:gd name="adj1" fmla="val -81863"/>
              <a:gd name="adj2" fmla="val 29092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(ІНДЕКС)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2024034" y="4143381"/>
            <a:ext cx="2941638" cy="714375"/>
          </a:xfrm>
          <a:prstGeom prst="wedgeRoundRectCallout">
            <a:avLst>
              <a:gd name="adj1" fmla="val 60925"/>
              <a:gd name="adj2" fmla="val 13122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5860229" y="4403263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4035" y="5286385"/>
            <a:ext cx="8228013" cy="663575"/>
            <a:chOff x="350" y="3436"/>
            <a:chExt cx="5183" cy="418"/>
          </a:xfrm>
          <a:solidFill>
            <a:schemeClr val="bg1">
              <a:lumMod val="85000"/>
            </a:schemeClr>
          </a:solidFill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644" y="3503"/>
              <a:ext cx="4889" cy="291"/>
            </a:xfrm>
            <a:prstGeom prst="rect">
              <a:avLst/>
            </a:prstGeom>
            <a:grpFill/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Нумерація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елементів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масиву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в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починаєтся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з  </a:t>
              </a:r>
              <a:r>
                <a:rPr lang="ru-RU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НУЛЯ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  <p:sp>
          <p:nvSpPr>
            <p:cNvPr id="6189" name="Oval 73"/>
            <p:cNvSpPr>
              <a:spLocks noChangeArrowheads="1"/>
            </p:cNvSpPr>
            <p:nvPr/>
          </p:nvSpPr>
          <p:spPr bwMode="auto">
            <a:xfrm>
              <a:off x="350" y="3436"/>
              <a:ext cx="409" cy="41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!</a:t>
              </a:r>
            </a:p>
          </p:txBody>
        </p:sp>
      </p:grpSp>
      <p:sp>
        <p:nvSpPr>
          <p:cNvPr id="27" name="Шестиугольник 26">
            <a:extLst>
              <a:ext uri="{FF2B5EF4-FFF2-40B4-BE49-F238E27FC236}">
                <a16:creationId xmlns:a16="http://schemas.microsoft.com/office/drawing/2014/main" id="{A15C6DA8-B0FE-4E74-BF73-203440431437}"/>
              </a:ext>
            </a:extLst>
          </p:cNvPr>
          <p:cNvSpPr/>
          <p:nvPr/>
        </p:nvSpPr>
        <p:spPr>
          <a:xfrm>
            <a:off x="-382610" y="-275916"/>
            <a:ext cx="3050396" cy="135030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43D01D86-2984-432E-BFA7-60AF789FD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493" y="-16264"/>
            <a:ext cx="23701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Шестиугольник 28">
            <a:extLst>
              <a:ext uri="{FF2B5EF4-FFF2-40B4-BE49-F238E27FC236}">
                <a16:creationId xmlns:a16="http://schemas.microsoft.com/office/drawing/2014/main" id="{1A9B0C77-3A92-48F7-BFFF-21DCB80E3562}"/>
              </a:ext>
            </a:extLst>
          </p:cNvPr>
          <p:cNvSpPr/>
          <p:nvPr/>
        </p:nvSpPr>
        <p:spPr>
          <a:xfrm>
            <a:off x="198920" y="4260989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Шестиугольник 29">
            <a:extLst>
              <a:ext uri="{FF2B5EF4-FFF2-40B4-BE49-F238E27FC236}">
                <a16:creationId xmlns:a16="http://schemas.microsoft.com/office/drawing/2014/main" id="{E8D99506-25CB-41D9-A4EF-872C5FD3F27D}"/>
              </a:ext>
            </a:extLst>
          </p:cNvPr>
          <p:cNvSpPr/>
          <p:nvPr/>
        </p:nvSpPr>
        <p:spPr>
          <a:xfrm>
            <a:off x="-13493" y="4139896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Шестиугольник 30">
            <a:extLst>
              <a:ext uri="{FF2B5EF4-FFF2-40B4-BE49-F238E27FC236}">
                <a16:creationId xmlns:a16="http://schemas.microsoft.com/office/drawing/2014/main" id="{ED0A6977-A972-4050-AAA4-882C64B4C382}"/>
              </a:ext>
            </a:extLst>
          </p:cNvPr>
          <p:cNvSpPr/>
          <p:nvPr/>
        </p:nvSpPr>
        <p:spPr>
          <a:xfrm>
            <a:off x="4856120" y="342068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Шестиугольник 31">
            <a:extLst>
              <a:ext uri="{FF2B5EF4-FFF2-40B4-BE49-F238E27FC236}">
                <a16:creationId xmlns:a16="http://schemas.microsoft.com/office/drawing/2014/main" id="{8E7F27CD-0246-4D87-A40D-40EC436259A8}"/>
              </a:ext>
            </a:extLst>
          </p:cNvPr>
          <p:cNvSpPr/>
          <p:nvPr/>
        </p:nvSpPr>
        <p:spPr>
          <a:xfrm>
            <a:off x="4643707" y="220975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Шестиугольник 32">
            <a:extLst>
              <a:ext uri="{FF2B5EF4-FFF2-40B4-BE49-F238E27FC236}">
                <a16:creationId xmlns:a16="http://schemas.microsoft.com/office/drawing/2014/main" id="{5C5830B5-CCC6-4A7F-AF44-F73512ABFE25}"/>
              </a:ext>
            </a:extLst>
          </p:cNvPr>
          <p:cNvSpPr/>
          <p:nvPr/>
        </p:nvSpPr>
        <p:spPr>
          <a:xfrm>
            <a:off x="11186758" y="14932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Шестиугольник 33">
            <a:extLst>
              <a:ext uri="{FF2B5EF4-FFF2-40B4-BE49-F238E27FC236}">
                <a16:creationId xmlns:a16="http://schemas.microsoft.com/office/drawing/2014/main" id="{42CF8249-E0B4-40A0-8FDC-7B608E068C96}"/>
              </a:ext>
            </a:extLst>
          </p:cNvPr>
          <p:cNvSpPr/>
          <p:nvPr/>
        </p:nvSpPr>
        <p:spPr>
          <a:xfrm>
            <a:off x="10974345" y="2823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Шестиугольник 34">
            <a:extLst>
              <a:ext uri="{FF2B5EF4-FFF2-40B4-BE49-F238E27FC236}">
                <a16:creationId xmlns:a16="http://schemas.microsoft.com/office/drawing/2014/main" id="{2E7A6C83-6380-4CE5-8DC3-D61CF3C15804}"/>
              </a:ext>
            </a:extLst>
          </p:cNvPr>
          <p:cNvSpPr/>
          <p:nvPr/>
        </p:nvSpPr>
        <p:spPr>
          <a:xfrm>
            <a:off x="10807303" y="285575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Шестиугольник 35">
            <a:extLst>
              <a:ext uri="{FF2B5EF4-FFF2-40B4-BE49-F238E27FC236}">
                <a16:creationId xmlns:a16="http://schemas.microsoft.com/office/drawing/2014/main" id="{4A4DC3AA-27DC-4D65-9C75-17566A882D5C}"/>
              </a:ext>
            </a:extLst>
          </p:cNvPr>
          <p:cNvSpPr/>
          <p:nvPr/>
        </p:nvSpPr>
        <p:spPr>
          <a:xfrm>
            <a:off x="10594890" y="273465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Шестиугольник 36">
            <a:extLst>
              <a:ext uri="{FF2B5EF4-FFF2-40B4-BE49-F238E27FC236}">
                <a16:creationId xmlns:a16="http://schemas.microsoft.com/office/drawing/2014/main" id="{4B3155CA-D989-41BF-AFD1-B7D2DB6DFA6A}"/>
              </a:ext>
            </a:extLst>
          </p:cNvPr>
          <p:cNvSpPr/>
          <p:nvPr/>
        </p:nvSpPr>
        <p:spPr>
          <a:xfrm>
            <a:off x="10807303" y="6003076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Шестиугольник 37">
            <a:extLst>
              <a:ext uri="{FF2B5EF4-FFF2-40B4-BE49-F238E27FC236}">
                <a16:creationId xmlns:a16="http://schemas.microsoft.com/office/drawing/2014/main" id="{1F4DB87B-6D60-4DF5-B0FC-73B069838B5E}"/>
              </a:ext>
            </a:extLst>
          </p:cNvPr>
          <p:cNvSpPr/>
          <p:nvPr/>
        </p:nvSpPr>
        <p:spPr>
          <a:xfrm>
            <a:off x="10594890" y="5881983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ACE8A259-F806-4B45-A424-1FE7E59EAF57}"/>
              </a:ext>
            </a:extLst>
          </p:cNvPr>
          <p:cNvSpPr/>
          <p:nvPr/>
        </p:nvSpPr>
        <p:spPr>
          <a:xfrm>
            <a:off x="4189035" y="2707938"/>
            <a:ext cx="7801859" cy="267765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B8A331E6-41EE-4263-86EC-2F0920611873}"/>
              </a:ext>
            </a:extLst>
          </p:cNvPr>
          <p:cNvSpPr/>
          <p:nvPr/>
        </p:nvSpPr>
        <p:spPr>
          <a:xfrm>
            <a:off x="226243" y="1131560"/>
            <a:ext cx="7569724" cy="46166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3427AB46-3D20-4A81-8CFF-16913D4352EE}"/>
              </a:ext>
            </a:extLst>
          </p:cNvPr>
          <p:cNvSpPr/>
          <p:nvPr/>
        </p:nvSpPr>
        <p:spPr>
          <a:xfrm>
            <a:off x="-486305" y="-472001"/>
            <a:ext cx="6667146" cy="1350300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3481BBE-5489-4381-AD11-8D1C806B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854"/>
            <a:ext cx="5656082" cy="490537"/>
          </a:xfrm>
        </p:spPr>
        <p:txBody>
          <a:bodyPr>
            <a:noAutofit/>
          </a:bodyPr>
          <a:lstStyle/>
          <a:p>
            <a:pPr algn="ctr" eaLnBrk="1" hangingPunct="1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масивів</a:t>
            </a:r>
            <a:endParaRPr lang="ru-RU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E8A252-B132-4D6B-AE0B-B0307A4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79390" y="5522992"/>
            <a:ext cx="6125065" cy="47916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dArray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1FE2-3CCB-4FC7-B5E4-343D2000A860}"/>
              </a:ext>
            </a:extLst>
          </p:cNvPr>
          <p:cNvSpPr txBox="1"/>
          <p:nvPr/>
        </p:nvSpPr>
        <p:spPr>
          <a:xfrm>
            <a:off x="360576" y="1131560"/>
            <a:ext cx="7237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можна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проініціалізувати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одразу зі значеннями.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37A55-F00D-4241-9508-39D921C3D24A}"/>
              </a:ext>
            </a:extLst>
          </p:cNvPr>
          <p:cNvSpPr txBox="1"/>
          <p:nvPr/>
        </p:nvSpPr>
        <p:spPr>
          <a:xfrm>
            <a:off x="360576" y="1747829"/>
            <a:ext cx="633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iArray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083B2-061D-47BF-BDF1-8AE8A817B355}"/>
              </a:ext>
            </a:extLst>
          </p:cNvPr>
          <p:cNvSpPr txBox="1"/>
          <p:nvPr/>
        </p:nvSpPr>
        <p:spPr>
          <a:xfrm>
            <a:off x="4779390" y="2744817"/>
            <a:ext cx="67849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Зверніть увагу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операція створення масиву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400" dirty="0"/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тут пропущена, тому що вказані елементи і компілятор сам зрозуміє, що тут треба створити масив.</a:t>
            </a:r>
          </a:p>
          <a:p>
            <a:pPr marL="0" indent="0">
              <a:buNone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можна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проініціалізувати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масив задавши його розмір явно, використовуючи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ru-RU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конструкцію нижче:</a:t>
            </a:r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08107D99-D970-4F5A-AA0D-A499410CE3EC}"/>
              </a:ext>
            </a:extLst>
          </p:cNvPr>
          <p:cNvSpPr/>
          <p:nvPr/>
        </p:nvSpPr>
        <p:spPr>
          <a:xfrm>
            <a:off x="11116868" y="535236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2EE717B4-27BE-4A5D-AD75-C85F2710445B}"/>
              </a:ext>
            </a:extLst>
          </p:cNvPr>
          <p:cNvSpPr/>
          <p:nvPr/>
        </p:nvSpPr>
        <p:spPr>
          <a:xfrm>
            <a:off x="10904455" y="414143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DE136B06-3D60-4E56-BCA8-1E8185D52EAB}"/>
              </a:ext>
            </a:extLst>
          </p:cNvPr>
          <p:cNvSpPr/>
          <p:nvPr/>
        </p:nvSpPr>
        <p:spPr>
          <a:xfrm>
            <a:off x="572989" y="318446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CE682679-BA6D-40A2-AF3C-2CFA09D5158E}"/>
              </a:ext>
            </a:extLst>
          </p:cNvPr>
          <p:cNvSpPr/>
          <p:nvPr/>
        </p:nvSpPr>
        <p:spPr>
          <a:xfrm>
            <a:off x="360576" y="306336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1CF4F1A2-978C-407A-A904-9D150B0C73C6}"/>
              </a:ext>
            </a:extLst>
          </p:cNvPr>
          <p:cNvSpPr/>
          <p:nvPr/>
        </p:nvSpPr>
        <p:spPr>
          <a:xfrm>
            <a:off x="2168599" y="507941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BA7E04BC-267B-4C58-AFB5-0B6591D0EE4E}"/>
              </a:ext>
            </a:extLst>
          </p:cNvPr>
          <p:cNvSpPr/>
          <p:nvPr/>
        </p:nvSpPr>
        <p:spPr>
          <a:xfrm>
            <a:off x="1956186" y="495831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A1FA3396-AD95-4D21-B180-C1B2D8BE0333}"/>
              </a:ext>
            </a:extLst>
          </p:cNvPr>
          <p:cNvSpPr/>
          <p:nvPr/>
        </p:nvSpPr>
        <p:spPr>
          <a:xfrm>
            <a:off x="7416512" y="193143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1D1E3271-9C62-4BEA-9532-8DC30042C5A0}"/>
              </a:ext>
            </a:extLst>
          </p:cNvPr>
          <p:cNvSpPr/>
          <p:nvPr/>
        </p:nvSpPr>
        <p:spPr>
          <a:xfrm>
            <a:off x="7204099" y="181033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FCC3D-E1F7-4E59-B000-8DECE1F61772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2072950" y="916044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958975" y="2828924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дефолту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62072" y="5149866"/>
            <a:ext cx="9329738" cy="1030288"/>
            <a:chOff x="42" y="3228"/>
            <a:chExt cx="5877" cy="649"/>
          </a:xfrm>
          <a:solidFill>
            <a:schemeClr val="bg1">
              <a:lumMod val="85000"/>
            </a:schemeClr>
          </a:solidFill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627" y="3291"/>
              <a:ext cx="5292" cy="523"/>
            </a:xfrm>
            <a:prstGeom prst="rect">
              <a:avLst/>
            </a:prstGeom>
            <a:grpFill/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чисельні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ініціалізуються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нулями;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булевий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false, </a:t>
              </a:r>
              <a:r>
                <a:rPr lang="ru-RU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інші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типи -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null.</a:t>
              </a:r>
              <a:endPara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42" y="3228"/>
              <a:ext cx="641" cy="649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9D7B14-4ABD-45F9-BFCC-C97D0FB090B2}"/>
              </a:ext>
            </a:extLst>
          </p:cNvPr>
          <p:cNvSpPr txBox="1"/>
          <p:nvPr/>
        </p:nvSpPr>
        <p:spPr>
          <a:xfrm>
            <a:off x="2070939" y="1473256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[] </a:t>
            </a: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 = </a:t>
            </a:r>
            <a:r>
              <a:rPr lang="ru-RU" sz="1800" dirty="0" err="1">
                <a:latin typeface="Courier New" pitchFamily="49" charset="0"/>
              </a:rPr>
              <a:t>new</a:t>
            </a:r>
            <a:r>
              <a:rPr lang="ru-RU" sz="1800" dirty="0">
                <a:latin typeface="Courier New" pitchFamily="49" charset="0"/>
              </a:rPr>
              <a:t> </a:t>
            </a:r>
            <a:r>
              <a:rPr lang="ru-RU" sz="1800" dirty="0" err="1">
                <a:latin typeface="Courier New" pitchFamily="49" charset="0"/>
              </a:rPr>
              <a:t>int</a:t>
            </a:r>
            <a:r>
              <a:rPr lang="ru-RU" sz="1800" dirty="0">
                <a:latin typeface="Courier New" pitchFamily="49" charset="0"/>
              </a:rPr>
              <a:t>[6];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[3] = 5; 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1800" dirty="0" err="1">
                <a:latin typeface="Courier New" pitchFamily="49" charset="0"/>
              </a:rPr>
              <a:t>cats</a:t>
            </a:r>
            <a:r>
              <a:rPr lang="ru-RU" sz="1800" dirty="0">
                <a:latin typeface="Courier New" pitchFamily="49" charset="0"/>
              </a:rPr>
              <a:t>[5] = 7;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3DF3B-9545-4145-9621-FFA3F36081BD}"/>
              </a:ext>
            </a:extLst>
          </p:cNvPr>
          <p:cNvSpPr txBox="1"/>
          <p:nvPr/>
        </p:nvSpPr>
        <p:spPr>
          <a:xfrm>
            <a:off x="2070939" y="3607663"/>
            <a:ext cx="609442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int[] </a:t>
            </a:r>
            <a:r>
              <a:rPr lang="en-US" sz="1800" dirty="0" err="1">
                <a:latin typeface="Courier New" pitchFamily="49" charset="0"/>
              </a:rPr>
              <a:t>arr</a:t>
            </a:r>
            <a:r>
              <a:rPr lang="en-US" sz="1800" dirty="0">
                <a:latin typeface="Courier New" pitchFamily="49" charset="0"/>
              </a:rPr>
              <a:t> = {0, 1, 2, 3, 4};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>
                <a:latin typeface="Courier New" pitchFamily="49" charset="0"/>
              </a:rPr>
              <a:t>double[] </a:t>
            </a: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1800" dirty="0" err="1">
                <a:latin typeface="Courier New" pitchFamily="49" charset="0"/>
              </a:rPr>
              <a:t>arrDouble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= {3.14, 2.71, 0, -2.5,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ru-RU" sz="1800" dirty="0">
                <a:latin typeface="Courier New" pitchFamily="49" charset="0"/>
              </a:rPr>
              <a:t>99.123};</a:t>
            </a:r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8B05627B-2F4E-4FAE-B3EB-5D2F601C3CD5}"/>
              </a:ext>
            </a:extLst>
          </p:cNvPr>
          <p:cNvSpPr/>
          <p:nvPr/>
        </p:nvSpPr>
        <p:spPr>
          <a:xfrm>
            <a:off x="232612" y="497888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DDC6548E-F105-420E-A907-4DC7AC76B77C}"/>
              </a:ext>
            </a:extLst>
          </p:cNvPr>
          <p:cNvSpPr/>
          <p:nvPr/>
        </p:nvSpPr>
        <p:spPr>
          <a:xfrm>
            <a:off x="20199" y="485779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6F40A044-000C-4C3E-8910-4828B9AB73D5}"/>
              </a:ext>
            </a:extLst>
          </p:cNvPr>
          <p:cNvSpPr/>
          <p:nvPr/>
        </p:nvSpPr>
        <p:spPr>
          <a:xfrm>
            <a:off x="-288342" y="-32225"/>
            <a:ext cx="5793596" cy="87829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-80"/>
            <a:ext cx="53261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масивів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A2775A7C-2A53-4929-9EFA-A0F7C7430C89}"/>
              </a:ext>
            </a:extLst>
          </p:cNvPr>
          <p:cNvSpPr/>
          <p:nvPr/>
        </p:nvSpPr>
        <p:spPr>
          <a:xfrm>
            <a:off x="779108" y="269489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684E659A-F556-47C0-BC83-2BB5630CB863}"/>
              </a:ext>
            </a:extLst>
          </p:cNvPr>
          <p:cNvSpPr/>
          <p:nvPr/>
        </p:nvSpPr>
        <p:spPr>
          <a:xfrm>
            <a:off x="566695" y="257379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41634C45-7364-480B-A6EC-4A952D8C2E77}"/>
              </a:ext>
            </a:extLst>
          </p:cNvPr>
          <p:cNvSpPr/>
          <p:nvPr/>
        </p:nvSpPr>
        <p:spPr>
          <a:xfrm>
            <a:off x="7380303" y="341807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CDC6655F-3EA7-4CD6-AF45-34CED4117092}"/>
              </a:ext>
            </a:extLst>
          </p:cNvPr>
          <p:cNvSpPr/>
          <p:nvPr/>
        </p:nvSpPr>
        <p:spPr>
          <a:xfrm>
            <a:off x="7167890" y="220714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3533A9CB-3984-4569-B6C2-07CCC63A5E7C}"/>
              </a:ext>
            </a:extLst>
          </p:cNvPr>
          <p:cNvSpPr/>
          <p:nvPr/>
        </p:nvSpPr>
        <p:spPr>
          <a:xfrm>
            <a:off x="9980570" y="255201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6556B331-0885-4CFE-B7AD-CD24542D93B7}"/>
              </a:ext>
            </a:extLst>
          </p:cNvPr>
          <p:cNvSpPr/>
          <p:nvPr/>
        </p:nvSpPr>
        <p:spPr>
          <a:xfrm>
            <a:off x="9768157" y="243092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build="p"/>
      <p:bldP spid="35226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B0A23993-B43C-4B64-868D-629AE3E060CE}"/>
              </a:ext>
            </a:extLst>
          </p:cNvPr>
          <p:cNvSpPr/>
          <p:nvPr/>
        </p:nvSpPr>
        <p:spPr>
          <a:xfrm>
            <a:off x="-288342" y="-32225"/>
            <a:ext cx="4115624" cy="87829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01A9-0FE0-4A4B-B3BA-F01C9995BFC6}"/>
              </a:ext>
            </a:extLst>
          </p:cNvPr>
          <p:cNvSpPr txBox="1"/>
          <p:nvPr/>
        </p:nvSpPr>
        <p:spPr>
          <a:xfrm>
            <a:off x="-181879" y="58751"/>
            <a:ext cx="3902697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Приклади:</a:t>
            </a:r>
            <a:endParaRPr lang="en-GB" alt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7B98B897-B6EB-418D-B338-6DCFFB43ED07}"/>
              </a:ext>
            </a:extLst>
          </p:cNvPr>
          <p:cNvSpPr/>
          <p:nvPr/>
        </p:nvSpPr>
        <p:spPr>
          <a:xfrm>
            <a:off x="600742" y="1321219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Шестиугольник 5">
            <a:extLst>
              <a:ext uri="{FF2B5EF4-FFF2-40B4-BE49-F238E27FC236}">
                <a16:creationId xmlns:a16="http://schemas.microsoft.com/office/drawing/2014/main" id="{E961AFF2-08AB-4924-9ADD-C5E47C271E29}"/>
              </a:ext>
            </a:extLst>
          </p:cNvPr>
          <p:cNvSpPr/>
          <p:nvPr/>
        </p:nvSpPr>
        <p:spPr>
          <a:xfrm>
            <a:off x="388329" y="1200126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Шестиугольник 6">
            <a:extLst>
              <a:ext uri="{FF2B5EF4-FFF2-40B4-BE49-F238E27FC236}">
                <a16:creationId xmlns:a16="http://schemas.microsoft.com/office/drawing/2014/main" id="{F59D4E0E-2D6D-4085-8CA2-567417125F2B}"/>
              </a:ext>
            </a:extLst>
          </p:cNvPr>
          <p:cNvSpPr/>
          <p:nvPr/>
        </p:nvSpPr>
        <p:spPr>
          <a:xfrm>
            <a:off x="433700" y="497175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Шестиугольник 7">
            <a:extLst>
              <a:ext uri="{FF2B5EF4-FFF2-40B4-BE49-F238E27FC236}">
                <a16:creationId xmlns:a16="http://schemas.microsoft.com/office/drawing/2014/main" id="{824D4AFA-0789-4BAA-A392-6BCC729F1F18}"/>
              </a:ext>
            </a:extLst>
          </p:cNvPr>
          <p:cNvSpPr/>
          <p:nvPr/>
        </p:nvSpPr>
        <p:spPr>
          <a:xfrm>
            <a:off x="221287" y="485065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387039F3-8DBB-4BB9-83B7-CF8C6E5719A5}"/>
              </a:ext>
            </a:extLst>
          </p:cNvPr>
          <p:cNvSpPr/>
          <p:nvPr/>
        </p:nvSpPr>
        <p:spPr>
          <a:xfrm>
            <a:off x="10452894" y="443799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64F0C6AD-7FE1-40B0-9036-D11E3C6D3C0E}"/>
              </a:ext>
            </a:extLst>
          </p:cNvPr>
          <p:cNvSpPr/>
          <p:nvPr/>
        </p:nvSpPr>
        <p:spPr>
          <a:xfrm>
            <a:off x="10240481" y="322706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E14116C3-588F-4DA1-AA3A-50F6785599AE}"/>
              </a:ext>
            </a:extLst>
          </p:cNvPr>
          <p:cNvSpPr/>
          <p:nvPr/>
        </p:nvSpPr>
        <p:spPr>
          <a:xfrm>
            <a:off x="10702824" y="404230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3A7ABEDE-4873-4E0F-BBDF-5CCB7BEFBAE1}"/>
              </a:ext>
            </a:extLst>
          </p:cNvPr>
          <p:cNvSpPr/>
          <p:nvPr/>
        </p:nvSpPr>
        <p:spPr>
          <a:xfrm>
            <a:off x="10490411" y="392120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510D4A-B527-4D2C-97AA-F208CCDE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122" y="993109"/>
            <a:ext cx="1116593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декларація масиву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створення масиву з 10 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елементів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//декларація і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створення масиву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створення іншого масиву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//з тим самим ідентифікатором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декларація ще одного масиву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його створення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 ?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тепер перший масив той самий,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що другий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 ?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.length       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Шестиугольник 8">
            <a:extLst>
              <a:ext uri="{FF2B5EF4-FFF2-40B4-BE49-F238E27FC236}">
                <a16:creationId xmlns:a16="http://schemas.microsoft.com/office/drawing/2014/main" id="{BD00832E-DA98-4601-92CF-2F5633CA6B6C}"/>
              </a:ext>
            </a:extLst>
          </p:cNvPr>
          <p:cNvSpPr/>
          <p:nvPr/>
        </p:nvSpPr>
        <p:spPr>
          <a:xfrm>
            <a:off x="1629508" y="1696520"/>
            <a:ext cx="9234735" cy="452526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3B6FAF63-36A6-440C-A360-99F440098094}"/>
              </a:ext>
            </a:extLst>
          </p:cNvPr>
          <p:cNvSpPr/>
          <p:nvPr/>
        </p:nvSpPr>
        <p:spPr>
          <a:xfrm>
            <a:off x="-288342" y="-32225"/>
            <a:ext cx="6755130" cy="87829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1AB4D-6865-43D7-BADC-D2CD0681B055}"/>
              </a:ext>
            </a:extLst>
          </p:cNvPr>
          <p:cNvSpPr txBox="1"/>
          <p:nvPr/>
        </p:nvSpPr>
        <p:spPr>
          <a:xfrm>
            <a:off x="0" y="75683"/>
            <a:ext cx="6212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753BA-F771-4DDB-8DBE-D459748E02A7}"/>
              </a:ext>
            </a:extLst>
          </p:cNvPr>
          <p:cNvSpPr txBox="1"/>
          <p:nvPr/>
        </p:nvSpPr>
        <p:spPr>
          <a:xfrm>
            <a:off x="2879740" y="1820581"/>
            <a:ext cx="62405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відбувається через його ідентифікатор та індекс елементу. Важливо пам'ятати, що в мові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елементи масиву індексуються від 0. Таким чином, перший елемент масиву завжди має індекс 0, а останній – індекс, рівний </a:t>
            </a:r>
            <a:r>
              <a:rPr lang="uk-UA" altLang="ru-RU" sz="2800" b="1" dirty="0">
                <a:latin typeface="Courier New" panose="02070309020205020404" pitchFamily="49" charset="0"/>
              </a:rPr>
              <a:t>кіл_елементів-1</a:t>
            </a:r>
            <a:r>
              <a:rPr lang="uk-UA" altLang="ru-RU" sz="2800" dirty="0"/>
              <a:t>.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звертанні до елементу з неіснуючим індексом генерується переривання </a:t>
            </a:r>
            <a:r>
              <a:rPr lang="en-US" altLang="ru-RU" sz="2800" b="1" noProof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Exception</a:t>
            </a:r>
            <a:r>
              <a:rPr lang="uk-UA" altLang="ru-RU" sz="2800" dirty="0"/>
              <a:t>.</a:t>
            </a:r>
          </a:p>
        </p:txBody>
      </p:sp>
      <p:sp>
        <p:nvSpPr>
          <p:cNvPr id="10" name="Шестиугольник 9">
            <a:extLst>
              <a:ext uri="{FF2B5EF4-FFF2-40B4-BE49-F238E27FC236}">
                <a16:creationId xmlns:a16="http://schemas.microsoft.com/office/drawing/2014/main" id="{7B6579AD-EE94-481F-997F-54CA06F07B6A}"/>
              </a:ext>
            </a:extLst>
          </p:cNvPr>
          <p:cNvSpPr/>
          <p:nvPr/>
        </p:nvSpPr>
        <p:spPr>
          <a:xfrm>
            <a:off x="433700" y="497175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Шестиугольник 10">
            <a:extLst>
              <a:ext uri="{FF2B5EF4-FFF2-40B4-BE49-F238E27FC236}">
                <a16:creationId xmlns:a16="http://schemas.microsoft.com/office/drawing/2014/main" id="{D4290C6D-EDD2-4928-B080-7E6766BA1915}"/>
              </a:ext>
            </a:extLst>
          </p:cNvPr>
          <p:cNvSpPr/>
          <p:nvPr/>
        </p:nvSpPr>
        <p:spPr>
          <a:xfrm>
            <a:off x="221287" y="485065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F8ED4911-1017-46A6-98CF-B07179504000}"/>
              </a:ext>
            </a:extLst>
          </p:cNvPr>
          <p:cNvSpPr/>
          <p:nvPr/>
        </p:nvSpPr>
        <p:spPr>
          <a:xfrm>
            <a:off x="1327757" y="2333816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Шестиугольник 12">
            <a:extLst>
              <a:ext uri="{FF2B5EF4-FFF2-40B4-BE49-F238E27FC236}">
                <a16:creationId xmlns:a16="http://schemas.microsoft.com/office/drawing/2014/main" id="{ABCBD30D-CE0D-45F4-8F27-193D404B4BE2}"/>
              </a:ext>
            </a:extLst>
          </p:cNvPr>
          <p:cNvSpPr/>
          <p:nvPr/>
        </p:nvSpPr>
        <p:spPr>
          <a:xfrm>
            <a:off x="1115344" y="2212723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5DB205D6-5FA8-473F-9B7C-31D0639E6A6C}"/>
              </a:ext>
            </a:extLst>
          </p:cNvPr>
          <p:cNvSpPr/>
          <p:nvPr/>
        </p:nvSpPr>
        <p:spPr>
          <a:xfrm>
            <a:off x="7420533" y="56097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934004FE-5CD3-42AE-B88A-D4C1E0A27FA6}"/>
              </a:ext>
            </a:extLst>
          </p:cNvPr>
          <p:cNvSpPr/>
          <p:nvPr/>
        </p:nvSpPr>
        <p:spPr>
          <a:xfrm>
            <a:off x="7208120" y="43988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BF6C56F4-F4BA-4427-AFEE-E9895A34FB38}"/>
              </a:ext>
            </a:extLst>
          </p:cNvPr>
          <p:cNvSpPr/>
          <p:nvPr/>
        </p:nvSpPr>
        <p:spPr>
          <a:xfrm>
            <a:off x="11331019" y="1526598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C36EE0A6-619A-4361-9D7A-13578BDE70F5}"/>
              </a:ext>
            </a:extLst>
          </p:cNvPr>
          <p:cNvSpPr/>
          <p:nvPr/>
        </p:nvSpPr>
        <p:spPr>
          <a:xfrm>
            <a:off x="11118606" y="1405505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01D93DD3-3146-403B-8800-D2D264457937}"/>
              </a:ext>
            </a:extLst>
          </p:cNvPr>
          <p:cNvSpPr/>
          <p:nvPr/>
        </p:nvSpPr>
        <p:spPr>
          <a:xfrm>
            <a:off x="11173595" y="573208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D7E9F760-69E2-4FB0-A063-81B414001EA6}"/>
              </a:ext>
            </a:extLst>
          </p:cNvPr>
          <p:cNvSpPr/>
          <p:nvPr/>
        </p:nvSpPr>
        <p:spPr>
          <a:xfrm>
            <a:off x="10961182" y="5610991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Шестиугольник 13">
            <a:extLst>
              <a:ext uri="{FF2B5EF4-FFF2-40B4-BE49-F238E27FC236}">
                <a16:creationId xmlns:a16="http://schemas.microsoft.com/office/drawing/2014/main" id="{ADDA76C4-5655-4765-92D4-CCF8C40E04D2}"/>
              </a:ext>
            </a:extLst>
          </p:cNvPr>
          <p:cNvSpPr/>
          <p:nvPr/>
        </p:nvSpPr>
        <p:spPr>
          <a:xfrm>
            <a:off x="4826109" y="3001371"/>
            <a:ext cx="7265371" cy="869097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6783A-1522-4204-B40A-DA0DECB832B9}"/>
              </a:ext>
            </a:extLst>
          </p:cNvPr>
          <p:cNvSpPr txBox="1">
            <a:spLocks noChangeArrowheads="1"/>
          </p:cNvSpPr>
          <p:nvPr/>
        </p:nvSpPr>
        <p:spPr>
          <a:xfrm>
            <a:off x="504934" y="1282026"/>
            <a:ext cx="8642350" cy="1245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 =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5" name="Шестиугольник 4">
            <a:extLst>
              <a:ext uri="{FF2B5EF4-FFF2-40B4-BE49-F238E27FC236}">
                <a16:creationId xmlns:a16="http://schemas.microsoft.com/office/drawing/2014/main" id="{E7AB5E91-70F5-4193-8848-BB35C817FC82}"/>
              </a:ext>
            </a:extLst>
          </p:cNvPr>
          <p:cNvSpPr/>
          <p:nvPr/>
        </p:nvSpPr>
        <p:spPr>
          <a:xfrm>
            <a:off x="-288342" y="-32225"/>
            <a:ext cx="6755130" cy="87829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C3932-B976-4F76-A122-612E39620223}"/>
              </a:ext>
            </a:extLst>
          </p:cNvPr>
          <p:cNvSpPr txBox="1"/>
          <p:nvPr/>
        </p:nvSpPr>
        <p:spPr>
          <a:xfrm>
            <a:off x="0" y="75683"/>
            <a:ext cx="6212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Звертання до елементу масиву 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3D9AC-46D8-4B2F-88C9-94F05EF02466}"/>
              </a:ext>
            </a:extLst>
          </p:cNvPr>
          <p:cNvSpPr txBox="1"/>
          <p:nvPr/>
        </p:nvSpPr>
        <p:spPr>
          <a:xfrm>
            <a:off x="4961106" y="3029742"/>
            <a:ext cx="7130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(що більш правильно, оскільки кожний масив сам знає свій розмір через властивість </a:t>
            </a:r>
            <a:r>
              <a:rPr lang="en-US" altLang="ru-RU" sz="24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5CD74-D078-44E5-B362-38B72F436E81}"/>
              </a:ext>
            </a:extLst>
          </p:cNvPr>
          <p:cNvSpPr txBox="1"/>
          <p:nvPr/>
        </p:nvSpPr>
        <p:spPr>
          <a:xfrm>
            <a:off x="332362" y="4597359"/>
            <a:ext cx="115272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 = "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Шестиугольник 14">
            <a:extLst>
              <a:ext uri="{FF2B5EF4-FFF2-40B4-BE49-F238E27FC236}">
                <a16:creationId xmlns:a16="http://schemas.microsoft.com/office/drawing/2014/main" id="{78267FC2-1E1C-49BA-A035-A4E6E25BFC9D}"/>
              </a:ext>
            </a:extLst>
          </p:cNvPr>
          <p:cNvSpPr/>
          <p:nvPr/>
        </p:nvSpPr>
        <p:spPr>
          <a:xfrm>
            <a:off x="1211913" y="3429000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Шестиугольник 15">
            <a:extLst>
              <a:ext uri="{FF2B5EF4-FFF2-40B4-BE49-F238E27FC236}">
                <a16:creationId xmlns:a16="http://schemas.microsoft.com/office/drawing/2014/main" id="{A5FD1BB1-9B75-4509-A795-D0CEDF53627E}"/>
              </a:ext>
            </a:extLst>
          </p:cNvPr>
          <p:cNvSpPr/>
          <p:nvPr/>
        </p:nvSpPr>
        <p:spPr>
          <a:xfrm>
            <a:off x="999500" y="3307907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Шестиугольник 16">
            <a:extLst>
              <a:ext uri="{FF2B5EF4-FFF2-40B4-BE49-F238E27FC236}">
                <a16:creationId xmlns:a16="http://schemas.microsoft.com/office/drawing/2014/main" id="{4C61F819-22BB-433B-8ADF-281719AC84E4}"/>
              </a:ext>
            </a:extLst>
          </p:cNvPr>
          <p:cNvSpPr/>
          <p:nvPr/>
        </p:nvSpPr>
        <p:spPr>
          <a:xfrm>
            <a:off x="910355" y="603168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7A792F3C-EB43-4C17-9322-8720328A27BE}"/>
              </a:ext>
            </a:extLst>
          </p:cNvPr>
          <p:cNvSpPr/>
          <p:nvPr/>
        </p:nvSpPr>
        <p:spPr>
          <a:xfrm>
            <a:off x="697942" y="591059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Шестиугольник 18">
            <a:extLst>
              <a:ext uri="{FF2B5EF4-FFF2-40B4-BE49-F238E27FC236}">
                <a16:creationId xmlns:a16="http://schemas.microsoft.com/office/drawing/2014/main" id="{44D01176-FB2E-4B94-B553-050B2382D852}"/>
              </a:ext>
            </a:extLst>
          </p:cNvPr>
          <p:cNvSpPr/>
          <p:nvPr/>
        </p:nvSpPr>
        <p:spPr>
          <a:xfrm>
            <a:off x="8283921" y="555135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Шестиугольник 19">
            <a:extLst>
              <a:ext uri="{FF2B5EF4-FFF2-40B4-BE49-F238E27FC236}">
                <a16:creationId xmlns:a16="http://schemas.microsoft.com/office/drawing/2014/main" id="{FA3263CC-07B6-4A63-9BB5-1689143FB62C}"/>
              </a:ext>
            </a:extLst>
          </p:cNvPr>
          <p:cNvSpPr/>
          <p:nvPr/>
        </p:nvSpPr>
        <p:spPr>
          <a:xfrm>
            <a:off x="8071508" y="434042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Шестиугольник 20">
            <a:extLst>
              <a:ext uri="{FF2B5EF4-FFF2-40B4-BE49-F238E27FC236}">
                <a16:creationId xmlns:a16="http://schemas.microsoft.com/office/drawing/2014/main" id="{1ED2858C-B42B-4A87-AC95-99F440D5E477}"/>
              </a:ext>
            </a:extLst>
          </p:cNvPr>
          <p:cNvSpPr/>
          <p:nvPr/>
        </p:nvSpPr>
        <p:spPr>
          <a:xfrm>
            <a:off x="11155049" y="5809713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87D04E0A-2EBA-4C94-9792-AD34793BAF58}"/>
              </a:ext>
            </a:extLst>
          </p:cNvPr>
          <p:cNvSpPr/>
          <p:nvPr/>
        </p:nvSpPr>
        <p:spPr>
          <a:xfrm>
            <a:off x="10942636" y="5688620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764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182427" y="153160"/>
            <a:ext cx="43694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довжину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Java?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852381" y="1571611"/>
            <a:ext cx="6646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останній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2389" y="4894847"/>
            <a:ext cx="7245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заповнити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масив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випадковими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числами?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825C9-9C96-418C-8A17-B85E045A89BF}"/>
              </a:ext>
            </a:extLst>
          </p:cNvPr>
          <p:cNvSpPr txBox="1"/>
          <p:nvPr/>
        </p:nvSpPr>
        <p:spPr>
          <a:xfrm>
            <a:off x="7281158" y="1040404"/>
            <a:ext cx="391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arrLength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5C0-0F24-43FF-A0BA-E4145E7CA870}"/>
              </a:ext>
            </a:extLst>
          </p:cNvPr>
          <p:cNvSpPr txBox="1"/>
          <p:nvPr/>
        </p:nvSpPr>
        <p:spPr>
          <a:xfrm>
            <a:off x="348459" y="101274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вивести масив?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13B1F-494E-4079-905F-62E1963EF396}"/>
              </a:ext>
            </a:extLst>
          </p:cNvPr>
          <p:cNvSpPr txBox="1"/>
          <p:nvPr/>
        </p:nvSpPr>
        <p:spPr>
          <a:xfrm>
            <a:off x="5880661" y="20895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lastElem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Шестиугольник 11">
            <a:extLst>
              <a:ext uri="{FF2B5EF4-FFF2-40B4-BE49-F238E27FC236}">
                <a16:creationId xmlns:a16="http://schemas.microsoft.com/office/drawing/2014/main" id="{BB5966A5-3DA9-4B02-98A5-FAAE93FE8CA8}"/>
              </a:ext>
            </a:extLst>
          </p:cNvPr>
          <p:cNvSpPr/>
          <p:nvPr/>
        </p:nvSpPr>
        <p:spPr>
          <a:xfrm>
            <a:off x="-288342" y="-32225"/>
            <a:ext cx="6755130" cy="87829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5C25A3-DF16-401E-8B91-32BD3BA67E0A}"/>
              </a:ext>
            </a:extLst>
          </p:cNvPr>
          <p:cNvSpPr txBox="1"/>
          <p:nvPr/>
        </p:nvSpPr>
        <p:spPr>
          <a:xfrm>
            <a:off x="0" y="75683"/>
            <a:ext cx="6212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Пам’ятка про масиви</a:t>
            </a:r>
          </a:p>
        </p:txBody>
      </p:sp>
      <p:sp>
        <p:nvSpPr>
          <p:cNvPr id="22" name="Шестиугольник 21">
            <a:extLst>
              <a:ext uri="{FF2B5EF4-FFF2-40B4-BE49-F238E27FC236}">
                <a16:creationId xmlns:a16="http://schemas.microsoft.com/office/drawing/2014/main" id="{CD47F8B7-B939-4CF7-9BFC-3F1BD35CE5B5}"/>
              </a:ext>
            </a:extLst>
          </p:cNvPr>
          <p:cNvSpPr/>
          <p:nvPr/>
        </p:nvSpPr>
        <p:spPr>
          <a:xfrm>
            <a:off x="11306885" y="4731942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Шестиугольник 22">
            <a:extLst>
              <a:ext uri="{FF2B5EF4-FFF2-40B4-BE49-F238E27FC236}">
                <a16:creationId xmlns:a16="http://schemas.microsoft.com/office/drawing/2014/main" id="{3DE37B42-037A-44D7-98BE-7E50265AABDB}"/>
              </a:ext>
            </a:extLst>
          </p:cNvPr>
          <p:cNvSpPr/>
          <p:nvPr/>
        </p:nvSpPr>
        <p:spPr>
          <a:xfrm>
            <a:off x="11094472" y="461084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Шестиугольник 23">
            <a:extLst>
              <a:ext uri="{FF2B5EF4-FFF2-40B4-BE49-F238E27FC236}">
                <a16:creationId xmlns:a16="http://schemas.microsoft.com/office/drawing/2014/main" id="{3F8A1B38-9B34-4164-A9C3-333DCBCE1CE9}"/>
              </a:ext>
            </a:extLst>
          </p:cNvPr>
          <p:cNvSpPr/>
          <p:nvPr/>
        </p:nvSpPr>
        <p:spPr>
          <a:xfrm>
            <a:off x="4899988" y="1056171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618FEBFC-FDA7-4179-B5D1-3FFD8AF4FCD6}"/>
              </a:ext>
            </a:extLst>
          </p:cNvPr>
          <p:cNvSpPr/>
          <p:nvPr/>
        </p:nvSpPr>
        <p:spPr>
          <a:xfrm>
            <a:off x="4687575" y="935078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6839439B-96D0-4822-8762-E82F9D8AE2A6}"/>
              </a:ext>
            </a:extLst>
          </p:cNvPr>
          <p:cNvSpPr/>
          <p:nvPr/>
        </p:nvSpPr>
        <p:spPr>
          <a:xfrm>
            <a:off x="11658081" y="34644"/>
            <a:ext cx="758909" cy="686125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Шестиугольник 26">
            <a:extLst>
              <a:ext uri="{FF2B5EF4-FFF2-40B4-BE49-F238E27FC236}">
                <a16:creationId xmlns:a16="http://schemas.microsoft.com/office/drawing/2014/main" id="{F2EF413F-02BD-4345-9E9C-9A03E00C1BA8}"/>
              </a:ext>
            </a:extLst>
          </p:cNvPr>
          <p:cNvSpPr/>
          <p:nvPr/>
        </p:nvSpPr>
        <p:spPr>
          <a:xfrm>
            <a:off x="11445668" y="-86449"/>
            <a:ext cx="758909" cy="686125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6DDD4-7580-47E4-BCC4-54799A629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9" y="1632604"/>
            <a:ext cx="70892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C5994C-32F2-4ABF-92C9-292C4F61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59" y="5456445"/>
            <a:ext cx="60944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64FE6-4561-4A23-AB4F-C7F29EB249F8}"/>
              </a:ext>
            </a:extLst>
          </p:cNvPr>
          <p:cNvSpPr txBox="1"/>
          <p:nvPr/>
        </p:nvSpPr>
        <p:spPr>
          <a:xfrm>
            <a:off x="7599900" y="5332619"/>
            <a:ext cx="4369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відсортувати масив?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1274E39-968C-48AD-A539-A63A7E19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522" y="5854522"/>
            <a:ext cx="44582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E319FD-A796-44C7-85AA-6A01145EA9E1}"/>
              </a:ext>
            </a:extLst>
          </p:cNvPr>
          <p:cNvSpPr txBox="1"/>
          <p:nvPr/>
        </p:nvSpPr>
        <p:spPr>
          <a:xfrm>
            <a:off x="117836" y="286375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перетворити на рядок масив?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B89BA8EE-7ED3-4193-8958-6F1FB3A5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31" y="3425354"/>
            <a:ext cx="621226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9DB863B-E83B-4B7C-9987-452D475E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264" y="3313898"/>
            <a:ext cx="621226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arr1 = 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arr2 = {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arr2))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"Масиви рівні!"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2F3A3-3F41-4000-A418-FA653D46EC2D}"/>
              </a:ext>
            </a:extLst>
          </p:cNvPr>
          <p:cNvSpPr txBox="1"/>
          <p:nvPr/>
        </p:nvSpPr>
        <p:spPr>
          <a:xfrm>
            <a:off x="6212264" y="2861978"/>
            <a:ext cx="6396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порівняти масиви?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1879</Words>
  <Application>Microsoft Office PowerPoint</Application>
  <PresentationFormat>Широкоэкранный</PresentationFormat>
  <Paragraphs>217</Paragraphs>
  <Slides>21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Cascadia Code</vt:lpstr>
      <vt:lpstr>Comfortaa</vt:lpstr>
      <vt:lpstr>Courier New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Створення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Двовимірні масиви. Звертання по індексу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133</cp:revision>
  <dcterms:created xsi:type="dcterms:W3CDTF">2023-10-27T15:46:22Z</dcterms:created>
  <dcterms:modified xsi:type="dcterms:W3CDTF">2024-04-24T18:44:14Z</dcterms:modified>
</cp:coreProperties>
</file>