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базові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71600"/>
            <a:ext cx="51625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4280555" y="490193"/>
            <a:ext cx="36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763570" y="1254283"/>
            <a:ext cx="5109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inherit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inherit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D69B19-08DE-41CC-9151-FC03CA58F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0" b="31520"/>
          <a:stretch/>
        </p:blipFill>
        <p:spPr>
          <a:xfrm>
            <a:off x="1222341" y="571500"/>
            <a:ext cx="9335680" cy="42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8BE66-34E2-4B7D-A333-286AA253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342900"/>
            <a:ext cx="113823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1095</Words>
  <Application>Microsoft Office PowerPoint</Application>
  <PresentationFormat>Широкоэкранный</PresentationFormat>
  <Paragraphs>114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7</cp:revision>
  <dcterms:created xsi:type="dcterms:W3CDTF">2023-10-11T13:14:03Z</dcterms:created>
  <dcterms:modified xsi:type="dcterms:W3CDTF">2023-10-23T17:31:25Z</dcterms:modified>
</cp:coreProperties>
</file>