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FA08A-CD81-E994-07A6-874A2170B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0ED216-62C8-DE51-795B-308291FB2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02B129-750A-79C8-4284-641C81AD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162C-7436-42B7-9A02-8B23A974D1FA}" type="datetimeFigureOut">
              <a:rPr lang="uk-UA" smtClean="0"/>
              <a:t>04.10.2024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6B750E-3BC8-CDF0-513F-6E7C01B5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4E09A1-47D1-B1B4-C850-07F26A4C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5228-8D2A-4A2F-863A-1D6EBCE41B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0376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40EF1-8349-2B7B-E08E-0806CC07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6B56F9-593E-0F5B-BB2D-1BEEDFF59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6E2E8A-3618-86F0-705C-145618EA9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162C-7436-42B7-9A02-8B23A974D1FA}" type="datetimeFigureOut">
              <a:rPr lang="uk-UA" smtClean="0"/>
              <a:t>04.10.2024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484FC4-37B2-9029-B710-89134F6A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94A0C1-75B5-E06C-0815-B0C65DB6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5228-8D2A-4A2F-863A-1D6EBCE41B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304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EBFF74A-90B3-1D0E-81C2-FC6D5AB50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DDED65-70C3-3FEF-3134-9B2196E09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6D2172-E745-9D45-0FF1-127B84AE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162C-7436-42B7-9A02-8B23A974D1FA}" type="datetimeFigureOut">
              <a:rPr lang="uk-UA" smtClean="0"/>
              <a:t>04.10.2024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0A5F1B-B365-1336-7622-E8B7739BD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C857A1-755F-E91B-4B8F-96E43A77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5228-8D2A-4A2F-863A-1D6EBCE41B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5649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14016-A5C7-085C-A502-3769B490B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2A3603-1A6B-C2E1-EE72-BEB73DA70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E09D15-91A1-778A-1EEC-31A27409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162C-7436-42B7-9A02-8B23A974D1FA}" type="datetimeFigureOut">
              <a:rPr lang="uk-UA" smtClean="0"/>
              <a:t>04.10.2024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863AD6-3BD3-1EC1-E847-4BF88C5F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37597E-1187-7523-F75D-A9200924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5228-8D2A-4A2F-863A-1D6EBCE41B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5393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6DBFFF-B79A-70C3-CCC2-80074739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20AD02-8783-6676-01D6-BE22D699E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3610B9-E685-5679-280D-4105B103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162C-7436-42B7-9A02-8B23A974D1FA}" type="datetimeFigureOut">
              <a:rPr lang="uk-UA" smtClean="0"/>
              <a:t>04.10.2024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1FCE35-1DAE-1453-6376-DC1DE5E81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E06354-6977-5E72-C031-B7750BB4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5228-8D2A-4A2F-863A-1D6EBCE41B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691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BB89D2-D909-1DB0-70B7-820A7783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C57936-9700-5A5C-1D7C-6869D1AFF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854FA1-189C-E2FA-8CC9-D3ACF2C12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D1085B-08FC-AAAF-EF65-D3E03DFE1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162C-7436-42B7-9A02-8B23A974D1FA}" type="datetimeFigureOut">
              <a:rPr lang="uk-UA" smtClean="0"/>
              <a:t>04.10.2024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4013D1-26C6-9EC1-3689-3E004AC1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A92D17-CF38-F2E4-413D-A8D2B985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5228-8D2A-4A2F-863A-1D6EBCE41B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897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9AEEC4-02F2-F6A7-3FDE-75262B524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B2DF7D-808C-0664-D35E-7090206DC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E69789-1AEB-579C-A0D4-8F66A821F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91AF85-5F62-15D5-C829-BE0DE8AB8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E4D4E6A-BEF0-3121-CCCD-2912AE5B6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0516D8E-5EB4-E5E4-D745-B2966065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162C-7436-42B7-9A02-8B23A974D1FA}" type="datetimeFigureOut">
              <a:rPr lang="uk-UA" smtClean="0"/>
              <a:t>04.10.2024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B0DC5A3-98BC-9FBD-8ABE-95CEA5F9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75D15E6-9B63-4D02-3642-BA048FDF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5228-8D2A-4A2F-863A-1D6EBCE41B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205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4AEC3D-F931-A951-CABE-AF7AED68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0ADD68-CE92-C9D5-2746-014F7173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162C-7436-42B7-9A02-8B23A974D1FA}" type="datetimeFigureOut">
              <a:rPr lang="uk-UA" smtClean="0"/>
              <a:t>04.10.2024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B1DC28B-4C00-41EA-18AA-218234B4A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69BD79-68F3-BFFA-609E-1D6EACB8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5228-8D2A-4A2F-863A-1D6EBCE41B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657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F3C34EE-FD1D-F010-E160-A9C6FF98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162C-7436-42B7-9A02-8B23A974D1FA}" type="datetimeFigureOut">
              <a:rPr lang="uk-UA" smtClean="0"/>
              <a:t>04.10.2024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DEFA1F-B2D2-9E93-C1FD-82F9BA841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5047D3-3FB6-17F2-3EA3-46E7D0D5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5228-8D2A-4A2F-863A-1D6EBCE41B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1273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DFE689-28CA-BA52-D7D6-2F60F46FA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3A1E16-BEC4-DDEC-EC50-46FD233F7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0CD8DD-043D-C7B9-45C6-A51A946C0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A7B843-E61E-662D-357A-D56B94E38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162C-7436-42B7-9A02-8B23A974D1FA}" type="datetimeFigureOut">
              <a:rPr lang="uk-UA" smtClean="0"/>
              <a:t>04.10.2024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B106FC-174B-07A5-B360-DE3A1CEE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57F35F-2016-0833-2432-339D608E7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5228-8D2A-4A2F-863A-1D6EBCE41B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3881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3F56B-135B-410F-F9E7-24BFF0898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90305DF-C7B1-23DD-3F30-FD796B331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E5E3D6-EFF1-A4B8-4F7C-2B06CA9AE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CE4BA5-59E5-16F7-F599-093C8763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162C-7436-42B7-9A02-8B23A974D1FA}" type="datetimeFigureOut">
              <a:rPr lang="uk-UA" smtClean="0"/>
              <a:t>04.10.2024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90243E-17C2-8D79-1A48-DB1F4E87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DF0539-CCA2-042E-128B-0E650367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5228-8D2A-4A2F-863A-1D6EBCE41B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304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746A5-90C7-2BA6-D197-51FCFA441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FF8124-C631-D701-239F-3D52BC6D6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DA5A07-8C69-6718-5121-2B5B40A04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A8162C-7436-42B7-9A02-8B23A974D1FA}" type="datetimeFigureOut">
              <a:rPr lang="uk-UA" smtClean="0"/>
              <a:t>04.10.2024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63366A-3880-464C-703A-9D7D72FB0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B7EC67-F077-29F5-340A-D482AFFCF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0D5228-8D2A-4A2F-863A-1D6EBCE41B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538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ound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876377" y="3015926"/>
            <a:ext cx="6439263" cy="1929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  <a:endParaRPr lang="uk-UA" sz="6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PyGame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Tetris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47AA5C-D2FF-708F-8881-D6F708350C35}"/>
              </a:ext>
            </a:extLst>
          </p:cNvPr>
          <p:cNvSpPr txBox="1"/>
          <p:nvPr/>
        </p:nvSpPr>
        <p:spPr>
          <a:xfrm>
            <a:off x="314633" y="679383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uk-UA" dirty="0"/>
          </a:p>
          <a:p>
            <a:r>
              <a:rPr lang="uk-UA" dirty="0"/>
              <a:t>3. </a:t>
            </a:r>
            <a:r>
              <a:rPr lang="uk-UA" dirty="0" err="1"/>
              <a:t>merge_shape</a:t>
            </a:r>
            <a:r>
              <a:rPr lang="uk-UA" dirty="0"/>
              <a:t>(</a:t>
            </a:r>
            <a:r>
              <a:rPr lang="uk-UA" dirty="0" err="1"/>
              <a:t>self</a:t>
            </a:r>
            <a:r>
              <a:rPr lang="uk-UA" dirty="0"/>
              <a:t>, </a:t>
            </a:r>
            <a:r>
              <a:rPr lang="uk-UA" dirty="0" err="1"/>
              <a:t>shape</a:t>
            </a:r>
            <a:r>
              <a:rPr lang="uk-UA" dirty="0"/>
              <a:t>, </a:t>
            </a:r>
            <a:r>
              <a:rPr lang="uk-UA" dirty="0" err="1"/>
              <a:t>offset</a:t>
            </a:r>
            <a:r>
              <a:rPr lang="uk-UA" dirty="0"/>
              <a:t>):</a:t>
            </a:r>
          </a:p>
          <a:p>
            <a:r>
              <a:rPr lang="uk-UA" dirty="0"/>
              <a:t>Додає фігуру до сітки, зберігаючи її позицію. Проходить через всі елементи фігури, і якщо значення не дорівнює 0, оновлює відповідну клітину сітки, встановлюючи в неї значення з фігури з урахуванням зміщення (</a:t>
            </a:r>
            <a:r>
              <a:rPr lang="uk-UA" dirty="0" err="1"/>
              <a:t>offset</a:t>
            </a:r>
            <a:r>
              <a:rPr lang="uk-UA" dirty="0"/>
              <a:t>).</a:t>
            </a:r>
          </a:p>
          <a:p>
            <a:endParaRPr lang="uk-UA" dirty="0"/>
          </a:p>
          <a:p>
            <a:r>
              <a:rPr lang="uk-UA" dirty="0"/>
              <a:t>4. </a:t>
            </a:r>
            <a:r>
              <a:rPr lang="uk-UA" dirty="0" err="1"/>
              <a:t>clear_lines</a:t>
            </a:r>
            <a:r>
              <a:rPr lang="uk-UA" dirty="0"/>
              <a:t>(</a:t>
            </a:r>
            <a:r>
              <a:rPr lang="uk-UA" dirty="0" err="1"/>
              <a:t>self</a:t>
            </a:r>
            <a:r>
              <a:rPr lang="uk-UA" dirty="0"/>
              <a:t>):</a:t>
            </a:r>
          </a:p>
          <a:p>
            <a:r>
              <a:rPr lang="uk-UA" dirty="0"/>
              <a:t>Очищує заповнені лінії в сітці. Створює нову сітку, що містить лише рядки з хоча б одним порожнім місцем. Підраховує кількість очищених рядків та додає стільки ж порожніх рядків (виключно з нулями) на верхню частину сітки. Оновлює сітку, об'єднуючи нові порожні рядки з непорожніми.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AB03F0B-F10A-118B-BDF9-60F7311C8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1280" y="601375"/>
            <a:ext cx="3873908" cy="4616648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tetris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Grid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"""Представляє сітку, в якій розміщуються фігури."""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width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height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*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width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height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)]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"""Малює сітку на екрані."""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GRID_HEIGHT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GRID_WIDTH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!=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draw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rect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get_colors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()[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]],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(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TILE_SIZE_X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TILE_SIZE_Y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TILE_SIZE_X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TILE_SIZE_Y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merge_shape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offset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"""Додає фігуру до сітки."""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offset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]][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offset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]] 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clear_lines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"""Очищення заповнених ліній."""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# Створюємо нову сітку з рядків, у яких є хоча б одне порожнє місце (0)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new_grid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row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row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row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Підраховуємо кількість очищених ліній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lines_cleared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GRID_HEIGHT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new_grid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Додаємо зверху порожні рядки (тільки з нулями) для очищених ліній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empty_rows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*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GRID_WIDTH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lines_cleared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)]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Оновлюємо сітку, додавши порожні рядки зверху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empty_rows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new_grid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565C30-0A7A-4211-1FAD-C31742AF5D9C}"/>
              </a:ext>
            </a:extLst>
          </p:cNvPr>
          <p:cNvSpPr txBox="1"/>
          <p:nvPr/>
        </p:nvSpPr>
        <p:spPr>
          <a:xfrm>
            <a:off x="8131280" y="232043"/>
            <a:ext cx="3873908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Файл </a:t>
            </a:r>
            <a:r>
              <a:rPr lang="en-US" dirty="0"/>
              <a:t>“grid.py”</a:t>
            </a:r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8E5A70-9A9B-BE65-AED9-AAD2BF32EDFA}"/>
              </a:ext>
            </a:extLst>
          </p:cNvPr>
          <p:cNvSpPr txBox="1"/>
          <p:nvPr/>
        </p:nvSpPr>
        <p:spPr>
          <a:xfrm>
            <a:off x="0" y="176980"/>
            <a:ext cx="813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Файл </a:t>
            </a:r>
            <a:r>
              <a:rPr lang="en-US" sz="3600" b="1" dirty="0"/>
              <a:t>“grid.py”</a:t>
            </a:r>
            <a:r>
              <a:rPr lang="uk-UA" sz="3600" b="1" dirty="0"/>
              <a:t> і клас </a:t>
            </a:r>
            <a:r>
              <a:rPr lang="en-US" sz="3600" b="1" dirty="0"/>
              <a:t>“Grid”</a:t>
            </a:r>
            <a:endParaRPr lang="uk-UA" sz="3600" b="1" dirty="0"/>
          </a:p>
        </p:txBody>
      </p:sp>
    </p:spTree>
    <p:extLst>
      <p:ext uri="{BB962C8B-B14F-4D97-AF65-F5344CB8AC3E}">
        <p14:creationId xmlns:p14="http://schemas.microsoft.com/office/powerpoint/2010/main" val="369430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118829-72C5-1458-F310-B0A4464FB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2449" y="507423"/>
            <a:ext cx="3962401" cy="5986254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random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tetris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"""Представляє фігуру та її положення."""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random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choice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get_list_shapes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GRID_WIDTH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//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 //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rotate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"""Поворот фігури на 90 градусів за годинниковою стрілкою."""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# Крок 1: Реверс рядків фігури, змінюємо їхній порядок на протилежний.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reversed_shape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[::-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Крок 2: Створюємо нову форму, використовуючи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zip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, щоб об'єднати елементи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# з кожного рядка і перетворюємо отримані кортежі в списки.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rotated_shape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[]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row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zip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(*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reversed_shape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Звездочка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распаковывает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нам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елементы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типа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поелементно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rotated_shape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append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list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row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Крок 3: Зберігаємо повернуту фігуру.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rotated_shape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"""Малює фігуру на екрані."""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draw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rect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get_colors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()[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]],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((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 *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TILE_SIZE_X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(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 *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TILE_SIZE_Y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TILE_SIZE_X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TILE_SIZE_Y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check_collision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grid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"""Перевіряє наявність колізій між фігурою та сіткою."""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&lt;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or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                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&gt;=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GRID_WIDTH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or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                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&gt;=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GRID_HEIGHT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or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                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&gt;=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and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grid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]][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]] !=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42E421-4666-4ABF-0233-808B18192080}"/>
              </a:ext>
            </a:extLst>
          </p:cNvPr>
          <p:cNvSpPr txBox="1"/>
          <p:nvPr/>
        </p:nvSpPr>
        <p:spPr>
          <a:xfrm>
            <a:off x="8062449" y="138091"/>
            <a:ext cx="3962401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Файл </a:t>
            </a:r>
            <a:r>
              <a:rPr lang="en-US" dirty="0"/>
              <a:t>“shape.py”</a:t>
            </a: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59C738-0F6F-D9B4-A35A-25AF3B482F49}"/>
              </a:ext>
            </a:extLst>
          </p:cNvPr>
          <p:cNvSpPr txBox="1"/>
          <p:nvPr/>
        </p:nvSpPr>
        <p:spPr>
          <a:xfrm>
            <a:off x="0" y="176980"/>
            <a:ext cx="8062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Файл </a:t>
            </a:r>
            <a:r>
              <a:rPr lang="en-US" sz="3600" b="1" dirty="0"/>
              <a:t>“shape.py”</a:t>
            </a:r>
            <a:r>
              <a:rPr lang="uk-UA" sz="3600" b="1" dirty="0"/>
              <a:t> і клас </a:t>
            </a:r>
            <a:r>
              <a:rPr lang="en-US" sz="3600" b="1" dirty="0"/>
              <a:t>“Shape”</a:t>
            </a:r>
            <a:endParaRPr lang="uk-UA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8B2543-EF69-ADA9-1B85-D31782A656E5}"/>
              </a:ext>
            </a:extLst>
          </p:cNvPr>
          <p:cNvSpPr txBox="1"/>
          <p:nvPr/>
        </p:nvSpPr>
        <p:spPr>
          <a:xfrm>
            <a:off x="167150" y="862200"/>
            <a:ext cx="775765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Клас </a:t>
            </a:r>
            <a:r>
              <a:rPr lang="uk-UA" dirty="0" err="1"/>
              <a:t>Shape</a:t>
            </a:r>
            <a:r>
              <a:rPr lang="uk-UA" dirty="0"/>
              <a:t> представляє фігуру в грі "</a:t>
            </a:r>
            <a:r>
              <a:rPr lang="uk-UA" dirty="0" err="1"/>
              <a:t>Tetris</a:t>
            </a:r>
            <a:r>
              <a:rPr lang="uk-UA" dirty="0"/>
              <a:t>" та її положення на сітці. Він включає методи для повороту фігури, малювання на екрані та перевірки колізій із сіткою.</a:t>
            </a:r>
          </a:p>
          <a:p>
            <a:endParaRPr lang="uk-UA" dirty="0"/>
          </a:p>
          <a:p>
            <a:r>
              <a:rPr lang="uk-UA" dirty="0"/>
              <a:t>Опис:</a:t>
            </a:r>
          </a:p>
          <a:p>
            <a:endParaRPr lang="uk-UA" dirty="0"/>
          </a:p>
          <a:p>
            <a:r>
              <a:rPr lang="uk-UA" dirty="0"/>
              <a:t>1. __</a:t>
            </a:r>
            <a:r>
              <a:rPr lang="uk-UA" dirty="0" err="1"/>
              <a:t>init</a:t>
            </a:r>
            <a:r>
              <a:rPr lang="uk-UA" dirty="0"/>
              <a:t>__(</a:t>
            </a:r>
            <a:r>
              <a:rPr lang="uk-UA" dirty="0" err="1"/>
              <a:t>self</a:t>
            </a:r>
            <a:r>
              <a:rPr lang="uk-UA" dirty="0"/>
              <a:t>):</a:t>
            </a:r>
          </a:p>
          <a:p>
            <a:r>
              <a:rPr lang="uk-UA" dirty="0" err="1"/>
              <a:t>Ініціалізує</a:t>
            </a:r>
            <a:r>
              <a:rPr lang="uk-UA" dirty="0"/>
              <a:t> об'єкт класу, вибираючи випадкову фігуру з набору форм, отриманих з методу </a:t>
            </a:r>
            <a:r>
              <a:rPr lang="uk-UA" dirty="0" err="1"/>
              <a:t>Config.get_list_shapes</a:t>
            </a:r>
            <a:r>
              <a:rPr lang="uk-UA" dirty="0"/>
              <a:t>(). Позиція фігури встановлюється в центрі сітки, вказуючи на верхню частину.</a:t>
            </a:r>
          </a:p>
          <a:p>
            <a:endParaRPr lang="uk-UA" dirty="0"/>
          </a:p>
          <a:p>
            <a:r>
              <a:rPr lang="uk-UA" dirty="0"/>
              <a:t>2. </a:t>
            </a:r>
            <a:r>
              <a:rPr lang="uk-UA" dirty="0" err="1"/>
              <a:t>rotate</a:t>
            </a:r>
            <a:r>
              <a:rPr lang="uk-UA" dirty="0"/>
              <a:t>(</a:t>
            </a:r>
            <a:r>
              <a:rPr lang="uk-UA" dirty="0" err="1"/>
              <a:t>self</a:t>
            </a:r>
            <a:r>
              <a:rPr lang="uk-UA" dirty="0"/>
              <a:t>):</a:t>
            </a:r>
          </a:p>
          <a:p>
            <a:r>
              <a:rPr lang="uk-UA" dirty="0"/>
              <a:t>Повертає фігуру на 90 градусів за годинниковою стрілкою.</a:t>
            </a:r>
          </a:p>
          <a:p>
            <a:r>
              <a:rPr lang="uk-UA" dirty="0"/>
              <a:t>   - Крок 1: </a:t>
            </a:r>
            <a:r>
              <a:rPr lang="uk-UA" dirty="0" err="1"/>
              <a:t>Реверсує</a:t>
            </a:r>
            <a:r>
              <a:rPr lang="uk-UA" dirty="0"/>
              <a:t> рядки фігури, змінюючи їхній порядок.</a:t>
            </a:r>
          </a:p>
          <a:p>
            <a:r>
              <a:rPr lang="uk-UA" dirty="0"/>
              <a:t>   - Крок 2: Створює нову форму, використовуючи функцію </a:t>
            </a:r>
            <a:r>
              <a:rPr lang="uk-UA" dirty="0" err="1"/>
              <a:t>zip</a:t>
            </a:r>
            <a:r>
              <a:rPr lang="uk-UA" dirty="0"/>
              <a:t>, яка об'єднує елементи з кожного рядка, і перетворює отримані кортежі в списки.</a:t>
            </a:r>
          </a:p>
          <a:p>
            <a:r>
              <a:rPr lang="uk-UA" dirty="0"/>
              <a:t>   - Крок 3: Зберігає повернуту фігуру.</a:t>
            </a:r>
          </a:p>
        </p:txBody>
      </p:sp>
    </p:spTree>
    <p:extLst>
      <p:ext uri="{BB962C8B-B14F-4D97-AF65-F5344CB8AC3E}">
        <p14:creationId xmlns:p14="http://schemas.microsoft.com/office/powerpoint/2010/main" val="3376804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F0DA2D-752A-2032-4B16-DDADCFF2CC58}"/>
              </a:ext>
            </a:extLst>
          </p:cNvPr>
          <p:cNvSpPr txBox="1"/>
          <p:nvPr/>
        </p:nvSpPr>
        <p:spPr>
          <a:xfrm>
            <a:off x="167150" y="823311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uk-UA" dirty="0"/>
          </a:p>
          <a:p>
            <a:r>
              <a:rPr lang="uk-UA" dirty="0"/>
              <a:t>3. </a:t>
            </a:r>
            <a:r>
              <a:rPr lang="uk-UA" dirty="0" err="1"/>
              <a:t>draw</a:t>
            </a:r>
            <a:r>
              <a:rPr lang="uk-UA" dirty="0"/>
              <a:t>(</a:t>
            </a:r>
            <a:r>
              <a:rPr lang="uk-UA" dirty="0" err="1"/>
              <a:t>self</a:t>
            </a:r>
            <a:r>
              <a:rPr lang="uk-UA" dirty="0"/>
              <a:t>, </a:t>
            </a:r>
            <a:r>
              <a:rPr lang="uk-UA" dirty="0" err="1"/>
              <a:t>screen</a:t>
            </a:r>
            <a:r>
              <a:rPr lang="uk-UA" dirty="0"/>
              <a:t>):</a:t>
            </a:r>
          </a:p>
          <a:p>
            <a:r>
              <a:rPr lang="uk-UA" dirty="0"/>
              <a:t>Малює фігуру на екрані. Для кожної клітини фігури перевіряє, чи є вона ненульовою (тобто, якщо це частина фігури). Якщо так, малює прямокутник на відповідних координатах з використанням кольору, отриманого з методу </a:t>
            </a:r>
            <a:r>
              <a:rPr lang="uk-UA" dirty="0" err="1"/>
              <a:t>Config.get_colors</a:t>
            </a:r>
            <a:r>
              <a:rPr lang="uk-UA" dirty="0"/>
              <a:t>().</a:t>
            </a:r>
          </a:p>
          <a:p>
            <a:endParaRPr lang="uk-UA" dirty="0"/>
          </a:p>
          <a:p>
            <a:r>
              <a:rPr lang="uk-UA" dirty="0"/>
              <a:t>4. </a:t>
            </a:r>
            <a:r>
              <a:rPr lang="uk-UA" dirty="0" err="1"/>
              <a:t>check_collision</a:t>
            </a:r>
            <a:r>
              <a:rPr lang="uk-UA" dirty="0"/>
              <a:t>(</a:t>
            </a:r>
            <a:r>
              <a:rPr lang="uk-UA" dirty="0" err="1"/>
              <a:t>self</a:t>
            </a:r>
            <a:r>
              <a:rPr lang="uk-UA" dirty="0"/>
              <a:t>, </a:t>
            </a:r>
            <a:r>
              <a:rPr lang="uk-UA" dirty="0" err="1"/>
              <a:t>grid</a:t>
            </a:r>
            <a:r>
              <a:rPr lang="uk-UA" dirty="0"/>
              <a:t>):</a:t>
            </a:r>
          </a:p>
          <a:p>
            <a:r>
              <a:rPr lang="uk-UA" dirty="0"/>
              <a:t>Перевіряє наявність колізій між фігурою та сіткою.</a:t>
            </a:r>
          </a:p>
          <a:p>
            <a:r>
              <a:rPr lang="uk-UA" dirty="0"/>
              <a:t>   - Проходить через всі клітини фігури.</a:t>
            </a:r>
          </a:p>
          <a:p>
            <a:r>
              <a:rPr lang="uk-UA" dirty="0"/>
              <a:t>   - Перевіряє, чи виходить фігура за межі сітки, чи не стикається з уже зайнятими клітинами сітки.</a:t>
            </a:r>
          </a:p>
          <a:p>
            <a:r>
              <a:rPr lang="uk-UA" dirty="0"/>
              <a:t>   - Якщо є колізія, повертає </a:t>
            </a:r>
            <a:r>
              <a:rPr lang="uk-UA" dirty="0" err="1"/>
              <a:t>True</a:t>
            </a:r>
            <a:r>
              <a:rPr lang="uk-UA" dirty="0"/>
              <a:t>, в іншому випадку — </a:t>
            </a:r>
            <a:r>
              <a:rPr lang="uk-UA" dirty="0" err="1"/>
              <a:t>False</a:t>
            </a:r>
            <a:r>
              <a:rPr lang="uk-UA" dirty="0"/>
              <a:t>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B8B5BB-53A0-86A7-DDBC-45D836CBE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2449" y="507423"/>
            <a:ext cx="3962401" cy="5986254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random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tetris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"""Представляє фігуру та її положення."""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random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choice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get_list_shapes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GRID_WIDTH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//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 //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rotate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"""Поворот фігури на 90 градусів за годинниковою стрілкою."""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# Крок 1: Реверс рядків фігури, змінюємо їхній порядок на протилежний.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reversed_shape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[::-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Крок 2: Створюємо нову форму, використовуючи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zip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, щоб об'єднати елементи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# з кожного рядка і перетворюємо отримані кортежі в списки.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rotated_shape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[]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row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zip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(*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reversed_shape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Звездочка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распаковывает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нам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елементы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типа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поелементно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rotated_shape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append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list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row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Крок 3: Зберігаємо повернуту фігуру.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rotated_shape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"""Малює фігуру на екрані."""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draw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rect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get_colors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()[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]],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((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 *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TILE_SIZE_X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(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 *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TILE_SIZE_Y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TILE_SIZE_X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TILE_SIZE_Y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check_collision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grid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"""Перевіряє наявність колізій між фігурою та сіткою."""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&lt;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or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                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&gt;=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GRID_WIDTH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or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                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&gt;=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GRID_HEIGHT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or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                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&gt;=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and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grid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]][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]] !=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156DA-22C8-CEDB-E431-4BA6F3D7E0B3}"/>
              </a:ext>
            </a:extLst>
          </p:cNvPr>
          <p:cNvSpPr txBox="1"/>
          <p:nvPr/>
        </p:nvSpPr>
        <p:spPr>
          <a:xfrm>
            <a:off x="8062449" y="138091"/>
            <a:ext cx="3962401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Файл </a:t>
            </a:r>
            <a:r>
              <a:rPr lang="en-US" dirty="0"/>
              <a:t>“shape.py”</a:t>
            </a:r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707DF-8BC3-B115-3295-1BC35AA36235}"/>
              </a:ext>
            </a:extLst>
          </p:cNvPr>
          <p:cNvSpPr txBox="1"/>
          <p:nvPr/>
        </p:nvSpPr>
        <p:spPr>
          <a:xfrm>
            <a:off x="0" y="176980"/>
            <a:ext cx="8062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Файл </a:t>
            </a:r>
            <a:r>
              <a:rPr lang="en-US" sz="3600" b="1" dirty="0"/>
              <a:t>“shape.py”</a:t>
            </a:r>
            <a:r>
              <a:rPr lang="uk-UA" sz="3600" b="1" dirty="0"/>
              <a:t> і клас </a:t>
            </a:r>
            <a:r>
              <a:rPr lang="en-US" sz="3600" b="1" dirty="0"/>
              <a:t>“Shape”</a:t>
            </a:r>
            <a:endParaRPr lang="uk-UA" sz="3600" b="1" dirty="0"/>
          </a:p>
        </p:txBody>
      </p:sp>
    </p:spTree>
    <p:extLst>
      <p:ext uri="{BB962C8B-B14F-4D97-AF65-F5344CB8AC3E}">
        <p14:creationId xmlns:p14="http://schemas.microsoft.com/office/powerpoint/2010/main" val="300543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108E71-1525-F0D4-C1E7-0FD0440DF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09" y="570105"/>
            <a:ext cx="3303639" cy="1815882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tetris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tetris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tetris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game_screen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GameScreen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tetris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tetris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colors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get_colors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get_list_shapes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Запуск гри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name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__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"__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main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__"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Game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run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1FD19-4FAA-6852-8B80-130EC5AEA3CE}"/>
              </a:ext>
            </a:extLst>
          </p:cNvPr>
          <p:cNvSpPr txBox="1"/>
          <p:nvPr/>
        </p:nvSpPr>
        <p:spPr>
          <a:xfrm>
            <a:off x="216309" y="231551"/>
            <a:ext cx="3303639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Файл </a:t>
            </a:r>
            <a:r>
              <a:rPr lang="en-US" sz="1600" dirty="0"/>
              <a:t>“__init__.py”</a:t>
            </a:r>
            <a:endParaRPr lang="uk-UA" sz="16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86E6CBC-8FF6-929D-31E2-7ACC6AD8F2CE}"/>
              </a:ext>
            </a:extLst>
          </p:cNvPr>
          <p:cNvSpPr/>
          <p:nvPr/>
        </p:nvSpPr>
        <p:spPr>
          <a:xfrm>
            <a:off x="216309" y="5446888"/>
            <a:ext cx="3303639" cy="11795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dirty="0"/>
              <a:t>Лістинг 1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8B8FAE5-F8AC-F5EF-5557-55EBFA614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8635" y="491120"/>
            <a:ext cx="2399071" cy="6135329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Config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WIDTH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300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HEIGHT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600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GRID_WIDTH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GRID_HEIGHT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TILE_SIZE_X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WIDTH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//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GRID_WIDTH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TILE_SIZE_Y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HEIGHT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//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GRID_HEIGHT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@staticmethod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get_colors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(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 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Чорний (порожній блок)</a:t>
            </a:r>
            <a:b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255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 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Червоний</a:t>
            </a:r>
            <a:b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255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 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Зелений</a:t>
            </a:r>
            <a:b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255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 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Синій</a:t>
            </a:r>
            <a:b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255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255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 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Жовтий</a:t>
            </a:r>
            <a:b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255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165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 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Оранжевий</a:t>
            </a:r>
            <a:b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128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128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 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Фіолетовий</a:t>
            </a:r>
            <a:b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255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255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 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Блакитний</a:t>
            </a:r>
            <a:b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@staticmethod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get_list_shapes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[[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]],          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Лінія</a:t>
            </a:r>
            <a:b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[[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],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[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]],        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Квадрат</a:t>
            </a:r>
            <a:b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[[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],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[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]],  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Т</a:t>
            </a:r>
            <a:b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[[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],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[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]],  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Z</a:t>
            </a:r>
            <a:b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[[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],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[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]],  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S</a:t>
            </a:r>
            <a:b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[[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],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[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]],  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L</a:t>
            </a:r>
            <a:b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[[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],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[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]],  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J</a:t>
            </a:r>
            <a:b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2FA0B4-4403-0F82-DA8C-4C436B9E5A4A}"/>
              </a:ext>
            </a:extLst>
          </p:cNvPr>
          <p:cNvSpPr txBox="1"/>
          <p:nvPr/>
        </p:nvSpPr>
        <p:spPr>
          <a:xfrm>
            <a:off x="9458635" y="231551"/>
            <a:ext cx="2399071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Файл </a:t>
            </a:r>
            <a:r>
              <a:rPr lang="en-US" dirty="0"/>
              <a:t>“config.py”</a:t>
            </a:r>
            <a:endParaRPr lang="uk-UA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28D32AE-F13F-4B58-CE89-69BC4410E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10" y="3004669"/>
            <a:ext cx="3303640" cy="2308324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GameScreen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"""Відповідає за роботу з екраном."""</a:t>
            </a: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width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height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display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set_mode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width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height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display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set_caption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Tetris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clock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time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Clock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clear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"""Очищення екрану."""</a:t>
            </a: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fill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update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"""Оновлення екрану."""</a:t>
            </a: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display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flip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4FE126-1C2D-2E92-9715-FE8505F42FBC}"/>
              </a:ext>
            </a:extLst>
          </p:cNvPr>
          <p:cNvSpPr txBox="1"/>
          <p:nvPr/>
        </p:nvSpPr>
        <p:spPr>
          <a:xfrm>
            <a:off x="216309" y="2679209"/>
            <a:ext cx="3303639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Файл </a:t>
            </a:r>
            <a:r>
              <a:rPr lang="en-US" sz="1600" dirty="0"/>
              <a:t>“game_screen.py”</a:t>
            </a:r>
            <a:endParaRPr lang="uk-UA" sz="1600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D9F39047-45CB-8822-B9D8-73C912C89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6931" y="604129"/>
            <a:ext cx="5584719" cy="5909310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tetris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Grid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"""Представляє сітку, в якій розміщуються фігури."""</a:t>
            </a:r>
            <a:b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b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width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height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[[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*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width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height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)]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"""Малює сітку на екрані."""</a:t>
            </a:r>
            <a:b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GRID_HEIGHT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GRID_WIDTH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][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!=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draw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rect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get_colors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()[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][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]],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(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TILE_SIZE_X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TILE_SIZE_Y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TILE_SIZE_X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TILE_SIZE_Y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)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merge_shape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shape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offset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"""Додає фігуру до сітки."""</a:t>
            </a:r>
            <a:b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shape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)):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shape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])):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shape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][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]: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offset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]][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offset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]] =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shape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][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clear_lines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"""Очищення заповнених ліній."""</a:t>
            </a:r>
            <a:b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# Створюємо нову сітку з рядків, у яких є хоча б одне порожнє місце (0)</a:t>
            </a:r>
            <a:b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new_grid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row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row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row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Підраховуємо кількість очищених ліній</a:t>
            </a:r>
            <a:b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lines_cleared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GRID_HEIGHT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new_grid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Додаємо зверху порожні рядки (тільки з нулями) для очищених ліній</a:t>
            </a:r>
            <a:b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empty_rows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[[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*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GRID_WIDTH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lines_cleared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)]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Оновлюємо сітку, додавши порожні рядки зверху</a:t>
            </a:r>
            <a:b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empty_rows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new_grid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81331A-D8CB-6E34-71EE-DDBE266B03C0}"/>
              </a:ext>
            </a:extLst>
          </p:cNvPr>
          <p:cNvSpPr txBox="1"/>
          <p:nvPr/>
        </p:nvSpPr>
        <p:spPr>
          <a:xfrm>
            <a:off x="3696931" y="232044"/>
            <a:ext cx="5584718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Файл </a:t>
            </a:r>
            <a:r>
              <a:rPr lang="en-US" dirty="0"/>
              <a:t>“grid.py”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1990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34DD81-9C5A-B0D7-065E-50E5DAA81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2449" y="507423"/>
            <a:ext cx="3962401" cy="5986254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random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tetris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"""Представляє фігуру та її положення."""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random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choice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get_list_shapes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GRID_WIDTH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//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 //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rotate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"""Поворот фігури на 90 градусів за годинниковою стрілкою."""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# Крок 1: Реверс рядків фігури, змінюємо їхній порядок на протилежний.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reversed_shape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[::-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Крок 2: Створюємо нову форму, використовуючи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zip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, щоб об'єднати елементи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# з кожного рядка і перетворюємо отримані кортежі в списки.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rotated_shape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[]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row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zip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(*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reversed_shape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Звездочка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распаковывает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нам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елементы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типа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поелементно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rotated_shape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append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list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row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Крок 3: Зберігаємо повернуту фігуру.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rotated_shape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"""Малює фігуру на екрані."""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draw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rect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get_colors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()[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]],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((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 *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TILE_SIZE_X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(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 *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TILE_SIZE_Y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TILE_SIZE_X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TILE_SIZE_Y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check_collision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grid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"""Перевіряє наявність колізій між фігурою та сіткою."""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&lt;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or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                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&gt;=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GRID_WIDTH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or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                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&gt;=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GRID_HEIGHT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or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                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&gt;=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and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grid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]][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]] !=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4C969D2-EFF2-763A-4DB3-294C157E0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8187" y="147752"/>
            <a:ext cx="1887794" cy="6478697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tetris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game_screen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GameScreen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tetris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tetris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tetris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"""Основний клас для керування грою."""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GameScreen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WIDTH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HEIGHT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Grid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GRID_WIDTH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GRID_HEIGHT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Shape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game_over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handle_input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"""Обробка вводу з клавіатури."""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event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event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match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event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type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case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QUIT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quit_game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case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KEYDOWN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handle_keydown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event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key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handle_keydown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key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"""Обробка натискань клавіш."""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match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key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case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K_LEFT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move_shape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(-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Зсув вліво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case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K_RIGHT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move_shape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Зсув вправо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case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K_DOWN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move_shape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Зсув вниз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case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K_UP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rotate_shape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Поворот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move_shape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dx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dy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"""Перемістити фігуру на dx,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dy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."""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+=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dx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+=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dy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check_collision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-=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dx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-=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dy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rotate_shape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"""Повернути фігуру."""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rotate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check_collision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rotate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Повернути назад, якщо колізія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quit_game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"""Вихід з гри."""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quit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exit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update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"""Оновлення стану гри."""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+=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check_collision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-=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merge_shape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clear_lines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Shape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check_collision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game_over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"""Малювання гри на екрані."""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clear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get_colors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pop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update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run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"""Основний цикл гри."""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while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not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game_over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handle_input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update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clock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tick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quit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0C5C0-BC4A-5378-3CE8-82E377450237}"/>
              </a:ext>
            </a:extLst>
          </p:cNvPr>
          <p:cNvSpPr txBox="1"/>
          <p:nvPr/>
        </p:nvSpPr>
        <p:spPr>
          <a:xfrm>
            <a:off x="5968187" y="138091"/>
            <a:ext cx="188779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Файл </a:t>
            </a:r>
            <a:r>
              <a:rPr lang="en-US" dirty="0"/>
              <a:t>“game.py”</a:t>
            </a:r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B5171C-095C-5F75-F493-3C4038878A79}"/>
              </a:ext>
            </a:extLst>
          </p:cNvPr>
          <p:cNvSpPr txBox="1"/>
          <p:nvPr/>
        </p:nvSpPr>
        <p:spPr>
          <a:xfrm>
            <a:off x="8062449" y="138091"/>
            <a:ext cx="3962401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Файл </a:t>
            </a:r>
            <a:r>
              <a:rPr lang="en-US" dirty="0"/>
              <a:t>“shape.py”</a:t>
            </a:r>
            <a:endParaRPr lang="uk-UA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BB3D68E-843B-B4C4-C51C-79A05FE6F22C}"/>
              </a:ext>
            </a:extLst>
          </p:cNvPr>
          <p:cNvSpPr/>
          <p:nvPr/>
        </p:nvSpPr>
        <p:spPr>
          <a:xfrm>
            <a:off x="255662" y="5820697"/>
            <a:ext cx="5506057" cy="8057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dirty="0"/>
              <a:t>Лістинг </a:t>
            </a:r>
            <a:r>
              <a:rPr lang="en-US" sz="6600" dirty="0"/>
              <a:t>2</a:t>
            </a:r>
            <a:endParaRPr lang="uk-UA" sz="6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6A80F5-6D04-B86D-3495-C3F2F2BA5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15" y="876755"/>
            <a:ext cx="2266350" cy="4743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53EB07-6A11-8B91-1B07-2B8CB3E65590}"/>
              </a:ext>
            </a:extLst>
          </p:cNvPr>
          <p:cNvSpPr txBox="1"/>
          <p:nvPr/>
        </p:nvSpPr>
        <p:spPr>
          <a:xfrm>
            <a:off x="255663" y="168869"/>
            <a:ext cx="559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/>
              <a:t>Розберемо проект</a:t>
            </a:r>
            <a:r>
              <a:rPr lang="en-US" sz="4000" b="1" dirty="0"/>
              <a:t>!</a:t>
            </a:r>
            <a:endParaRPr lang="uk-UA" sz="4000" b="1" dirty="0"/>
          </a:p>
        </p:txBody>
      </p:sp>
    </p:spTree>
    <p:extLst>
      <p:ext uri="{BB962C8B-B14F-4D97-AF65-F5344CB8AC3E}">
        <p14:creationId xmlns:p14="http://schemas.microsoft.com/office/powerpoint/2010/main" val="52877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B84048-1F5A-E096-EF7F-0C9EC95BA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0038" y="520944"/>
            <a:ext cx="3303639" cy="1815882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tetris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tetris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tetris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game_screen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GameScreen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tetris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tetris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colors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get_colors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get_list_shapes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Запуск гри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name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__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"__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main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__"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Game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run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23AF9-5FD3-07DF-D244-19671CEBDB3D}"/>
              </a:ext>
            </a:extLst>
          </p:cNvPr>
          <p:cNvSpPr txBox="1"/>
          <p:nvPr/>
        </p:nvSpPr>
        <p:spPr>
          <a:xfrm>
            <a:off x="8790038" y="182390"/>
            <a:ext cx="3303639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Файл </a:t>
            </a:r>
            <a:r>
              <a:rPr lang="en-US" sz="1600" dirty="0"/>
              <a:t>“__init__.py”</a:t>
            </a:r>
            <a:endParaRPr lang="uk-UA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67D422-04F5-A1F9-6C91-828835B746FE}"/>
              </a:ext>
            </a:extLst>
          </p:cNvPr>
          <p:cNvSpPr txBox="1"/>
          <p:nvPr/>
        </p:nvSpPr>
        <p:spPr>
          <a:xfrm>
            <a:off x="0" y="176980"/>
            <a:ext cx="8790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Файл </a:t>
            </a:r>
            <a:r>
              <a:rPr lang="en-US" sz="3600" b="1" dirty="0"/>
              <a:t>“__init__.py”</a:t>
            </a:r>
            <a:endParaRPr lang="uk-UA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725C8-93BE-F298-FF18-32FC1F4BFA9B}"/>
              </a:ext>
            </a:extLst>
          </p:cNvPr>
          <p:cNvSpPr txBox="1"/>
          <p:nvPr/>
        </p:nvSpPr>
        <p:spPr>
          <a:xfrm>
            <a:off x="245807" y="859498"/>
            <a:ext cx="1173971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dirty="0"/>
              <a:t>Цей код запускає гру </a:t>
            </a:r>
            <a:r>
              <a:rPr lang="en-US" sz="2000" dirty="0"/>
              <a:t>Tetris, </a:t>
            </a:r>
            <a:r>
              <a:rPr lang="uk-UA" sz="2000" dirty="0"/>
              <a:t>використовуючи модулі з простору імен _</a:t>
            </a:r>
            <a:r>
              <a:rPr lang="en-US" sz="2000" dirty="0" err="1"/>
              <a:t>tetris</a:t>
            </a:r>
            <a:r>
              <a:rPr lang="en-US" sz="2000" dirty="0"/>
              <a:t>.</a:t>
            </a:r>
          </a:p>
          <a:p>
            <a:r>
              <a:rPr lang="uk-UA" sz="2000" b="1" dirty="0"/>
              <a:t>Опис:</a:t>
            </a:r>
          </a:p>
          <a:p>
            <a:pPr>
              <a:buFont typeface="+mj-lt"/>
              <a:buAutoNum type="arabicPeriod"/>
            </a:pPr>
            <a:r>
              <a:rPr lang="uk-UA" sz="2000" dirty="0"/>
              <a:t>Імпортуються компоненти гри: </a:t>
            </a:r>
            <a:r>
              <a:rPr lang="en-US" sz="2000" dirty="0"/>
              <a:t>Config, Game, </a:t>
            </a:r>
            <a:r>
              <a:rPr lang="en-US" sz="2000" dirty="0" err="1"/>
              <a:t>GameScreen</a:t>
            </a:r>
            <a:r>
              <a:rPr lang="en-US" sz="2000" dirty="0"/>
              <a:t>, </a:t>
            </a:r>
            <a:r>
              <a:rPr lang="ru-RU" sz="2000" dirty="0"/>
              <a:t>					     	</a:t>
            </a:r>
            <a:r>
              <a:rPr lang="en-US" sz="2000" dirty="0"/>
              <a:t>Grid, Shape </a:t>
            </a:r>
            <a:r>
              <a:rPr lang="uk-UA" sz="2000" dirty="0"/>
              <a:t>з відповідних модулів.</a:t>
            </a:r>
          </a:p>
          <a:p>
            <a:pPr>
              <a:buFont typeface="+mj-lt"/>
              <a:buAutoNum type="arabicPeriod"/>
            </a:pPr>
            <a:endParaRPr lang="uk-UA" sz="2000" dirty="0"/>
          </a:p>
          <a:p>
            <a:pPr>
              <a:buFont typeface="+mj-lt"/>
              <a:buAutoNum type="arabicPeriod"/>
            </a:pPr>
            <a:r>
              <a:rPr lang="uk-UA" sz="2000" b="1" dirty="0"/>
              <a:t>Змінні</a:t>
            </a:r>
            <a:r>
              <a:rPr lang="uk-UA" sz="20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colors: </a:t>
            </a:r>
            <a:r>
              <a:rPr lang="uk-UA" sz="2000" dirty="0"/>
              <a:t>викликає метод </a:t>
            </a:r>
            <a:r>
              <a:rPr lang="en-US" sz="2000" dirty="0" err="1"/>
              <a:t>Config.get_colors</a:t>
            </a:r>
            <a:r>
              <a:rPr lang="en-US" sz="2000" dirty="0"/>
              <a:t>(), </a:t>
            </a:r>
            <a:r>
              <a:rPr lang="uk-UA" sz="2000" dirty="0"/>
              <a:t>який, імовірно, повертає список або словник з кольорами, що використовуються в грі.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shapes: </a:t>
            </a:r>
            <a:r>
              <a:rPr lang="uk-UA" sz="2000" dirty="0"/>
              <a:t>викликає метод </a:t>
            </a:r>
            <a:r>
              <a:rPr lang="en-US" sz="2000" dirty="0" err="1"/>
              <a:t>Config.get_list_shapes</a:t>
            </a:r>
            <a:r>
              <a:rPr lang="en-US" sz="2000" dirty="0"/>
              <a:t>(), </a:t>
            </a:r>
            <a:r>
              <a:rPr lang="uk-UA" sz="2000" dirty="0"/>
              <a:t>який повертає набір фігур, що можуть з'являтися на ігровій сітці.</a:t>
            </a:r>
          </a:p>
          <a:p>
            <a:pPr marL="742950" lvl="1" indent="-285750">
              <a:buFont typeface="+mj-lt"/>
              <a:buAutoNum type="arabicPeriod"/>
            </a:pPr>
            <a:endParaRPr lang="uk-UA" sz="2000" dirty="0"/>
          </a:p>
          <a:p>
            <a:pPr>
              <a:buFont typeface="+mj-lt"/>
              <a:buAutoNum type="arabicPeriod"/>
            </a:pPr>
            <a:r>
              <a:rPr lang="uk-UA" sz="2000" b="1" dirty="0"/>
              <a:t>Запуск гри</a:t>
            </a:r>
            <a:r>
              <a:rPr lang="uk-UA" sz="20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 err="1"/>
              <a:t>pygame.init</a:t>
            </a:r>
            <a:r>
              <a:rPr lang="en-US" sz="2000" dirty="0"/>
              <a:t>(): </a:t>
            </a:r>
            <a:r>
              <a:rPr lang="uk-UA" sz="2000" dirty="0" err="1"/>
              <a:t>ініціалізує</a:t>
            </a:r>
            <a:r>
              <a:rPr lang="uk-UA" sz="2000" dirty="0"/>
              <a:t> всі необхідні модулі для роботи.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game = Game(): </a:t>
            </a:r>
            <a:r>
              <a:rPr lang="uk-UA" sz="2000" dirty="0"/>
              <a:t>створює екземпляр класу </a:t>
            </a:r>
            <a:r>
              <a:rPr lang="en-US" sz="2000" dirty="0"/>
              <a:t>Game, </a:t>
            </a:r>
            <a:r>
              <a:rPr lang="uk-UA" sz="2000" dirty="0"/>
              <a:t>який, ймовірно, містить основну логіку гри.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 err="1"/>
              <a:t>game.run</a:t>
            </a:r>
            <a:r>
              <a:rPr lang="en-US" sz="2000" dirty="0"/>
              <a:t>(): </a:t>
            </a:r>
            <a:r>
              <a:rPr lang="uk-UA" sz="2000" dirty="0"/>
              <a:t>запускає цикл гри, який міститься в методі </a:t>
            </a:r>
            <a:r>
              <a:rPr lang="en-US" sz="2000" dirty="0"/>
              <a:t>run </a:t>
            </a:r>
            <a:r>
              <a:rPr lang="uk-UA" sz="2000" dirty="0"/>
              <a:t>класу </a:t>
            </a:r>
            <a:r>
              <a:rPr lang="en-US" sz="2000" dirty="0"/>
              <a:t>Game.</a:t>
            </a:r>
          </a:p>
          <a:p>
            <a:endParaRPr lang="uk-UA" sz="2000" dirty="0"/>
          </a:p>
          <a:p>
            <a:r>
              <a:rPr lang="uk-UA" sz="2000" dirty="0"/>
              <a:t>Цей файл є основним запуском гри "</a:t>
            </a:r>
            <a:r>
              <a:rPr lang="en-US" sz="2000" dirty="0"/>
              <a:t>Tetris", </a:t>
            </a:r>
            <a:r>
              <a:rPr lang="uk-UA" sz="2000" dirty="0" err="1"/>
              <a:t>ініціалізує</a:t>
            </a:r>
            <a:r>
              <a:rPr lang="uk-UA" sz="2000" dirty="0"/>
              <a:t> гру, підключає налаштування і фігури, а також запускає ігровий процес.</a:t>
            </a:r>
          </a:p>
        </p:txBody>
      </p:sp>
    </p:spTree>
    <p:extLst>
      <p:ext uri="{BB962C8B-B14F-4D97-AF65-F5344CB8AC3E}">
        <p14:creationId xmlns:p14="http://schemas.microsoft.com/office/powerpoint/2010/main" val="122410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60179C-9A3F-12EE-B9B3-D3249FC818CD}"/>
              </a:ext>
            </a:extLst>
          </p:cNvPr>
          <p:cNvSpPr txBox="1"/>
          <p:nvPr/>
        </p:nvSpPr>
        <p:spPr>
          <a:xfrm>
            <a:off x="0" y="17698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Файл </a:t>
            </a:r>
            <a:r>
              <a:rPr lang="en-US" sz="3600" b="1" dirty="0"/>
              <a:t>“config.py”</a:t>
            </a:r>
            <a:r>
              <a:rPr lang="uk-UA" sz="3600" b="1" dirty="0"/>
              <a:t> і клас </a:t>
            </a:r>
            <a:r>
              <a:rPr lang="en-US" sz="3600" b="1" dirty="0"/>
              <a:t>“Config”</a:t>
            </a:r>
            <a:endParaRPr lang="uk-UA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02D45-45FB-46C7-2587-EFEF98487FAE}"/>
              </a:ext>
            </a:extLst>
          </p:cNvPr>
          <p:cNvSpPr txBox="1"/>
          <p:nvPr/>
        </p:nvSpPr>
        <p:spPr>
          <a:xfrm>
            <a:off x="127819" y="823311"/>
            <a:ext cx="9497961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600" dirty="0"/>
              <a:t>Клас </a:t>
            </a:r>
            <a:r>
              <a:rPr lang="en-US" sz="1600" dirty="0"/>
              <a:t>Config </a:t>
            </a:r>
            <a:r>
              <a:rPr lang="uk-UA" sz="1600" dirty="0"/>
              <a:t>визначає налаштування для гри "</a:t>
            </a:r>
            <a:r>
              <a:rPr lang="en-US" sz="1600" dirty="0"/>
              <a:t>Tetris", </a:t>
            </a:r>
            <a:r>
              <a:rPr lang="uk-UA" sz="1600" dirty="0"/>
              <a:t>включаючи розмір вікна, сітку та фігури. </a:t>
            </a:r>
          </a:p>
          <a:p>
            <a:r>
              <a:rPr lang="uk-UA" sz="1600" dirty="0"/>
              <a:t>Опис: </a:t>
            </a:r>
          </a:p>
          <a:p>
            <a:r>
              <a:rPr lang="uk-UA" sz="1600" dirty="0"/>
              <a:t>1. Константи: </a:t>
            </a:r>
          </a:p>
          <a:p>
            <a:r>
              <a:rPr lang="uk-UA" sz="1600" dirty="0"/>
              <a:t>- </a:t>
            </a:r>
            <a:r>
              <a:rPr lang="en-US" sz="1600" dirty="0"/>
              <a:t>WIDTH: </a:t>
            </a:r>
            <a:r>
              <a:rPr lang="uk-UA" sz="1600" dirty="0"/>
              <a:t>ширина вікна гри (300 пікселів). </a:t>
            </a:r>
          </a:p>
          <a:p>
            <a:r>
              <a:rPr lang="uk-UA" sz="1600" dirty="0"/>
              <a:t>- </a:t>
            </a:r>
            <a:r>
              <a:rPr lang="en-US" sz="1600" dirty="0"/>
              <a:t>HEIGHT: </a:t>
            </a:r>
            <a:r>
              <a:rPr lang="uk-UA" sz="1600" dirty="0"/>
              <a:t>висота вікна гри (600 пікселів). </a:t>
            </a:r>
          </a:p>
          <a:p>
            <a:r>
              <a:rPr lang="uk-UA" sz="1600" dirty="0"/>
              <a:t>- </a:t>
            </a:r>
            <a:r>
              <a:rPr lang="en-US" sz="1600" dirty="0"/>
              <a:t>GRID_WIDTH: </a:t>
            </a:r>
            <a:r>
              <a:rPr lang="uk-UA" sz="1600" dirty="0"/>
              <a:t>кількість блоків по горизонталі (10). </a:t>
            </a:r>
          </a:p>
          <a:p>
            <a:r>
              <a:rPr lang="uk-UA" sz="1600" dirty="0"/>
              <a:t>- </a:t>
            </a:r>
            <a:r>
              <a:rPr lang="en-US" sz="1600" dirty="0"/>
              <a:t>GRID_HEIGHT: </a:t>
            </a:r>
            <a:r>
              <a:rPr lang="uk-UA" sz="1600" dirty="0"/>
              <a:t>кількість блоків по вертикалі (20). </a:t>
            </a:r>
          </a:p>
          <a:p>
            <a:r>
              <a:rPr lang="uk-UA" sz="1600" dirty="0"/>
              <a:t>- </a:t>
            </a:r>
            <a:r>
              <a:rPr lang="en-US" sz="1600" dirty="0"/>
              <a:t>TILE_SIZE_X: </a:t>
            </a:r>
            <a:r>
              <a:rPr lang="uk-UA" sz="1600" dirty="0"/>
              <a:t>розмір одного блока по горизонталі, обчислюється діленням ширини вікна на кількість блоків (300 / 10 = 30 пікселів). </a:t>
            </a:r>
          </a:p>
          <a:p>
            <a:r>
              <a:rPr lang="uk-UA" sz="1600" dirty="0"/>
              <a:t>- </a:t>
            </a:r>
            <a:r>
              <a:rPr lang="en-US" sz="1600" dirty="0"/>
              <a:t>TILE_SIZE_Y: </a:t>
            </a:r>
            <a:r>
              <a:rPr lang="uk-UA" sz="1600" dirty="0"/>
              <a:t>розмір одного блока по вертикалі (600 / 20 = 30 пікселів). </a:t>
            </a:r>
          </a:p>
          <a:p>
            <a:r>
              <a:rPr lang="uk-UA" sz="1600" dirty="0"/>
              <a:t>2. </a:t>
            </a:r>
            <a:r>
              <a:rPr lang="en-US" sz="1600" dirty="0" err="1"/>
              <a:t>get_colors</a:t>
            </a:r>
            <a:r>
              <a:rPr lang="en-US" sz="1600" dirty="0"/>
              <a:t>(): </a:t>
            </a:r>
          </a:p>
          <a:p>
            <a:r>
              <a:rPr lang="en-US" sz="1600" dirty="0"/>
              <a:t>- </a:t>
            </a:r>
            <a:r>
              <a:rPr lang="uk-UA" sz="1600" dirty="0"/>
              <a:t>Статичний метод, який повертає список кольорів для різних блоків гри. Кольори представлені в форматі </a:t>
            </a:r>
            <a:r>
              <a:rPr lang="en-US" sz="1600" dirty="0"/>
              <a:t>RGB: </a:t>
            </a:r>
          </a:p>
          <a:p>
            <a:r>
              <a:rPr lang="en-US" sz="1600" dirty="0"/>
              <a:t>- </a:t>
            </a:r>
            <a:r>
              <a:rPr lang="uk-UA" sz="1600" dirty="0"/>
              <a:t>Чорний для порожніх блоків. </a:t>
            </a:r>
          </a:p>
          <a:p>
            <a:r>
              <a:rPr lang="uk-UA" sz="1600" dirty="0"/>
              <a:t>- Червоний, зелений, синій, жовтий, оранжевий, фіолетовий та блакитний для фігур. </a:t>
            </a:r>
          </a:p>
          <a:p>
            <a:r>
              <a:rPr lang="uk-UA" sz="1600" dirty="0"/>
              <a:t>3. </a:t>
            </a:r>
            <a:r>
              <a:rPr lang="en-US" sz="1600" dirty="0" err="1"/>
              <a:t>get_list_shapes</a:t>
            </a:r>
            <a:r>
              <a:rPr lang="en-US" sz="1600" dirty="0"/>
              <a:t>(): </a:t>
            </a:r>
          </a:p>
          <a:p>
            <a:r>
              <a:rPr lang="en-US" sz="1600" dirty="0"/>
              <a:t>- </a:t>
            </a:r>
            <a:r>
              <a:rPr lang="uk-UA" sz="1600" dirty="0"/>
              <a:t>Статичний метод, що повертає список фігур для гри. Кожна фігура — це список списків, що описують форму блоків: </a:t>
            </a:r>
          </a:p>
          <a:p>
            <a:r>
              <a:rPr lang="uk-UA" sz="1600" dirty="0"/>
              <a:t>- Лінія. </a:t>
            </a:r>
          </a:p>
          <a:p>
            <a:r>
              <a:rPr lang="uk-UA" sz="1600" dirty="0"/>
              <a:t>- Квадрат. </a:t>
            </a:r>
          </a:p>
          <a:p>
            <a:r>
              <a:rPr lang="uk-UA" sz="1600" dirty="0"/>
              <a:t>- Т-подібна фігура. </a:t>
            </a:r>
          </a:p>
          <a:p>
            <a:r>
              <a:rPr lang="uk-UA" sz="1600" dirty="0"/>
              <a:t>- </a:t>
            </a:r>
            <a:r>
              <a:rPr lang="en-US" sz="1600" dirty="0"/>
              <a:t>Z-</a:t>
            </a:r>
            <a:r>
              <a:rPr lang="uk-UA" sz="1600" dirty="0"/>
              <a:t>подібна та </a:t>
            </a:r>
            <a:r>
              <a:rPr lang="en-US" sz="1600" dirty="0"/>
              <a:t>S-</a:t>
            </a:r>
            <a:r>
              <a:rPr lang="uk-UA" sz="1600" dirty="0"/>
              <a:t>подібна фігури. </a:t>
            </a:r>
          </a:p>
          <a:p>
            <a:r>
              <a:rPr lang="uk-UA" sz="1600" dirty="0"/>
              <a:t>- </a:t>
            </a:r>
            <a:r>
              <a:rPr lang="en-US" sz="1600" dirty="0"/>
              <a:t>L-</a:t>
            </a:r>
            <a:r>
              <a:rPr lang="uk-UA" sz="1600" dirty="0"/>
              <a:t>подібна та </a:t>
            </a:r>
            <a:r>
              <a:rPr lang="en-US" sz="1600" dirty="0"/>
              <a:t>J-</a:t>
            </a:r>
            <a:r>
              <a:rPr lang="uk-UA" sz="1600" dirty="0"/>
              <a:t>подібна фігури.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F6D7B21-D3BE-C537-75AE-8F1D6C5FD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7290" y="436549"/>
            <a:ext cx="2487561" cy="6135329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Config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WIDTH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300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HEIGHT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600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GRID_WIDTH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GRID_HEIGHT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TILE_SIZE_X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WIDTH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//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GRID_WIDTH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TILE_SIZE_Y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HEIGHT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//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GRID_HEIGHT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@staticmethod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get_colors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(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 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Чорний (порожній блок)</a:t>
            </a:r>
            <a:b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255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 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Червоний</a:t>
            </a:r>
            <a:b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255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 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Зелений</a:t>
            </a:r>
            <a:b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255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 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Синій</a:t>
            </a:r>
            <a:b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255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255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 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Жовтий</a:t>
            </a:r>
            <a:b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255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165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 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Оранжевий</a:t>
            </a:r>
            <a:b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128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128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 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Фіолетовий</a:t>
            </a:r>
            <a:b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255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255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 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Блакитний</a:t>
            </a:r>
            <a:b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@staticmethod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get_list_shapes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[[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]],          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Лінія</a:t>
            </a:r>
            <a:b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[[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],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[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]],        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Квадрат</a:t>
            </a:r>
            <a:b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[[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],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[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]],  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Т</a:t>
            </a:r>
            <a:b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[[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],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[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]],  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Z</a:t>
            </a:r>
            <a:b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[[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],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[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]],  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S</a:t>
            </a:r>
            <a:b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[[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],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[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]],  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L</a:t>
            </a:r>
            <a:b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[[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],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[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]],  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J</a:t>
            </a:r>
            <a:b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E379C2-E0A6-66BE-8D20-5FB9FBC3BC85}"/>
              </a:ext>
            </a:extLst>
          </p:cNvPr>
          <p:cNvSpPr txBox="1"/>
          <p:nvPr/>
        </p:nvSpPr>
        <p:spPr>
          <a:xfrm>
            <a:off x="9537290" y="176980"/>
            <a:ext cx="2487561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Файл </a:t>
            </a:r>
            <a:r>
              <a:rPr lang="en-US" dirty="0"/>
              <a:t>“config.py”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97235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6C48B6-B25A-F2CA-F077-CD501F35ACD7}"/>
              </a:ext>
            </a:extLst>
          </p:cNvPr>
          <p:cNvSpPr txBox="1"/>
          <p:nvPr/>
        </p:nvSpPr>
        <p:spPr>
          <a:xfrm>
            <a:off x="324465" y="786580"/>
            <a:ext cx="881953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/>
              <a:t>Клас </a:t>
            </a:r>
            <a:r>
              <a:rPr lang="uk-UA" sz="2400" dirty="0" err="1"/>
              <a:t>Game</a:t>
            </a:r>
            <a:r>
              <a:rPr lang="uk-UA" sz="2400" dirty="0"/>
              <a:t> відповідає за управління грою "</a:t>
            </a:r>
            <a:r>
              <a:rPr lang="uk-UA" sz="2400" dirty="0" err="1"/>
              <a:t>Tetris</a:t>
            </a:r>
            <a:r>
              <a:rPr lang="uk-UA" sz="2400" dirty="0"/>
              <a:t>", обробляє введення з клавіатури, оновлює стан гри та малює елементи на екрані.</a:t>
            </a:r>
          </a:p>
          <a:p>
            <a:endParaRPr lang="uk-UA" dirty="0"/>
          </a:p>
          <a:p>
            <a:r>
              <a:rPr lang="uk-UA" dirty="0"/>
              <a:t>Опис:</a:t>
            </a:r>
          </a:p>
          <a:p>
            <a:r>
              <a:rPr lang="uk-UA" b="1" dirty="0"/>
              <a:t>1. __</a:t>
            </a:r>
            <a:r>
              <a:rPr lang="uk-UA" b="1" dirty="0" err="1"/>
              <a:t>init</a:t>
            </a:r>
            <a:r>
              <a:rPr lang="uk-UA" b="1" dirty="0"/>
              <a:t>__(</a:t>
            </a:r>
            <a:r>
              <a:rPr lang="uk-UA" b="1" dirty="0" err="1"/>
              <a:t>self</a:t>
            </a:r>
            <a:r>
              <a:rPr lang="uk-UA" b="1" dirty="0"/>
              <a:t>):</a:t>
            </a:r>
          </a:p>
          <a:p>
            <a:r>
              <a:rPr lang="uk-UA" dirty="0" err="1"/>
              <a:t>Ініціалізує</a:t>
            </a:r>
            <a:r>
              <a:rPr lang="uk-UA" dirty="0"/>
              <a:t> екземпляр гри, створюючи екран гри, сітку для блоків, поточну фігуру та змінну для перевірки закінчення гри.</a:t>
            </a:r>
          </a:p>
          <a:p>
            <a:endParaRPr lang="uk-UA" b="1" dirty="0"/>
          </a:p>
          <a:p>
            <a:r>
              <a:rPr lang="uk-UA" b="1" dirty="0"/>
              <a:t>2. </a:t>
            </a:r>
            <a:r>
              <a:rPr lang="uk-UA" b="1" dirty="0" err="1"/>
              <a:t>handle_input</a:t>
            </a:r>
            <a:r>
              <a:rPr lang="uk-UA" b="1" dirty="0"/>
              <a:t>(</a:t>
            </a:r>
            <a:r>
              <a:rPr lang="uk-UA" b="1" dirty="0" err="1"/>
              <a:t>self</a:t>
            </a:r>
            <a:r>
              <a:rPr lang="uk-UA" b="1" dirty="0"/>
              <a:t>):</a:t>
            </a:r>
          </a:p>
          <a:p>
            <a:r>
              <a:rPr lang="uk-UA" dirty="0"/>
              <a:t>Обробляє введення з клавіатури, перевіряючи події, такі як закриття вікна та натискання клавіш.</a:t>
            </a:r>
          </a:p>
          <a:p>
            <a:endParaRPr lang="uk-UA" b="1" dirty="0"/>
          </a:p>
          <a:p>
            <a:r>
              <a:rPr lang="uk-UA" b="1" dirty="0"/>
              <a:t>3. </a:t>
            </a:r>
            <a:r>
              <a:rPr lang="uk-UA" b="1" dirty="0" err="1"/>
              <a:t>handle_keydown</a:t>
            </a:r>
            <a:r>
              <a:rPr lang="uk-UA" b="1" dirty="0"/>
              <a:t>(</a:t>
            </a:r>
            <a:r>
              <a:rPr lang="uk-UA" b="1" dirty="0" err="1"/>
              <a:t>self</a:t>
            </a:r>
            <a:r>
              <a:rPr lang="uk-UA" b="1" dirty="0"/>
              <a:t>, </a:t>
            </a:r>
            <a:r>
              <a:rPr lang="uk-UA" b="1" dirty="0" err="1"/>
              <a:t>key</a:t>
            </a:r>
            <a:r>
              <a:rPr lang="uk-UA" b="1" dirty="0"/>
              <a:t>):</a:t>
            </a:r>
          </a:p>
          <a:p>
            <a:r>
              <a:rPr lang="uk-UA" dirty="0"/>
              <a:t>Обробляє натискання клавіш, переміщуючи фігуру вліво, вправо, вниз або обертаючи її.</a:t>
            </a:r>
          </a:p>
          <a:p>
            <a:endParaRPr lang="uk-UA" dirty="0"/>
          </a:p>
          <a:p>
            <a:r>
              <a:rPr lang="uk-UA" b="1" dirty="0"/>
              <a:t>4. </a:t>
            </a:r>
            <a:r>
              <a:rPr lang="uk-UA" b="1" dirty="0" err="1"/>
              <a:t>move_shape</a:t>
            </a:r>
            <a:r>
              <a:rPr lang="uk-UA" b="1" dirty="0"/>
              <a:t>(</a:t>
            </a:r>
            <a:r>
              <a:rPr lang="uk-UA" b="1" dirty="0" err="1"/>
              <a:t>self</a:t>
            </a:r>
            <a:r>
              <a:rPr lang="uk-UA" b="1" dirty="0"/>
              <a:t>, dx, </a:t>
            </a:r>
            <a:r>
              <a:rPr lang="uk-UA" b="1" dirty="0" err="1"/>
              <a:t>dy</a:t>
            </a:r>
            <a:r>
              <a:rPr lang="uk-UA" b="1" dirty="0"/>
              <a:t>):</a:t>
            </a:r>
          </a:p>
          <a:p>
            <a:r>
              <a:rPr lang="uk-UA" dirty="0"/>
              <a:t>Переміщує поточну фігуру, перевіряючи наявність колізій. Якщо переміщення призводить до колізії, фігура повертається на попереднє місце.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2138DC-7F4E-82D2-39CC-63C57AF58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7064" y="189651"/>
            <a:ext cx="1887794" cy="6478697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tetris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game_screen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GameScreen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tetris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tetris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tetris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"""Основний клас для керування грою."""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GameScreen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WIDTH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HEIGHT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Grid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GRID_WIDTH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GRID_HEIGHT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Shape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game_over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handle_input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"""Обробка вводу з клавіатури."""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event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event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match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event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type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case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QUIT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quit_game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case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KEYDOWN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handle_keydown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event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key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handle_keydown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key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"""Обробка натискань клавіш."""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match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key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case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K_LEFT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move_shape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(-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Зсув вліво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case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K_RIGHT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move_shape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Зсув вправо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case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K_DOWN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move_shape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Зсув вниз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case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K_UP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rotate_shape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Поворот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move_shape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dx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dy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"""Перемістити фігуру на dx,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dy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."""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+=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dx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+=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dy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check_collision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-=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dx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-=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dy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rotate_shape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"""Повернути фігуру."""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rotate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check_collision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rotate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Повернути назад, якщо колізія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quit_game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"""Вихід з гри."""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quit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exit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update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"""Оновлення стану гри."""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+=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check_collision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-=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merge_shape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clear_lines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Shape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check_collision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game_over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"""Малювання гри на екрані."""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clear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get_colors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pop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update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run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"""Основний цикл гри."""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while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not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game_over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handle_input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update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clock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tick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quit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840E3-4D5C-5AD2-84B1-1CD33A8DE1F8}"/>
              </a:ext>
            </a:extLst>
          </p:cNvPr>
          <p:cNvSpPr txBox="1"/>
          <p:nvPr/>
        </p:nvSpPr>
        <p:spPr>
          <a:xfrm>
            <a:off x="10137064" y="179990"/>
            <a:ext cx="188779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Файл </a:t>
            </a:r>
            <a:r>
              <a:rPr lang="en-US" dirty="0"/>
              <a:t>“game.py”</a:t>
            </a:r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79B60-8D56-9AE6-5D1B-21F192FEF01B}"/>
              </a:ext>
            </a:extLst>
          </p:cNvPr>
          <p:cNvSpPr txBox="1"/>
          <p:nvPr/>
        </p:nvSpPr>
        <p:spPr>
          <a:xfrm>
            <a:off x="0" y="176980"/>
            <a:ext cx="10137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Файл </a:t>
            </a:r>
            <a:r>
              <a:rPr lang="en-US" sz="3600" b="1" dirty="0"/>
              <a:t>“game.py”</a:t>
            </a:r>
            <a:r>
              <a:rPr lang="uk-UA" sz="3600" b="1" dirty="0"/>
              <a:t> і клас </a:t>
            </a:r>
            <a:r>
              <a:rPr lang="en-US" sz="3600" b="1" dirty="0"/>
              <a:t>“Game”</a:t>
            </a:r>
            <a:endParaRPr lang="uk-UA" sz="3600" b="1" dirty="0"/>
          </a:p>
        </p:txBody>
      </p:sp>
    </p:spTree>
    <p:extLst>
      <p:ext uri="{BB962C8B-B14F-4D97-AF65-F5344CB8AC3E}">
        <p14:creationId xmlns:p14="http://schemas.microsoft.com/office/powerpoint/2010/main" val="128049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7E8515-294B-1921-9596-B3804ED89166}"/>
              </a:ext>
            </a:extLst>
          </p:cNvPr>
          <p:cNvSpPr txBox="1"/>
          <p:nvPr/>
        </p:nvSpPr>
        <p:spPr>
          <a:xfrm>
            <a:off x="265474" y="1590035"/>
            <a:ext cx="960611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uk-UA" dirty="0"/>
          </a:p>
          <a:p>
            <a:r>
              <a:rPr lang="uk-UA" b="1" dirty="0"/>
              <a:t>5. </a:t>
            </a:r>
            <a:r>
              <a:rPr lang="uk-UA" b="1" dirty="0" err="1"/>
              <a:t>rotate_shape</a:t>
            </a:r>
            <a:r>
              <a:rPr lang="uk-UA" b="1" dirty="0"/>
              <a:t>(</a:t>
            </a:r>
            <a:r>
              <a:rPr lang="uk-UA" b="1" dirty="0" err="1"/>
              <a:t>self</a:t>
            </a:r>
            <a:r>
              <a:rPr lang="uk-UA" b="1" dirty="0"/>
              <a:t>):</a:t>
            </a:r>
          </a:p>
          <a:p>
            <a:r>
              <a:rPr lang="uk-UA" dirty="0"/>
              <a:t>Обертає фігуру, перевіряючи колізії. Якщо колізія відбувається, фігура повертається назад.</a:t>
            </a:r>
          </a:p>
          <a:p>
            <a:endParaRPr lang="uk-UA" dirty="0"/>
          </a:p>
          <a:p>
            <a:r>
              <a:rPr lang="uk-UA" b="1" dirty="0"/>
              <a:t>6. </a:t>
            </a:r>
            <a:r>
              <a:rPr lang="uk-UA" b="1" dirty="0" err="1"/>
              <a:t>quit_game</a:t>
            </a:r>
            <a:r>
              <a:rPr lang="uk-UA" b="1" dirty="0"/>
              <a:t>(</a:t>
            </a:r>
            <a:r>
              <a:rPr lang="uk-UA" b="1" dirty="0" err="1"/>
              <a:t>self</a:t>
            </a:r>
            <a:r>
              <a:rPr lang="uk-UA" b="1" dirty="0"/>
              <a:t>):</a:t>
            </a:r>
          </a:p>
          <a:p>
            <a:r>
              <a:rPr lang="uk-UA" dirty="0"/>
              <a:t>Завершує гру, закриваючи вікно </a:t>
            </a:r>
            <a:r>
              <a:rPr lang="uk-UA" dirty="0" err="1"/>
              <a:t>Pygame</a:t>
            </a:r>
            <a:r>
              <a:rPr lang="uk-UA" dirty="0"/>
              <a:t>.</a:t>
            </a:r>
          </a:p>
          <a:p>
            <a:endParaRPr lang="uk-UA" dirty="0"/>
          </a:p>
          <a:p>
            <a:r>
              <a:rPr lang="uk-UA" b="1" dirty="0"/>
              <a:t>7. </a:t>
            </a:r>
            <a:r>
              <a:rPr lang="uk-UA" b="1" dirty="0" err="1"/>
              <a:t>update</a:t>
            </a:r>
            <a:r>
              <a:rPr lang="uk-UA" b="1" dirty="0"/>
              <a:t>(</a:t>
            </a:r>
            <a:r>
              <a:rPr lang="uk-UA" b="1" dirty="0" err="1"/>
              <a:t>self</a:t>
            </a:r>
            <a:r>
              <a:rPr lang="uk-UA" b="1" dirty="0"/>
              <a:t>):</a:t>
            </a:r>
          </a:p>
          <a:p>
            <a:r>
              <a:rPr lang="uk-UA" dirty="0"/>
              <a:t>Оновлює стан гри, переміщуючи фігуру вниз. Якщо фігура стикається з нижньою частиною сітки, вона фіксується, і перевіряються лінії для очищення. Якщо нова фігура стикається з іншими, гра завершується.</a:t>
            </a:r>
          </a:p>
          <a:p>
            <a:endParaRPr lang="uk-UA" b="1" dirty="0"/>
          </a:p>
          <a:p>
            <a:r>
              <a:rPr lang="uk-UA" b="1" dirty="0"/>
              <a:t>8. </a:t>
            </a:r>
            <a:r>
              <a:rPr lang="uk-UA" b="1" dirty="0" err="1"/>
              <a:t>draw</a:t>
            </a:r>
            <a:r>
              <a:rPr lang="uk-UA" b="1" dirty="0"/>
              <a:t>(</a:t>
            </a:r>
            <a:r>
              <a:rPr lang="uk-UA" b="1" dirty="0" err="1"/>
              <a:t>self</a:t>
            </a:r>
            <a:r>
              <a:rPr lang="uk-UA" b="1" dirty="0"/>
              <a:t>):</a:t>
            </a:r>
          </a:p>
          <a:p>
            <a:r>
              <a:rPr lang="uk-UA" dirty="0"/>
              <a:t>Малює елементи гри на екрані, очищаючи фон, малюючи сітку та поточну фігуру.</a:t>
            </a:r>
          </a:p>
          <a:p>
            <a:endParaRPr lang="uk-UA" dirty="0"/>
          </a:p>
          <a:p>
            <a:r>
              <a:rPr lang="uk-UA" b="1" dirty="0"/>
              <a:t>9. </a:t>
            </a:r>
            <a:r>
              <a:rPr lang="uk-UA" b="1" dirty="0" err="1"/>
              <a:t>run</a:t>
            </a:r>
            <a:r>
              <a:rPr lang="uk-UA" b="1" dirty="0"/>
              <a:t>(</a:t>
            </a:r>
            <a:r>
              <a:rPr lang="uk-UA" b="1" dirty="0" err="1"/>
              <a:t>self</a:t>
            </a:r>
            <a:r>
              <a:rPr lang="uk-UA" b="1" dirty="0"/>
              <a:t>):</a:t>
            </a:r>
          </a:p>
          <a:p>
            <a:r>
              <a:rPr lang="uk-UA" dirty="0"/>
              <a:t>Основний цикл гри, в якому обробляється введення, оновлюється стан гри та виконується малювання, поки гра не закінчиться.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6759B8-E578-B9D9-61DB-74B7DA38E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7064" y="189651"/>
            <a:ext cx="1887794" cy="6478697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tetris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game_screen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GameScreen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tetris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tetris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tetris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"""Основний клас для керування грою."""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GameScreen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WIDTH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HEIGHT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Grid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GRID_WIDTH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GRID_HEIGHT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Shape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game_over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handle_input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"""Обробка вводу з клавіатури."""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event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event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match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event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type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case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QUIT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quit_game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case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KEYDOWN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handle_keydown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event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key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handle_keydown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key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"""Обробка натискань клавіш."""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match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key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case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K_LEFT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move_shape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(-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Зсув вліво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case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K_RIGHT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move_shape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Зсув вправо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case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K_DOWN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move_shape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Зсув вниз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case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K_UP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rotate_shape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Поворот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move_shape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dx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dy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"""Перемістити фігуру на dx,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dy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."""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+=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dx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+=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dy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check_collision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-=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dx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-=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dy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rotate_shape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"""Повернути фігуру."""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rotate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check_collision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rotate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Повернути назад, якщо колізія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quit_game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"""Вихід з гри."""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quit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exit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update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"""Оновлення стану гри."""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+=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check_collision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-=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merge_shape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shape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clear_lines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Shape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check_collision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game_over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"""Малювання гри на екрані."""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clear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get_colors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pop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current_shape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update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run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"""Основний цикл гри."""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while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not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game_over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handle_input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update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clock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tick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quit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979334-34F7-E9F6-C9B7-0EC18ED8D782}"/>
              </a:ext>
            </a:extLst>
          </p:cNvPr>
          <p:cNvSpPr txBox="1"/>
          <p:nvPr/>
        </p:nvSpPr>
        <p:spPr>
          <a:xfrm>
            <a:off x="10137064" y="179990"/>
            <a:ext cx="188779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Файл </a:t>
            </a:r>
            <a:r>
              <a:rPr lang="en-US" dirty="0"/>
              <a:t>“game.py”</a:t>
            </a:r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4D4EA8-98C6-7C94-EFAF-727657D4D17D}"/>
              </a:ext>
            </a:extLst>
          </p:cNvPr>
          <p:cNvSpPr txBox="1"/>
          <p:nvPr/>
        </p:nvSpPr>
        <p:spPr>
          <a:xfrm>
            <a:off x="0" y="176980"/>
            <a:ext cx="10137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Файл </a:t>
            </a:r>
            <a:r>
              <a:rPr lang="en-US" sz="3600" b="1" dirty="0"/>
              <a:t>“game.py”</a:t>
            </a:r>
            <a:r>
              <a:rPr lang="uk-UA" sz="3600" b="1" dirty="0"/>
              <a:t> і клас </a:t>
            </a:r>
            <a:r>
              <a:rPr lang="en-US" sz="3600" b="1" dirty="0"/>
              <a:t>“Game”</a:t>
            </a:r>
            <a:endParaRPr lang="uk-UA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00172-C0F1-E43C-EE0D-DC0C6F60FFCE}"/>
              </a:ext>
            </a:extLst>
          </p:cNvPr>
          <p:cNvSpPr txBox="1"/>
          <p:nvPr/>
        </p:nvSpPr>
        <p:spPr>
          <a:xfrm>
            <a:off x="275303" y="816529"/>
            <a:ext cx="96061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/>
              <a:t>Клас </a:t>
            </a:r>
            <a:r>
              <a:rPr lang="uk-UA" sz="2400" dirty="0" err="1"/>
              <a:t>Game</a:t>
            </a:r>
            <a:r>
              <a:rPr lang="uk-UA" sz="2400" dirty="0"/>
              <a:t> відповідає за управління грою "</a:t>
            </a:r>
            <a:r>
              <a:rPr lang="uk-UA" sz="2400" dirty="0" err="1"/>
              <a:t>Tetris</a:t>
            </a:r>
            <a:r>
              <a:rPr lang="uk-UA" sz="2400" dirty="0"/>
              <a:t>", обробляє введення з клавіатури, оновлює стан гри та малює елементи на екрані.</a:t>
            </a:r>
          </a:p>
        </p:txBody>
      </p:sp>
    </p:spTree>
    <p:extLst>
      <p:ext uri="{BB962C8B-B14F-4D97-AF65-F5344CB8AC3E}">
        <p14:creationId xmlns:p14="http://schemas.microsoft.com/office/powerpoint/2010/main" val="210258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D30039D-FCBC-5A64-2B45-01E2A2E1C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045" y="497443"/>
            <a:ext cx="3303640" cy="2308324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GameScreen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"""Відповідає за роботу з екраном."""</a:t>
            </a: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width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height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display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set_mode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width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height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display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set_caption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Tetris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clock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time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Clock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clear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"""Очищення екрану."""</a:t>
            </a: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fill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color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update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"""Оновлення екрану."""</a:t>
            </a:r>
            <a:b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8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display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flip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465422-DCB2-9AA1-C99E-50A65E910320}"/>
              </a:ext>
            </a:extLst>
          </p:cNvPr>
          <p:cNvSpPr txBox="1"/>
          <p:nvPr/>
        </p:nvSpPr>
        <p:spPr>
          <a:xfrm>
            <a:off x="8731044" y="171983"/>
            <a:ext cx="3303639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Файл </a:t>
            </a:r>
            <a:r>
              <a:rPr lang="en-US" sz="1600" dirty="0"/>
              <a:t>“game_screen.py”</a:t>
            </a:r>
            <a:endParaRPr lang="uk-UA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E05203-0FD5-100B-DDE6-1FBD73D2C039}"/>
              </a:ext>
            </a:extLst>
          </p:cNvPr>
          <p:cNvSpPr txBox="1"/>
          <p:nvPr/>
        </p:nvSpPr>
        <p:spPr>
          <a:xfrm>
            <a:off x="0" y="176980"/>
            <a:ext cx="8731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Файл </a:t>
            </a:r>
            <a:r>
              <a:rPr lang="en-US" sz="3200" b="1" dirty="0"/>
              <a:t>“game_screen.py”</a:t>
            </a:r>
            <a:r>
              <a:rPr lang="uk-UA" sz="3200" b="1" dirty="0"/>
              <a:t> і клас </a:t>
            </a:r>
            <a:r>
              <a:rPr lang="en-US" sz="3200" b="1" dirty="0"/>
              <a:t>“</a:t>
            </a:r>
            <a:r>
              <a:rPr lang="en-US" sz="3200" b="1" dirty="0" err="1"/>
              <a:t>GameScreen</a:t>
            </a:r>
            <a:r>
              <a:rPr lang="en-US" sz="3200" b="1" dirty="0"/>
              <a:t>”</a:t>
            </a:r>
            <a:endParaRPr lang="uk-UA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77465-B51F-41B0-B8E3-2CC7FCFECBCF}"/>
              </a:ext>
            </a:extLst>
          </p:cNvPr>
          <p:cNvSpPr txBox="1"/>
          <p:nvPr/>
        </p:nvSpPr>
        <p:spPr>
          <a:xfrm>
            <a:off x="157315" y="1036022"/>
            <a:ext cx="1176921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dirty="0"/>
              <a:t>Клас </a:t>
            </a:r>
            <a:r>
              <a:rPr lang="uk-UA" sz="2000" dirty="0" err="1"/>
              <a:t>GameScreen</a:t>
            </a:r>
            <a:r>
              <a:rPr lang="uk-UA" sz="2000" dirty="0"/>
              <a:t> відповідає за управління екраном у грі "</a:t>
            </a:r>
            <a:r>
              <a:rPr lang="uk-UA" sz="2000" dirty="0" err="1"/>
              <a:t>Tetris</a:t>
            </a:r>
            <a:r>
              <a:rPr lang="uk-UA" sz="2000" dirty="0"/>
              <a:t>".</a:t>
            </a:r>
          </a:p>
          <a:p>
            <a:r>
              <a:rPr lang="uk-UA" sz="2000" dirty="0"/>
              <a:t>Він містить методи для очищення екрана та оновлення його вмісту.</a:t>
            </a:r>
          </a:p>
          <a:p>
            <a:endParaRPr lang="uk-UA" sz="2000" dirty="0"/>
          </a:p>
          <a:p>
            <a:r>
              <a:rPr lang="uk-UA" sz="2000" dirty="0"/>
              <a:t>Опис:</a:t>
            </a:r>
          </a:p>
          <a:p>
            <a:endParaRPr lang="uk-UA" sz="2000" dirty="0"/>
          </a:p>
          <a:p>
            <a:r>
              <a:rPr lang="uk-UA" sz="2000" b="1" dirty="0"/>
              <a:t>1. __</a:t>
            </a:r>
            <a:r>
              <a:rPr lang="uk-UA" sz="2000" b="1" dirty="0" err="1"/>
              <a:t>init</a:t>
            </a:r>
            <a:r>
              <a:rPr lang="uk-UA" sz="2000" b="1" dirty="0"/>
              <a:t>__(</a:t>
            </a:r>
            <a:r>
              <a:rPr lang="uk-UA" sz="2000" b="1" dirty="0" err="1"/>
              <a:t>self</a:t>
            </a:r>
            <a:r>
              <a:rPr lang="uk-UA" sz="2000" b="1" dirty="0"/>
              <a:t>, </a:t>
            </a:r>
            <a:r>
              <a:rPr lang="uk-UA" sz="2000" b="1" dirty="0" err="1"/>
              <a:t>width</a:t>
            </a:r>
            <a:r>
              <a:rPr lang="uk-UA" sz="2000" b="1" dirty="0"/>
              <a:t>, </a:t>
            </a:r>
            <a:r>
              <a:rPr lang="uk-UA" sz="2000" b="1" dirty="0" err="1"/>
              <a:t>height</a:t>
            </a:r>
            <a:r>
              <a:rPr lang="uk-UA" sz="2000" b="1" dirty="0"/>
              <a:t>):</a:t>
            </a:r>
          </a:p>
          <a:p>
            <a:r>
              <a:rPr lang="uk-UA" sz="2000" dirty="0" err="1"/>
              <a:t>Ініціалізує</a:t>
            </a:r>
            <a:r>
              <a:rPr lang="uk-UA" sz="2000" dirty="0"/>
              <a:t> об'єкт класу, встановлюючи розміри вікна гри та заголовок. Використовує метод </a:t>
            </a:r>
            <a:r>
              <a:rPr lang="uk-UA" sz="2000" dirty="0" err="1"/>
              <a:t>pygame.display.set_mode</a:t>
            </a:r>
            <a:r>
              <a:rPr lang="uk-UA" sz="2000" dirty="0"/>
              <a:t>() для створення екрану відповідно до вказаних ширини та висоти, а також задає заголовок вікна через </a:t>
            </a:r>
            <a:r>
              <a:rPr lang="uk-UA" sz="2000" dirty="0" err="1"/>
              <a:t>pygame.display.set_caption</a:t>
            </a:r>
            <a:r>
              <a:rPr lang="uk-UA" sz="2000" dirty="0"/>
              <a:t>().</a:t>
            </a:r>
          </a:p>
          <a:p>
            <a:endParaRPr lang="uk-UA" sz="2000" dirty="0"/>
          </a:p>
          <a:p>
            <a:r>
              <a:rPr lang="uk-UA" sz="2000" b="1" dirty="0"/>
              <a:t>2. </a:t>
            </a:r>
            <a:r>
              <a:rPr lang="uk-UA" sz="2000" b="1" dirty="0" err="1"/>
              <a:t>clear</a:t>
            </a:r>
            <a:r>
              <a:rPr lang="uk-UA" sz="2000" b="1" dirty="0"/>
              <a:t>(</a:t>
            </a:r>
            <a:r>
              <a:rPr lang="uk-UA" sz="2000" b="1" dirty="0" err="1"/>
              <a:t>self</a:t>
            </a:r>
            <a:r>
              <a:rPr lang="uk-UA" sz="2000" b="1" dirty="0"/>
              <a:t>, </a:t>
            </a:r>
            <a:r>
              <a:rPr lang="uk-UA" sz="2000" b="1" dirty="0" err="1"/>
              <a:t>color</a:t>
            </a:r>
            <a:r>
              <a:rPr lang="uk-UA" sz="2000" b="1" dirty="0"/>
              <a:t>):</a:t>
            </a:r>
          </a:p>
          <a:p>
            <a:r>
              <a:rPr lang="uk-UA" sz="2000" dirty="0"/>
              <a:t>Очищає екран, заповнюючи його вказаним кольором. Метод </a:t>
            </a:r>
            <a:r>
              <a:rPr lang="uk-UA" sz="2000" dirty="0" err="1"/>
              <a:t>fill</a:t>
            </a:r>
            <a:r>
              <a:rPr lang="uk-UA" sz="2000" dirty="0"/>
              <a:t>() класу </a:t>
            </a:r>
            <a:r>
              <a:rPr lang="uk-UA" sz="2000" dirty="0" err="1"/>
              <a:t>screen</a:t>
            </a:r>
            <a:r>
              <a:rPr lang="uk-UA" sz="2000" dirty="0"/>
              <a:t> використовується для цього.</a:t>
            </a:r>
          </a:p>
          <a:p>
            <a:endParaRPr lang="uk-UA" sz="2000" dirty="0"/>
          </a:p>
          <a:p>
            <a:r>
              <a:rPr lang="uk-UA" sz="2000" b="1" dirty="0"/>
              <a:t>3. </a:t>
            </a:r>
            <a:r>
              <a:rPr lang="uk-UA" sz="2000" b="1" dirty="0" err="1"/>
              <a:t>update</a:t>
            </a:r>
            <a:r>
              <a:rPr lang="uk-UA" sz="2000" b="1" dirty="0"/>
              <a:t>(</a:t>
            </a:r>
            <a:r>
              <a:rPr lang="uk-UA" sz="2000" b="1" dirty="0" err="1"/>
              <a:t>self</a:t>
            </a:r>
            <a:r>
              <a:rPr lang="uk-UA" sz="2000" b="1" dirty="0"/>
              <a:t>):</a:t>
            </a:r>
          </a:p>
          <a:p>
            <a:r>
              <a:rPr lang="uk-UA" sz="2000" dirty="0"/>
              <a:t>Оновлює вміст екрану, викликаючи </a:t>
            </a:r>
            <a:r>
              <a:rPr lang="uk-UA" sz="2000" dirty="0" err="1"/>
              <a:t>pygame.display.flip</a:t>
            </a:r>
            <a:r>
              <a:rPr lang="uk-UA" sz="2000" dirty="0"/>
              <a:t>(), що забезпечує відображення всіх змін, внесених на екран.</a:t>
            </a:r>
          </a:p>
        </p:txBody>
      </p:sp>
    </p:spTree>
    <p:extLst>
      <p:ext uri="{BB962C8B-B14F-4D97-AF65-F5344CB8AC3E}">
        <p14:creationId xmlns:p14="http://schemas.microsoft.com/office/powerpoint/2010/main" val="354633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E723363-EC5B-6988-9AD0-4A79AD878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1280" y="601375"/>
            <a:ext cx="3873908" cy="4616648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tetris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Grid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"""Представляє сітку, в якій розміщуються фігури."""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width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height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*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width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height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)]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"""Малює сітку на екрані."""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GRID_HEIGHT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GRID_WIDTH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!=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draw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rect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get_colors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()[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]],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(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TILE_SIZE_X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TILE_SIZE_Y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TILE_SIZE_X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TILE_SIZE_Y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merge_shape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offset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"""Додає фігуру до сітки."""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offset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]][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offset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]] 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shape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x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clear_lines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"""Очищення заповнених ліній."""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# Створюємо нову сітку з рядків, у яких є хоча б одне порожнє місце (0)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new_grid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row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row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row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Підраховуємо кількість очищених ліній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lines_cleared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GRID_HEIGHT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new_grid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Додаємо зверху порожні рядки (тільки з нулями) для очищених ліній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empty_rows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[[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*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GRID_WIDTH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lines_cleared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)]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# Оновлюємо сітку, додавши порожні рядки зверху</a:t>
            </a:r>
            <a:b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00545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grid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empty_rows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new_grid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93475B-4D64-3549-CCFC-3AD5014C42AB}"/>
              </a:ext>
            </a:extLst>
          </p:cNvPr>
          <p:cNvSpPr txBox="1"/>
          <p:nvPr/>
        </p:nvSpPr>
        <p:spPr>
          <a:xfrm>
            <a:off x="8131280" y="232043"/>
            <a:ext cx="3873908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Файл </a:t>
            </a:r>
            <a:r>
              <a:rPr lang="en-US" dirty="0"/>
              <a:t>“grid.py”</a:t>
            </a: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5A5A3-CBC6-4D55-D8FC-A4FD059E4356}"/>
              </a:ext>
            </a:extLst>
          </p:cNvPr>
          <p:cNvSpPr txBox="1"/>
          <p:nvPr/>
        </p:nvSpPr>
        <p:spPr>
          <a:xfrm>
            <a:off x="0" y="176980"/>
            <a:ext cx="813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Файл </a:t>
            </a:r>
            <a:r>
              <a:rPr lang="en-US" sz="3600" b="1" dirty="0"/>
              <a:t>“grid.py”</a:t>
            </a:r>
            <a:r>
              <a:rPr lang="uk-UA" sz="3600" b="1" dirty="0"/>
              <a:t> і клас </a:t>
            </a:r>
            <a:r>
              <a:rPr lang="en-US" sz="3600" b="1" dirty="0"/>
              <a:t>“Grid”</a:t>
            </a:r>
            <a:endParaRPr lang="uk-UA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67064C-3E42-1511-67F3-F43F4049C932}"/>
              </a:ext>
            </a:extLst>
          </p:cNvPr>
          <p:cNvSpPr txBox="1"/>
          <p:nvPr/>
        </p:nvSpPr>
        <p:spPr>
          <a:xfrm>
            <a:off x="186812" y="758510"/>
            <a:ext cx="78756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Клас </a:t>
            </a:r>
            <a:r>
              <a:rPr lang="uk-UA" dirty="0" err="1"/>
              <a:t>Grid</a:t>
            </a:r>
            <a:r>
              <a:rPr lang="uk-UA" dirty="0"/>
              <a:t> представляє сітку, в якій розміщуються фігури гри "</a:t>
            </a:r>
            <a:r>
              <a:rPr lang="uk-UA" dirty="0" err="1"/>
              <a:t>Tetris</a:t>
            </a:r>
            <a:r>
              <a:rPr lang="uk-UA" dirty="0"/>
              <a:t>". Він включає методи для малювання сітки, об'єднання фігур із сіткою та очищення заповнених ліній.</a:t>
            </a:r>
          </a:p>
          <a:p>
            <a:endParaRPr lang="uk-UA" dirty="0"/>
          </a:p>
          <a:p>
            <a:r>
              <a:rPr lang="uk-UA" dirty="0"/>
              <a:t>Опис:</a:t>
            </a:r>
          </a:p>
          <a:p>
            <a:endParaRPr lang="uk-UA" dirty="0"/>
          </a:p>
          <a:p>
            <a:r>
              <a:rPr lang="uk-UA" dirty="0"/>
              <a:t>1. __</a:t>
            </a:r>
            <a:r>
              <a:rPr lang="uk-UA" dirty="0" err="1"/>
              <a:t>init</a:t>
            </a:r>
            <a:r>
              <a:rPr lang="uk-UA" dirty="0"/>
              <a:t>__(</a:t>
            </a:r>
            <a:r>
              <a:rPr lang="uk-UA" dirty="0" err="1"/>
              <a:t>self</a:t>
            </a:r>
            <a:r>
              <a:rPr lang="uk-UA" dirty="0"/>
              <a:t>, </a:t>
            </a:r>
            <a:r>
              <a:rPr lang="uk-UA" dirty="0" err="1"/>
              <a:t>width</a:t>
            </a:r>
            <a:r>
              <a:rPr lang="uk-UA" dirty="0"/>
              <a:t>, </a:t>
            </a:r>
            <a:r>
              <a:rPr lang="uk-UA" dirty="0" err="1"/>
              <a:t>height</a:t>
            </a:r>
            <a:r>
              <a:rPr lang="uk-UA" dirty="0"/>
              <a:t>):</a:t>
            </a:r>
          </a:p>
          <a:p>
            <a:r>
              <a:rPr lang="uk-UA" dirty="0" err="1"/>
              <a:t>Ініціалізує</a:t>
            </a:r>
            <a:r>
              <a:rPr lang="uk-UA" dirty="0"/>
              <a:t> об'єкт класу, створюючи двовимірний масив (сітку) із значеннями 0, що представляють порожні клітини. Сітка має висоту </a:t>
            </a:r>
            <a:r>
              <a:rPr lang="uk-UA" dirty="0" err="1"/>
              <a:t>height</a:t>
            </a:r>
            <a:r>
              <a:rPr lang="uk-UA" dirty="0"/>
              <a:t> і ширину </a:t>
            </a:r>
            <a:r>
              <a:rPr lang="uk-UA" dirty="0" err="1"/>
              <a:t>width</a:t>
            </a:r>
            <a:r>
              <a:rPr lang="uk-UA" dirty="0"/>
              <a:t>.</a:t>
            </a:r>
          </a:p>
          <a:p>
            <a:endParaRPr lang="uk-UA" dirty="0"/>
          </a:p>
          <a:p>
            <a:r>
              <a:rPr lang="uk-UA" dirty="0"/>
              <a:t>2. </a:t>
            </a:r>
            <a:r>
              <a:rPr lang="uk-UA" dirty="0" err="1"/>
              <a:t>draw</a:t>
            </a:r>
            <a:r>
              <a:rPr lang="uk-UA" dirty="0"/>
              <a:t>(</a:t>
            </a:r>
            <a:r>
              <a:rPr lang="uk-UA" dirty="0" err="1"/>
              <a:t>self</a:t>
            </a:r>
            <a:r>
              <a:rPr lang="uk-UA" dirty="0"/>
              <a:t>, </a:t>
            </a:r>
            <a:r>
              <a:rPr lang="uk-UA" dirty="0" err="1"/>
              <a:t>screen</a:t>
            </a:r>
            <a:r>
              <a:rPr lang="uk-UA" dirty="0"/>
              <a:t>):</a:t>
            </a:r>
          </a:p>
          <a:p>
            <a:r>
              <a:rPr lang="uk-UA" dirty="0"/>
              <a:t>Малює сітку на екрані. Для кожної клітини сітки перевіряє, чи значення не дорівнює 0. Якщо клітина не порожня, малює прямокутник, використовуючи колір, отриманий з методу </a:t>
            </a:r>
            <a:r>
              <a:rPr lang="uk-UA" dirty="0" err="1"/>
              <a:t>Config.get_colors</a:t>
            </a:r>
            <a:r>
              <a:rPr lang="uk-UA" dirty="0"/>
              <a:t>(), у позиції відповідно до координат сітки.</a:t>
            </a:r>
          </a:p>
        </p:txBody>
      </p:sp>
    </p:spTree>
    <p:extLst>
      <p:ext uri="{BB962C8B-B14F-4D97-AF65-F5344CB8AC3E}">
        <p14:creationId xmlns:p14="http://schemas.microsoft.com/office/powerpoint/2010/main" val="8770249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7601</Words>
  <Application>Microsoft Office PowerPoint</Application>
  <PresentationFormat>Широкоэкранный</PresentationFormat>
  <Paragraphs>157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Cascadia Code</vt:lpstr>
      <vt:lpstr>Comfortaa</vt:lpstr>
      <vt:lpstr>JetBrains Mono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Шейко Ростислав Олександрович</dc:creator>
  <cp:lastModifiedBy>Шейко Ростислав Олександрович</cp:lastModifiedBy>
  <cp:revision>9</cp:revision>
  <dcterms:created xsi:type="dcterms:W3CDTF">2024-10-04T09:47:05Z</dcterms:created>
  <dcterms:modified xsi:type="dcterms:W3CDTF">2024-10-04T10:34:21Z</dcterms:modified>
</cp:coreProperties>
</file>