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7076-2ED3-A0C3-3E25-9C6610BD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2056-FE4E-F553-FE6D-0B000E53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5AFC6-6E72-586B-996C-9B90903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32105-953F-D123-E174-34E61C66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48FEB-B154-EA51-2882-82D940EC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5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0C4E5-66FB-F2EF-74C7-D1C86181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7F50B7-EFD8-A80B-C73A-28D49249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BE977-2B7A-F4D0-3160-3C6637E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169C6-1089-AFC9-29F5-F91F20E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3B91A-E0F8-577A-6EA3-367A371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29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9BF6AC-40AB-DB9C-C251-36C377ED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1131A6-8CF8-F48D-7078-47AC0463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46B3-55D6-B929-4379-75217754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1C3B8-104C-E766-FDBE-682CA8B8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800BE-DF62-0EAE-1EAD-F02CAC4A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5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85D1-7857-B6A3-88C4-96F0672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647FF-27D8-15ED-B61C-E79E1D64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6C616-305E-A969-93E4-AA83FE7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D877-AA31-6840-C85B-18AA6C1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159C2-BAB4-A8D6-78F5-BA2F0561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0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C646B-5937-D224-BA09-65CA13A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E4505-A65D-892C-182E-3D12CF0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77FA2-F02E-F48A-4E1F-E6056E2F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C731-E7AB-1105-B151-A84B8BAD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13394-871C-4693-2461-C241ABE6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2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AE925-84C8-9AE6-475D-53D8296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154E5-597C-A135-11DB-B836CF13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38F2B-6C55-E020-BE66-983F3C0F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0671-2CAD-4CD4-BB13-DA9F146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AD1B-8A50-E213-CD26-068A148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5D3C5-9F8D-0C5B-1595-4BDC225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1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6B4FD-97D8-0FE3-16FF-3C8BA5C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2F2DE-6DD5-7086-226D-62D0A21F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3F05B-B041-E4EB-EC92-1C4F6B01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66D4B-44C7-56AD-E725-E1A2CDF3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2AF127-1821-C6DB-B5B4-D973C7F4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C9DDB-3C74-A4A0-48B4-8E3414E4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D380C6-21B0-8F9A-9CD0-6887A3CA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AC15AA-43A3-C833-60EA-CE6037C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71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A3D3-740D-5B5C-88CD-A53696B1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8698F-9C3A-2FB5-2845-056826D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1AB492-BBDE-6A14-7DF5-49441CCB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844226-EEBB-B004-BF8F-7B90433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3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F6064A-E653-AE7C-C6E3-7E3D381A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C6F25F-5F6F-A040-F87F-A6E57AA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23AE8-7724-DAED-7904-46424CED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0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CD1D6-4E78-ACB7-02C1-7A5BB57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F3D67-FC9C-4922-225F-5DF28FC2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5C33B6-024B-C1E6-8EB4-31F6C18D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51A4A-EEFA-6638-A20F-87BDE73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F0258-7193-3638-61BC-91A1347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39D1C-B94D-41F0-E655-EC9539F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7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D3FEB-6731-7594-A32C-342B9D33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7BE381-D900-1E14-F04F-B79401F9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2BB70-82DC-689F-0DD7-73A57232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F8EB7B-6CDD-3502-3327-E324230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BE91F-9ED3-690A-0E80-874DB8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F1E32-3F66-2DD9-C598-F0C6CE3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62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BB0B6-93D2-1EE6-4AC2-E71E84FE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3309A-F224-6F4E-5E5B-CDE37799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69EB1-714C-8A74-FEEC-F9A8D14A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00AAD-5765-4C28-A310-18834FC0EDDB}" type="datetimeFigureOut">
              <a:rPr lang="uk-UA" smtClean="0"/>
              <a:t>16.08.2024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737A-DAC6-D07D-AED1-292D57F22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58A2E-0CC0-8C0F-E75B-1F29BC32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7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словник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DE7BC-B841-641D-394B-1ADF31B0FA8E}"/>
              </a:ext>
            </a:extLst>
          </p:cNvPr>
          <p:cNvSpPr txBox="1"/>
          <p:nvPr/>
        </p:nvSpPr>
        <p:spPr>
          <a:xfrm>
            <a:off x="157316" y="704135"/>
            <a:ext cx="60861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Словник в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впорядкована колекція елементів, яка зберігає їх у вигляді пари “ключ-значення”. Ключ — це унікальний ідентифікатор, який пов’язаний із кожним значенням. Наприклад, якщо нам потрібно зберегти інформацію про країни та їх столиці, ми можемо створити словник з назвами країн як ключі та з назвами столиць як значеннями.</a:t>
            </a:r>
            <a:endParaRPr lang="uk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8C7E5-EBB7-1CC4-6482-FB2AB49FB340}"/>
              </a:ext>
            </a:extLst>
          </p:cNvPr>
          <p:cNvSpPr txBox="1"/>
          <p:nvPr/>
        </p:nvSpPr>
        <p:spPr>
          <a:xfrm>
            <a:off x="0" y="1479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Словник (</a:t>
            </a:r>
            <a:r>
              <a:rPr lang="en-US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dict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9812C2F-E7DF-92D8-2200-4463D1A4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24144"/>
              </p:ext>
            </p:extLst>
          </p:nvPr>
        </p:nvGraphicFramePr>
        <p:xfrm>
          <a:off x="6990736" y="4809505"/>
          <a:ext cx="4894006" cy="1706880"/>
        </p:xfrm>
        <a:graphic>
          <a:graphicData uri="http://schemas.openxmlformats.org/drawingml/2006/table">
            <a:tbl>
              <a:tblPr/>
              <a:tblGrid>
                <a:gridCol w="2447003">
                  <a:extLst>
                    <a:ext uri="{9D8B030D-6E8A-4147-A177-3AD203B41FA5}">
                      <a16:colId xmlns:a16="http://schemas.microsoft.com/office/drawing/2014/main" val="4209378055"/>
                    </a:ext>
                  </a:extLst>
                </a:gridCol>
                <a:gridCol w="2447003">
                  <a:extLst>
                    <a:ext uri="{9D8B030D-6E8A-4147-A177-3AD203B41FA5}">
                      <a16:colId xmlns:a16="http://schemas.microsoft.com/office/drawing/2014/main" val="94094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Ключ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Значення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51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Nepal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Kathmandu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87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Ukraine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Kyiv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3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Italy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Rome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9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99B1F-5714-1AB3-2EF6-8EF841EFC9BF}"/>
              </a:ext>
            </a:extLst>
          </p:cNvPr>
          <p:cNvSpPr txBox="1"/>
          <p:nvPr/>
        </p:nvSpPr>
        <p:spPr>
          <a:xfrm>
            <a:off x="0" y="1397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словника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D991B-8E0B-5A19-874C-8F1F9A1DAFBC}"/>
              </a:ext>
            </a:extLst>
          </p:cNvPr>
          <p:cNvSpPr txBox="1"/>
          <p:nvPr/>
        </p:nvSpPr>
        <p:spPr>
          <a:xfrm>
            <a:off x="186813" y="786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як просто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 в Python: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47CB92-4AF8-4A70-CF2D-46C5F940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32730"/>
              </p:ext>
            </p:extLst>
          </p:nvPr>
        </p:nvGraphicFramePr>
        <p:xfrm>
          <a:off x="186813" y="1282183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35672005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855871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"Nepal"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"Kathmandu"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"Ukraine"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"Kyiv"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"Italy"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"Rome"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46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EFEC20-9F60-44EB-B550-4F3C30836754}"/>
              </a:ext>
            </a:extLst>
          </p:cNvPr>
          <p:cNvSpPr txBox="1"/>
          <p:nvPr/>
        </p:nvSpPr>
        <p:spPr>
          <a:xfrm>
            <a:off x="186813" y="20951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Ukraine</a:t>
            </a:r>
            <a:r>
              <a:rPr lang="uk-UA" dirty="0"/>
              <a:t>": "</a:t>
            </a:r>
            <a:r>
              <a:rPr lang="uk-UA" dirty="0" err="1"/>
              <a:t>Kyiv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008833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141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2</cp:revision>
  <dcterms:created xsi:type="dcterms:W3CDTF">2024-08-16T12:45:27Z</dcterms:created>
  <dcterms:modified xsi:type="dcterms:W3CDTF">2024-08-16T14:17:30Z</dcterms:modified>
</cp:coreProperties>
</file>