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69CED1-88A0-2623-C3D0-9D624FCE9F7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uk-UA"/>
          </a:p>
        </p:txBody>
      </p:sp>
      <p:sp>
        <p:nvSpPr>
          <p:cNvPr id="3" name="Подзаголовок 2">
            <a:extLst>
              <a:ext uri="{FF2B5EF4-FFF2-40B4-BE49-F238E27FC236}">
                <a16:creationId xmlns:a16="http://schemas.microsoft.com/office/drawing/2014/main" id="{359D143B-6AAA-EB5E-E5D6-095661F92B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uk-UA"/>
          </a:p>
        </p:txBody>
      </p:sp>
      <p:sp>
        <p:nvSpPr>
          <p:cNvPr id="4" name="Дата 3">
            <a:extLst>
              <a:ext uri="{FF2B5EF4-FFF2-40B4-BE49-F238E27FC236}">
                <a16:creationId xmlns:a16="http://schemas.microsoft.com/office/drawing/2014/main" id="{CD2832AC-8967-FEF7-ED35-C3DB22BE9251}"/>
              </a:ext>
            </a:extLst>
          </p:cNvPr>
          <p:cNvSpPr>
            <a:spLocks noGrp="1"/>
          </p:cNvSpPr>
          <p:nvPr>
            <p:ph type="dt" sz="half" idx="10"/>
          </p:nvPr>
        </p:nvSpPr>
        <p:spPr/>
        <p:txBody>
          <a:bodyPr/>
          <a:lstStyle/>
          <a:p>
            <a:fld id="{40CF8794-6531-4761-B9C6-3A2FD3B95036}" type="datetimeFigureOut">
              <a:rPr lang="uk-UA" smtClean="0"/>
              <a:t>24.09.2024</a:t>
            </a:fld>
            <a:endParaRPr lang="uk-UA"/>
          </a:p>
        </p:txBody>
      </p:sp>
      <p:sp>
        <p:nvSpPr>
          <p:cNvPr id="5" name="Нижний колонтитул 4">
            <a:extLst>
              <a:ext uri="{FF2B5EF4-FFF2-40B4-BE49-F238E27FC236}">
                <a16:creationId xmlns:a16="http://schemas.microsoft.com/office/drawing/2014/main" id="{AF20216C-E905-B3F3-3488-4904887B1D09}"/>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C29074C8-2FED-66A9-12D5-1948AC5BDFDD}"/>
              </a:ext>
            </a:extLst>
          </p:cNvPr>
          <p:cNvSpPr>
            <a:spLocks noGrp="1"/>
          </p:cNvSpPr>
          <p:nvPr>
            <p:ph type="sldNum" sz="quarter" idx="12"/>
          </p:nvPr>
        </p:nvSpPr>
        <p:spPr/>
        <p:txBody>
          <a:bodyPr/>
          <a:lstStyle/>
          <a:p>
            <a:fld id="{8D71AB10-FBAC-4154-995B-917FEC6CF2ED}" type="slidenum">
              <a:rPr lang="uk-UA" smtClean="0"/>
              <a:t>‹#›</a:t>
            </a:fld>
            <a:endParaRPr lang="uk-UA"/>
          </a:p>
        </p:txBody>
      </p:sp>
    </p:spTree>
    <p:extLst>
      <p:ext uri="{BB962C8B-B14F-4D97-AF65-F5344CB8AC3E}">
        <p14:creationId xmlns:p14="http://schemas.microsoft.com/office/powerpoint/2010/main" val="2015982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691099-BA34-24BC-F5BD-661697CDCCB5}"/>
              </a:ext>
            </a:extLst>
          </p:cNvPr>
          <p:cNvSpPr>
            <a:spLocks noGrp="1"/>
          </p:cNvSpPr>
          <p:nvPr>
            <p:ph type="title"/>
          </p:nvPr>
        </p:nvSpPr>
        <p:spPr/>
        <p:txBody>
          <a:bodyPr/>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AAD792EB-8EC9-E234-ADAB-DF1BB890FDAB}"/>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59E2C8AC-20D1-BEE5-AED2-622F67F4DD4C}"/>
              </a:ext>
            </a:extLst>
          </p:cNvPr>
          <p:cNvSpPr>
            <a:spLocks noGrp="1"/>
          </p:cNvSpPr>
          <p:nvPr>
            <p:ph type="dt" sz="half" idx="10"/>
          </p:nvPr>
        </p:nvSpPr>
        <p:spPr/>
        <p:txBody>
          <a:bodyPr/>
          <a:lstStyle/>
          <a:p>
            <a:fld id="{40CF8794-6531-4761-B9C6-3A2FD3B95036}" type="datetimeFigureOut">
              <a:rPr lang="uk-UA" smtClean="0"/>
              <a:t>24.09.2024</a:t>
            </a:fld>
            <a:endParaRPr lang="uk-UA"/>
          </a:p>
        </p:txBody>
      </p:sp>
      <p:sp>
        <p:nvSpPr>
          <p:cNvPr id="5" name="Нижний колонтитул 4">
            <a:extLst>
              <a:ext uri="{FF2B5EF4-FFF2-40B4-BE49-F238E27FC236}">
                <a16:creationId xmlns:a16="http://schemas.microsoft.com/office/drawing/2014/main" id="{06F904FD-41CE-81D6-B5D3-C1A23A3ABAA3}"/>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B05FF753-00A7-E429-EA04-D2F1F6201323}"/>
              </a:ext>
            </a:extLst>
          </p:cNvPr>
          <p:cNvSpPr>
            <a:spLocks noGrp="1"/>
          </p:cNvSpPr>
          <p:nvPr>
            <p:ph type="sldNum" sz="quarter" idx="12"/>
          </p:nvPr>
        </p:nvSpPr>
        <p:spPr/>
        <p:txBody>
          <a:bodyPr/>
          <a:lstStyle/>
          <a:p>
            <a:fld id="{8D71AB10-FBAC-4154-995B-917FEC6CF2ED}" type="slidenum">
              <a:rPr lang="uk-UA" smtClean="0"/>
              <a:t>‹#›</a:t>
            </a:fld>
            <a:endParaRPr lang="uk-UA"/>
          </a:p>
        </p:txBody>
      </p:sp>
    </p:spTree>
    <p:extLst>
      <p:ext uri="{BB962C8B-B14F-4D97-AF65-F5344CB8AC3E}">
        <p14:creationId xmlns:p14="http://schemas.microsoft.com/office/powerpoint/2010/main" val="1555448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0B7A7576-1821-7217-2B2D-C9BFA2F85513}"/>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uk-UA"/>
          </a:p>
        </p:txBody>
      </p:sp>
      <p:sp>
        <p:nvSpPr>
          <p:cNvPr id="3" name="Вертикальный текст 2">
            <a:extLst>
              <a:ext uri="{FF2B5EF4-FFF2-40B4-BE49-F238E27FC236}">
                <a16:creationId xmlns:a16="http://schemas.microsoft.com/office/drawing/2014/main" id="{3C184AAF-ABFC-540D-D6F1-D837E678609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884118E2-BA1E-7464-5CBE-B805D3E75E08}"/>
              </a:ext>
            </a:extLst>
          </p:cNvPr>
          <p:cNvSpPr>
            <a:spLocks noGrp="1"/>
          </p:cNvSpPr>
          <p:nvPr>
            <p:ph type="dt" sz="half" idx="10"/>
          </p:nvPr>
        </p:nvSpPr>
        <p:spPr/>
        <p:txBody>
          <a:bodyPr/>
          <a:lstStyle/>
          <a:p>
            <a:fld id="{40CF8794-6531-4761-B9C6-3A2FD3B95036}" type="datetimeFigureOut">
              <a:rPr lang="uk-UA" smtClean="0"/>
              <a:t>24.09.2024</a:t>
            </a:fld>
            <a:endParaRPr lang="uk-UA"/>
          </a:p>
        </p:txBody>
      </p:sp>
      <p:sp>
        <p:nvSpPr>
          <p:cNvPr id="5" name="Нижний колонтитул 4">
            <a:extLst>
              <a:ext uri="{FF2B5EF4-FFF2-40B4-BE49-F238E27FC236}">
                <a16:creationId xmlns:a16="http://schemas.microsoft.com/office/drawing/2014/main" id="{33DD0E3D-D65B-7799-FCA2-F16991BADE37}"/>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17B7329D-A8E9-9809-B034-6BB3B6D788AB}"/>
              </a:ext>
            </a:extLst>
          </p:cNvPr>
          <p:cNvSpPr>
            <a:spLocks noGrp="1"/>
          </p:cNvSpPr>
          <p:nvPr>
            <p:ph type="sldNum" sz="quarter" idx="12"/>
          </p:nvPr>
        </p:nvSpPr>
        <p:spPr/>
        <p:txBody>
          <a:bodyPr/>
          <a:lstStyle/>
          <a:p>
            <a:fld id="{8D71AB10-FBAC-4154-995B-917FEC6CF2ED}" type="slidenum">
              <a:rPr lang="uk-UA" smtClean="0"/>
              <a:t>‹#›</a:t>
            </a:fld>
            <a:endParaRPr lang="uk-UA"/>
          </a:p>
        </p:txBody>
      </p:sp>
    </p:spTree>
    <p:extLst>
      <p:ext uri="{BB962C8B-B14F-4D97-AF65-F5344CB8AC3E}">
        <p14:creationId xmlns:p14="http://schemas.microsoft.com/office/powerpoint/2010/main" val="4048617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942782-3712-A2D6-19FF-306D3AFF5413}"/>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17CB16E8-E83D-8116-E674-FAF558B023A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910D7583-0FB8-970A-715B-5C6FDF6CF752}"/>
              </a:ext>
            </a:extLst>
          </p:cNvPr>
          <p:cNvSpPr>
            <a:spLocks noGrp="1"/>
          </p:cNvSpPr>
          <p:nvPr>
            <p:ph type="dt" sz="half" idx="10"/>
          </p:nvPr>
        </p:nvSpPr>
        <p:spPr/>
        <p:txBody>
          <a:bodyPr/>
          <a:lstStyle/>
          <a:p>
            <a:fld id="{40CF8794-6531-4761-B9C6-3A2FD3B95036}" type="datetimeFigureOut">
              <a:rPr lang="uk-UA" smtClean="0"/>
              <a:t>24.09.2024</a:t>
            </a:fld>
            <a:endParaRPr lang="uk-UA"/>
          </a:p>
        </p:txBody>
      </p:sp>
      <p:sp>
        <p:nvSpPr>
          <p:cNvPr id="5" name="Нижний колонтитул 4">
            <a:extLst>
              <a:ext uri="{FF2B5EF4-FFF2-40B4-BE49-F238E27FC236}">
                <a16:creationId xmlns:a16="http://schemas.microsoft.com/office/drawing/2014/main" id="{899670FD-5074-CEC8-64BB-036B30E4EE21}"/>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7BDCC489-32D2-67EC-4C3A-102DBD275781}"/>
              </a:ext>
            </a:extLst>
          </p:cNvPr>
          <p:cNvSpPr>
            <a:spLocks noGrp="1"/>
          </p:cNvSpPr>
          <p:nvPr>
            <p:ph type="sldNum" sz="quarter" idx="12"/>
          </p:nvPr>
        </p:nvSpPr>
        <p:spPr/>
        <p:txBody>
          <a:bodyPr/>
          <a:lstStyle/>
          <a:p>
            <a:fld id="{8D71AB10-FBAC-4154-995B-917FEC6CF2ED}" type="slidenum">
              <a:rPr lang="uk-UA" smtClean="0"/>
              <a:t>‹#›</a:t>
            </a:fld>
            <a:endParaRPr lang="uk-UA"/>
          </a:p>
        </p:txBody>
      </p:sp>
    </p:spTree>
    <p:extLst>
      <p:ext uri="{BB962C8B-B14F-4D97-AF65-F5344CB8AC3E}">
        <p14:creationId xmlns:p14="http://schemas.microsoft.com/office/powerpoint/2010/main" val="1213659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F5BB27-3071-6950-BEBB-B5D00888627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uk-UA"/>
          </a:p>
        </p:txBody>
      </p:sp>
      <p:sp>
        <p:nvSpPr>
          <p:cNvPr id="3" name="Текст 2">
            <a:extLst>
              <a:ext uri="{FF2B5EF4-FFF2-40B4-BE49-F238E27FC236}">
                <a16:creationId xmlns:a16="http://schemas.microsoft.com/office/drawing/2014/main" id="{1D56DB4D-BD37-C617-C39B-CDC25FA690E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A98F52B-2369-3A24-1E72-5686CF7E0F91}"/>
              </a:ext>
            </a:extLst>
          </p:cNvPr>
          <p:cNvSpPr>
            <a:spLocks noGrp="1"/>
          </p:cNvSpPr>
          <p:nvPr>
            <p:ph type="dt" sz="half" idx="10"/>
          </p:nvPr>
        </p:nvSpPr>
        <p:spPr/>
        <p:txBody>
          <a:bodyPr/>
          <a:lstStyle/>
          <a:p>
            <a:fld id="{40CF8794-6531-4761-B9C6-3A2FD3B95036}" type="datetimeFigureOut">
              <a:rPr lang="uk-UA" smtClean="0"/>
              <a:t>24.09.2024</a:t>
            </a:fld>
            <a:endParaRPr lang="uk-UA"/>
          </a:p>
        </p:txBody>
      </p:sp>
      <p:sp>
        <p:nvSpPr>
          <p:cNvPr id="5" name="Нижний колонтитул 4">
            <a:extLst>
              <a:ext uri="{FF2B5EF4-FFF2-40B4-BE49-F238E27FC236}">
                <a16:creationId xmlns:a16="http://schemas.microsoft.com/office/drawing/2014/main" id="{F19AF046-41D5-B22B-7201-407076BD51B4}"/>
              </a:ext>
            </a:extLst>
          </p:cNvPr>
          <p:cNvSpPr>
            <a:spLocks noGrp="1"/>
          </p:cNvSpPr>
          <p:nvPr>
            <p:ph type="ftr" sz="quarter" idx="11"/>
          </p:nvPr>
        </p:nvSpPr>
        <p:spPr/>
        <p:txBody>
          <a:bodyPr/>
          <a:lstStyle/>
          <a:p>
            <a:endParaRPr lang="uk-UA"/>
          </a:p>
        </p:txBody>
      </p:sp>
      <p:sp>
        <p:nvSpPr>
          <p:cNvPr id="6" name="Номер слайда 5">
            <a:extLst>
              <a:ext uri="{FF2B5EF4-FFF2-40B4-BE49-F238E27FC236}">
                <a16:creationId xmlns:a16="http://schemas.microsoft.com/office/drawing/2014/main" id="{ADA6D757-6C9C-8221-5E8E-CDE649E3265A}"/>
              </a:ext>
            </a:extLst>
          </p:cNvPr>
          <p:cNvSpPr>
            <a:spLocks noGrp="1"/>
          </p:cNvSpPr>
          <p:nvPr>
            <p:ph type="sldNum" sz="quarter" idx="12"/>
          </p:nvPr>
        </p:nvSpPr>
        <p:spPr/>
        <p:txBody>
          <a:bodyPr/>
          <a:lstStyle/>
          <a:p>
            <a:fld id="{8D71AB10-FBAC-4154-995B-917FEC6CF2ED}" type="slidenum">
              <a:rPr lang="uk-UA" smtClean="0"/>
              <a:t>‹#›</a:t>
            </a:fld>
            <a:endParaRPr lang="uk-UA"/>
          </a:p>
        </p:txBody>
      </p:sp>
    </p:spTree>
    <p:extLst>
      <p:ext uri="{BB962C8B-B14F-4D97-AF65-F5344CB8AC3E}">
        <p14:creationId xmlns:p14="http://schemas.microsoft.com/office/powerpoint/2010/main" val="2535957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8DD2A9-AC6F-06C0-99D5-AD306B5583DF}"/>
              </a:ext>
            </a:extLst>
          </p:cNvPr>
          <p:cNvSpPr>
            <a:spLocks noGrp="1"/>
          </p:cNvSpPr>
          <p:nvPr>
            <p:ph type="title"/>
          </p:nvPr>
        </p:nvSpPr>
        <p:spPr/>
        <p:txBody>
          <a:bodyPr/>
          <a:lstStyle/>
          <a:p>
            <a:r>
              <a:rPr lang="ru-RU"/>
              <a:t>Образец заголовка</a:t>
            </a:r>
            <a:endParaRPr lang="uk-UA"/>
          </a:p>
        </p:txBody>
      </p:sp>
      <p:sp>
        <p:nvSpPr>
          <p:cNvPr id="3" name="Объект 2">
            <a:extLst>
              <a:ext uri="{FF2B5EF4-FFF2-40B4-BE49-F238E27FC236}">
                <a16:creationId xmlns:a16="http://schemas.microsoft.com/office/drawing/2014/main" id="{BD273C32-2DE7-5AC9-B793-469AAE08349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Объект 3">
            <a:extLst>
              <a:ext uri="{FF2B5EF4-FFF2-40B4-BE49-F238E27FC236}">
                <a16:creationId xmlns:a16="http://schemas.microsoft.com/office/drawing/2014/main" id="{DA92BBE5-2830-AC8F-1E7C-974B916F8503}"/>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Дата 4">
            <a:extLst>
              <a:ext uri="{FF2B5EF4-FFF2-40B4-BE49-F238E27FC236}">
                <a16:creationId xmlns:a16="http://schemas.microsoft.com/office/drawing/2014/main" id="{ED91A300-7DD6-68A4-E32A-55128E2EF5D3}"/>
              </a:ext>
            </a:extLst>
          </p:cNvPr>
          <p:cNvSpPr>
            <a:spLocks noGrp="1"/>
          </p:cNvSpPr>
          <p:nvPr>
            <p:ph type="dt" sz="half" idx="10"/>
          </p:nvPr>
        </p:nvSpPr>
        <p:spPr/>
        <p:txBody>
          <a:bodyPr/>
          <a:lstStyle/>
          <a:p>
            <a:fld id="{40CF8794-6531-4761-B9C6-3A2FD3B95036}" type="datetimeFigureOut">
              <a:rPr lang="uk-UA" smtClean="0"/>
              <a:t>24.09.2024</a:t>
            </a:fld>
            <a:endParaRPr lang="uk-UA"/>
          </a:p>
        </p:txBody>
      </p:sp>
      <p:sp>
        <p:nvSpPr>
          <p:cNvPr id="6" name="Нижний колонтитул 5">
            <a:extLst>
              <a:ext uri="{FF2B5EF4-FFF2-40B4-BE49-F238E27FC236}">
                <a16:creationId xmlns:a16="http://schemas.microsoft.com/office/drawing/2014/main" id="{DC9890ED-F903-FE47-FB15-FCFBE7FD1900}"/>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0FA619D9-B164-815F-B4CA-A004CBBED45D}"/>
              </a:ext>
            </a:extLst>
          </p:cNvPr>
          <p:cNvSpPr>
            <a:spLocks noGrp="1"/>
          </p:cNvSpPr>
          <p:nvPr>
            <p:ph type="sldNum" sz="quarter" idx="12"/>
          </p:nvPr>
        </p:nvSpPr>
        <p:spPr/>
        <p:txBody>
          <a:bodyPr/>
          <a:lstStyle/>
          <a:p>
            <a:fld id="{8D71AB10-FBAC-4154-995B-917FEC6CF2ED}" type="slidenum">
              <a:rPr lang="uk-UA" smtClean="0"/>
              <a:t>‹#›</a:t>
            </a:fld>
            <a:endParaRPr lang="uk-UA"/>
          </a:p>
        </p:txBody>
      </p:sp>
    </p:spTree>
    <p:extLst>
      <p:ext uri="{BB962C8B-B14F-4D97-AF65-F5344CB8AC3E}">
        <p14:creationId xmlns:p14="http://schemas.microsoft.com/office/powerpoint/2010/main" val="325092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1D4850-3DE9-1E11-5A99-36F3C7A68D28}"/>
              </a:ext>
            </a:extLst>
          </p:cNvPr>
          <p:cNvSpPr>
            <a:spLocks noGrp="1"/>
          </p:cNvSpPr>
          <p:nvPr>
            <p:ph type="title"/>
          </p:nvPr>
        </p:nvSpPr>
        <p:spPr>
          <a:xfrm>
            <a:off x="839788" y="365125"/>
            <a:ext cx="10515600" cy="1325563"/>
          </a:xfrm>
        </p:spPr>
        <p:txBody>
          <a:bodyPr/>
          <a:lstStyle/>
          <a:p>
            <a:r>
              <a:rPr lang="ru-RU"/>
              <a:t>Образец заголовка</a:t>
            </a:r>
            <a:endParaRPr lang="uk-UA"/>
          </a:p>
        </p:txBody>
      </p:sp>
      <p:sp>
        <p:nvSpPr>
          <p:cNvPr id="3" name="Текст 2">
            <a:extLst>
              <a:ext uri="{FF2B5EF4-FFF2-40B4-BE49-F238E27FC236}">
                <a16:creationId xmlns:a16="http://schemas.microsoft.com/office/drawing/2014/main" id="{2F5C2135-0325-6D93-2547-652C4B25CA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9E8CBBCF-8B74-9DFF-06FB-A4D16290E45D}"/>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5" name="Текст 4">
            <a:extLst>
              <a:ext uri="{FF2B5EF4-FFF2-40B4-BE49-F238E27FC236}">
                <a16:creationId xmlns:a16="http://schemas.microsoft.com/office/drawing/2014/main" id="{D77BB8FB-72B7-B8F8-FB4D-330A7BB862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745230C8-E9B6-3550-9632-7C4CCFFE93CC}"/>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7" name="Дата 6">
            <a:extLst>
              <a:ext uri="{FF2B5EF4-FFF2-40B4-BE49-F238E27FC236}">
                <a16:creationId xmlns:a16="http://schemas.microsoft.com/office/drawing/2014/main" id="{28C7A9D3-F112-C10D-D9E8-18A8C1D5E062}"/>
              </a:ext>
            </a:extLst>
          </p:cNvPr>
          <p:cNvSpPr>
            <a:spLocks noGrp="1"/>
          </p:cNvSpPr>
          <p:nvPr>
            <p:ph type="dt" sz="half" idx="10"/>
          </p:nvPr>
        </p:nvSpPr>
        <p:spPr/>
        <p:txBody>
          <a:bodyPr/>
          <a:lstStyle/>
          <a:p>
            <a:fld id="{40CF8794-6531-4761-B9C6-3A2FD3B95036}" type="datetimeFigureOut">
              <a:rPr lang="uk-UA" smtClean="0"/>
              <a:t>24.09.2024</a:t>
            </a:fld>
            <a:endParaRPr lang="uk-UA"/>
          </a:p>
        </p:txBody>
      </p:sp>
      <p:sp>
        <p:nvSpPr>
          <p:cNvPr id="8" name="Нижний колонтитул 7">
            <a:extLst>
              <a:ext uri="{FF2B5EF4-FFF2-40B4-BE49-F238E27FC236}">
                <a16:creationId xmlns:a16="http://schemas.microsoft.com/office/drawing/2014/main" id="{3391CBA5-FDFB-4FED-0315-3184BFB916ED}"/>
              </a:ext>
            </a:extLst>
          </p:cNvPr>
          <p:cNvSpPr>
            <a:spLocks noGrp="1"/>
          </p:cNvSpPr>
          <p:nvPr>
            <p:ph type="ftr" sz="quarter" idx="11"/>
          </p:nvPr>
        </p:nvSpPr>
        <p:spPr/>
        <p:txBody>
          <a:bodyPr/>
          <a:lstStyle/>
          <a:p>
            <a:endParaRPr lang="uk-UA"/>
          </a:p>
        </p:txBody>
      </p:sp>
      <p:sp>
        <p:nvSpPr>
          <p:cNvPr id="9" name="Номер слайда 8">
            <a:extLst>
              <a:ext uri="{FF2B5EF4-FFF2-40B4-BE49-F238E27FC236}">
                <a16:creationId xmlns:a16="http://schemas.microsoft.com/office/drawing/2014/main" id="{63499E60-C69B-3484-A09E-C627A69B82EF}"/>
              </a:ext>
            </a:extLst>
          </p:cNvPr>
          <p:cNvSpPr>
            <a:spLocks noGrp="1"/>
          </p:cNvSpPr>
          <p:nvPr>
            <p:ph type="sldNum" sz="quarter" idx="12"/>
          </p:nvPr>
        </p:nvSpPr>
        <p:spPr/>
        <p:txBody>
          <a:bodyPr/>
          <a:lstStyle/>
          <a:p>
            <a:fld id="{8D71AB10-FBAC-4154-995B-917FEC6CF2ED}" type="slidenum">
              <a:rPr lang="uk-UA" smtClean="0"/>
              <a:t>‹#›</a:t>
            </a:fld>
            <a:endParaRPr lang="uk-UA"/>
          </a:p>
        </p:txBody>
      </p:sp>
    </p:spTree>
    <p:extLst>
      <p:ext uri="{BB962C8B-B14F-4D97-AF65-F5344CB8AC3E}">
        <p14:creationId xmlns:p14="http://schemas.microsoft.com/office/powerpoint/2010/main" val="1757760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BB3116-A96D-963F-5E3C-2FB645DF451A}"/>
              </a:ext>
            </a:extLst>
          </p:cNvPr>
          <p:cNvSpPr>
            <a:spLocks noGrp="1"/>
          </p:cNvSpPr>
          <p:nvPr>
            <p:ph type="title"/>
          </p:nvPr>
        </p:nvSpPr>
        <p:spPr/>
        <p:txBody>
          <a:bodyPr/>
          <a:lstStyle/>
          <a:p>
            <a:r>
              <a:rPr lang="ru-RU"/>
              <a:t>Образец заголовка</a:t>
            </a:r>
            <a:endParaRPr lang="uk-UA"/>
          </a:p>
        </p:txBody>
      </p:sp>
      <p:sp>
        <p:nvSpPr>
          <p:cNvPr id="3" name="Дата 2">
            <a:extLst>
              <a:ext uri="{FF2B5EF4-FFF2-40B4-BE49-F238E27FC236}">
                <a16:creationId xmlns:a16="http://schemas.microsoft.com/office/drawing/2014/main" id="{933763A7-73DC-E938-4DA2-7F04DD1624F2}"/>
              </a:ext>
            </a:extLst>
          </p:cNvPr>
          <p:cNvSpPr>
            <a:spLocks noGrp="1"/>
          </p:cNvSpPr>
          <p:nvPr>
            <p:ph type="dt" sz="half" idx="10"/>
          </p:nvPr>
        </p:nvSpPr>
        <p:spPr/>
        <p:txBody>
          <a:bodyPr/>
          <a:lstStyle/>
          <a:p>
            <a:fld id="{40CF8794-6531-4761-B9C6-3A2FD3B95036}" type="datetimeFigureOut">
              <a:rPr lang="uk-UA" smtClean="0"/>
              <a:t>24.09.2024</a:t>
            </a:fld>
            <a:endParaRPr lang="uk-UA"/>
          </a:p>
        </p:txBody>
      </p:sp>
      <p:sp>
        <p:nvSpPr>
          <p:cNvPr id="4" name="Нижний колонтитул 3">
            <a:extLst>
              <a:ext uri="{FF2B5EF4-FFF2-40B4-BE49-F238E27FC236}">
                <a16:creationId xmlns:a16="http://schemas.microsoft.com/office/drawing/2014/main" id="{11D810DB-9642-95B3-A6AA-3BB200690DE2}"/>
              </a:ext>
            </a:extLst>
          </p:cNvPr>
          <p:cNvSpPr>
            <a:spLocks noGrp="1"/>
          </p:cNvSpPr>
          <p:nvPr>
            <p:ph type="ftr" sz="quarter" idx="11"/>
          </p:nvPr>
        </p:nvSpPr>
        <p:spPr/>
        <p:txBody>
          <a:bodyPr/>
          <a:lstStyle/>
          <a:p>
            <a:endParaRPr lang="uk-UA"/>
          </a:p>
        </p:txBody>
      </p:sp>
      <p:sp>
        <p:nvSpPr>
          <p:cNvPr id="5" name="Номер слайда 4">
            <a:extLst>
              <a:ext uri="{FF2B5EF4-FFF2-40B4-BE49-F238E27FC236}">
                <a16:creationId xmlns:a16="http://schemas.microsoft.com/office/drawing/2014/main" id="{32542A6D-7332-A246-81FF-120D9FF4E8A9}"/>
              </a:ext>
            </a:extLst>
          </p:cNvPr>
          <p:cNvSpPr>
            <a:spLocks noGrp="1"/>
          </p:cNvSpPr>
          <p:nvPr>
            <p:ph type="sldNum" sz="quarter" idx="12"/>
          </p:nvPr>
        </p:nvSpPr>
        <p:spPr/>
        <p:txBody>
          <a:bodyPr/>
          <a:lstStyle/>
          <a:p>
            <a:fld id="{8D71AB10-FBAC-4154-995B-917FEC6CF2ED}" type="slidenum">
              <a:rPr lang="uk-UA" smtClean="0"/>
              <a:t>‹#›</a:t>
            </a:fld>
            <a:endParaRPr lang="uk-UA"/>
          </a:p>
        </p:txBody>
      </p:sp>
    </p:spTree>
    <p:extLst>
      <p:ext uri="{BB962C8B-B14F-4D97-AF65-F5344CB8AC3E}">
        <p14:creationId xmlns:p14="http://schemas.microsoft.com/office/powerpoint/2010/main" val="2921145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F8A2A0C4-E78C-8B9B-3A90-631FF1658FF7}"/>
              </a:ext>
            </a:extLst>
          </p:cNvPr>
          <p:cNvSpPr>
            <a:spLocks noGrp="1"/>
          </p:cNvSpPr>
          <p:nvPr>
            <p:ph type="dt" sz="half" idx="10"/>
          </p:nvPr>
        </p:nvSpPr>
        <p:spPr/>
        <p:txBody>
          <a:bodyPr/>
          <a:lstStyle/>
          <a:p>
            <a:fld id="{40CF8794-6531-4761-B9C6-3A2FD3B95036}" type="datetimeFigureOut">
              <a:rPr lang="uk-UA" smtClean="0"/>
              <a:t>24.09.2024</a:t>
            </a:fld>
            <a:endParaRPr lang="uk-UA"/>
          </a:p>
        </p:txBody>
      </p:sp>
      <p:sp>
        <p:nvSpPr>
          <p:cNvPr id="3" name="Нижний колонтитул 2">
            <a:extLst>
              <a:ext uri="{FF2B5EF4-FFF2-40B4-BE49-F238E27FC236}">
                <a16:creationId xmlns:a16="http://schemas.microsoft.com/office/drawing/2014/main" id="{C0FBD571-6763-3878-AE89-169DAE426185}"/>
              </a:ext>
            </a:extLst>
          </p:cNvPr>
          <p:cNvSpPr>
            <a:spLocks noGrp="1"/>
          </p:cNvSpPr>
          <p:nvPr>
            <p:ph type="ftr" sz="quarter" idx="11"/>
          </p:nvPr>
        </p:nvSpPr>
        <p:spPr/>
        <p:txBody>
          <a:bodyPr/>
          <a:lstStyle/>
          <a:p>
            <a:endParaRPr lang="uk-UA"/>
          </a:p>
        </p:txBody>
      </p:sp>
      <p:sp>
        <p:nvSpPr>
          <p:cNvPr id="4" name="Номер слайда 3">
            <a:extLst>
              <a:ext uri="{FF2B5EF4-FFF2-40B4-BE49-F238E27FC236}">
                <a16:creationId xmlns:a16="http://schemas.microsoft.com/office/drawing/2014/main" id="{4E99C7A6-249A-FAD2-5B90-224792F84D24}"/>
              </a:ext>
            </a:extLst>
          </p:cNvPr>
          <p:cNvSpPr>
            <a:spLocks noGrp="1"/>
          </p:cNvSpPr>
          <p:nvPr>
            <p:ph type="sldNum" sz="quarter" idx="12"/>
          </p:nvPr>
        </p:nvSpPr>
        <p:spPr/>
        <p:txBody>
          <a:bodyPr/>
          <a:lstStyle/>
          <a:p>
            <a:fld id="{8D71AB10-FBAC-4154-995B-917FEC6CF2ED}" type="slidenum">
              <a:rPr lang="uk-UA" smtClean="0"/>
              <a:t>‹#›</a:t>
            </a:fld>
            <a:endParaRPr lang="uk-UA"/>
          </a:p>
        </p:txBody>
      </p:sp>
    </p:spTree>
    <p:extLst>
      <p:ext uri="{BB962C8B-B14F-4D97-AF65-F5344CB8AC3E}">
        <p14:creationId xmlns:p14="http://schemas.microsoft.com/office/powerpoint/2010/main" val="2197418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77FC60-25AD-CA7B-D9C7-68144E9AC7F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Объект 2">
            <a:extLst>
              <a:ext uri="{FF2B5EF4-FFF2-40B4-BE49-F238E27FC236}">
                <a16:creationId xmlns:a16="http://schemas.microsoft.com/office/drawing/2014/main" id="{D5D9BB0B-00E2-D7A2-5A77-E858B064F5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Текст 3">
            <a:extLst>
              <a:ext uri="{FF2B5EF4-FFF2-40B4-BE49-F238E27FC236}">
                <a16:creationId xmlns:a16="http://schemas.microsoft.com/office/drawing/2014/main" id="{0EB4E099-57E3-316E-2375-4EC82CCE6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FCCA1A8-D84C-E6B1-1820-4B0490991AE1}"/>
              </a:ext>
            </a:extLst>
          </p:cNvPr>
          <p:cNvSpPr>
            <a:spLocks noGrp="1"/>
          </p:cNvSpPr>
          <p:nvPr>
            <p:ph type="dt" sz="half" idx="10"/>
          </p:nvPr>
        </p:nvSpPr>
        <p:spPr/>
        <p:txBody>
          <a:bodyPr/>
          <a:lstStyle/>
          <a:p>
            <a:fld id="{40CF8794-6531-4761-B9C6-3A2FD3B95036}" type="datetimeFigureOut">
              <a:rPr lang="uk-UA" smtClean="0"/>
              <a:t>24.09.2024</a:t>
            </a:fld>
            <a:endParaRPr lang="uk-UA"/>
          </a:p>
        </p:txBody>
      </p:sp>
      <p:sp>
        <p:nvSpPr>
          <p:cNvPr id="6" name="Нижний колонтитул 5">
            <a:extLst>
              <a:ext uri="{FF2B5EF4-FFF2-40B4-BE49-F238E27FC236}">
                <a16:creationId xmlns:a16="http://schemas.microsoft.com/office/drawing/2014/main" id="{30CA363E-5A94-DA4B-2408-916DE5ACED2E}"/>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A9B3AD6E-B2A1-BC63-856B-95ED18AF2F6F}"/>
              </a:ext>
            </a:extLst>
          </p:cNvPr>
          <p:cNvSpPr>
            <a:spLocks noGrp="1"/>
          </p:cNvSpPr>
          <p:nvPr>
            <p:ph type="sldNum" sz="quarter" idx="12"/>
          </p:nvPr>
        </p:nvSpPr>
        <p:spPr/>
        <p:txBody>
          <a:bodyPr/>
          <a:lstStyle/>
          <a:p>
            <a:fld id="{8D71AB10-FBAC-4154-995B-917FEC6CF2ED}" type="slidenum">
              <a:rPr lang="uk-UA" smtClean="0"/>
              <a:t>‹#›</a:t>
            </a:fld>
            <a:endParaRPr lang="uk-UA"/>
          </a:p>
        </p:txBody>
      </p:sp>
    </p:spTree>
    <p:extLst>
      <p:ext uri="{BB962C8B-B14F-4D97-AF65-F5344CB8AC3E}">
        <p14:creationId xmlns:p14="http://schemas.microsoft.com/office/powerpoint/2010/main" val="211333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62AE4A-F837-AAE1-4272-6A07C9F7D438}"/>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uk-UA"/>
          </a:p>
        </p:txBody>
      </p:sp>
      <p:sp>
        <p:nvSpPr>
          <p:cNvPr id="3" name="Рисунок 2">
            <a:extLst>
              <a:ext uri="{FF2B5EF4-FFF2-40B4-BE49-F238E27FC236}">
                <a16:creationId xmlns:a16="http://schemas.microsoft.com/office/drawing/2014/main" id="{AC0888DF-3779-0300-3345-C17C1E832A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Текст 3">
            <a:extLst>
              <a:ext uri="{FF2B5EF4-FFF2-40B4-BE49-F238E27FC236}">
                <a16:creationId xmlns:a16="http://schemas.microsoft.com/office/drawing/2014/main" id="{EBE691E8-DAAA-4D71-5696-C02ACFEB3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9B19036-54E8-8A09-769B-6360C12E5849}"/>
              </a:ext>
            </a:extLst>
          </p:cNvPr>
          <p:cNvSpPr>
            <a:spLocks noGrp="1"/>
          </p:cNvSpPr>
          <p:nvPr>
            <p:ph type="dt" sz="half" idx="10"/>
          </p:nvPr>
        </p:nvSpPr>
        <p:spPr/>
        <p:txBody>
          <a:bodyPr/>
          <a:lstStyle/>
          <a:p>
            <a:fld id="{40CF8794-6531-4761-B9C6-3A2FD3B95036}" type="datetimeFigureOut">
              <a:rPr lang="uk-UA" smtClean="0"/>
              <a:t>24.09.2024</a:t>
            </a:fld>
            <a:endParaRPr lang="uk-UA"/>
          </a:p>
        </p:txBody>
      </p:sp>
      <p:sp>
        <p:nvSpPr>
          <p:cNvPr id="6" name="Нижний колонтитул 5">
            <a:extLst>
              <a:ext uri="{FF2B5EF4-FFF2-40B4-BE49-F238E27FC236}">
                <a16:creationId xmlns:a16="http://schemas.microsoft.com/office/drawing/2014/main" id="{6A83185F-1DDE-50DA-A1A6-CC95AE8F5FF2}"/>
              </a:ext>
            </a:extLst>
          </p:cNvPr>
          <p:cNvSpPr>
            <a:spLocks noGrp="1"/>
          </p:cNvSpPr>
          <p:nvPr>
            <p:ph type="ftr" sz="quarter" idx="11"/>
          </p:nvPr>
        </p:nvSpPr>
        <p:spPr/>
        <p:txBody>
          <a:bodyPr/>
          <a:lstStyle/>
          <a:p>
            <a:endParaRPr lang="uk-UA"/>
          </a:p>
        </p:txBody>
      </p:sp>
      <p:sp>
        <p:nvSpPr>
          <p:cNvPr id="7" name="Номер слайда 6">
            <a:extLst>
              <a:ext uri="{FF2B5EF4-FFF2-40B4-BE49-F238E27FC236}">
                <a16:creationId xmlns:a16="http://schemas.microsoft.com/office/drawing/2014/main" id="{0F2C8169-BD00-F5CD-3CDF-2798E7EDBE41}"/>
              </a:ext>
            </a:extLst>
          </p:cNvPr>
          <p:cNvSpPr>
            <a:spLocks noGrp="1"/>
          </p:cNvSpPr>
          <p:nvPr>
            <p:ph type="sldNum" sz="quarter" idx="12"/>
          </p:nvPr>
        </p:nvSpPr>
        <p:spPr/>
        <p:txBody>
          <a:bodyPr/>
          <a:lstStyle/>
          <a:p>
            <a:fld id="{8D71AB10-FBAC-4154-995B-917FEC6CF2ED}" type="slidenum">
              <a:rPr lang="uk-UA" smtClean="0"/>
              <a:t>‹#›</a:t>
            </a:fld>
            <a:endParaRPr lang="uk-UA"/>
          </a:p>
        </p:txBody>
      </p:sp>
    </p:spTree>
    <p:extLst>
      <p:ext uri="{BB962C8B-B14F-4D97-AF65-F5344CB8AC3E}">
        <p14:creationId xmlns:p14="http://schemas.microsoft.com/office/powerpoint/2010/main" val="2707801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B3E952-D5E3-D4DC-A9EC-DCB2DF27DF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uk-UA"/>
          </a:p>
        </p:txBody>
      </p:sp>
      <p:sp>
        <p:nvSpPr>
          <p:cNvPr id="3" name="Текст 2">
            <a:extLst>
              <a:ext uri="{FF2B5EF4-FFF2-40B4-BE49-F238E27FC236}">
                <a16:creationId xmlns:a16="http://schemas.microsoft.com/office/drawing/2014/main" id="{56AC2D16-065D-4CEB-2A60-39524AAA20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4" name="Дата 3">
            <a:extLst>
              <a:ext uri="{FF2B5EF4-FFF2-40B4-BE49-F238E27FC236}">
                <a16:creationId xmlns:a16="http://schemas.microsoft.com/office/drawing/2014/main" id="{05112FCB-8FF7-3311-B12F-3A5B3A2CF2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CF8794-6531-4761-B9C6-3A2FD3B95036}" type="datetimeFigureOut">
              <a:rPr lang="uk-UA" smtClean="0"/>
              <a:t>24.09.2024</a:t>
            </a:fld>
            <a:endParaRPr lang="uk-UA"/>
          </a:p>
        </p:txBody>
      </p:sp>
      <p:sp>
        <p:nvSpPr>
          <p:cNvPr id="5" name="Нижний колонтитул 4">
            <a:extLst>
              <a:ext uri="{FF2B5EF4-FFF2-40B4-BE49-F238E27FC236}">
                <a16:creationId xmlns:a16="http://schemas.microsoft.com/office/drawing/2014/main" id="{3F1C0CFE-80AB-3288-0564-C8E3D36083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uk-UA"/>
          </a:p>
        </p:txBody>
      </p:sp>
      <p:sp>
        <p:nvSpPr>
          <p:cNvPr id="6" name="Номер слайда 5">
            <a:extLst>
              <a:ext uri="{FF2B5EF4-FFF2-40B4-BE49-F238E27FC236}">
                <a16:creationId xmlns:a16="http://schemas.microsoft.com/office/drawing/2014/main" id="{4CFA3B10-CF46-0287-84EC-B0BEDC09D8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D71AB10-FBAC-4154-995B-917FEC6CF2ED}" type="slidenum">
              <a:rPr lang="uk-UA" smtClean="0"/>
              <a:t>‹#›</a:t>
            </a:fld>
            <a:endParaRPr lang="uk-UA"/>
          </a:p>
        </p:txBody>
      </p:sp>
    </p:spTree>
    <p:extLst>
      <p:ext uri="{BB962C8B-B14F-4D97-AF65-F5344CB8AC3E}">
        <p14:creationId xmlns:p14="http://schemas.microsoft.com/office/powerpoint/2010/main" val="1842315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2.svg"/><Relationship Id="rId4" Type="http://schemas.openxmlformats.org/officeDocument/2006/relationships/tags" Target="../tags/tag4.xm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Shape4326"/>
          <p:cNvGrpSpPr/>
          <p:nvPr>
            <p:custDataLst>
              <p:tags r:id="rId1"/>
            </p:custDataLst>
          </p:nvPr>
        </p:nvGrpSpPr>
        <p:grpSpPr>
          <a:xfrm>
            <a:off x="0" y="0"/>
            <a:ext cx="12192000" cy="6858000"/>
            <a:chOff x="-635000" y="-635000"/>
            <a:chExt cx="12192000" cy="6858000"/>
          </a:xfrm>
          <a:noFill/>
        </p:grpSpPr>
        <p:sp>
          <p:nvSpPr>
            <p:cNvPr id="10" name="Shape4323">
              <a:extLst>
                <a:ext uri="{FF2B5EF4-FFF2-40B4-BE49-F238E27FC236}">
                  <a16:creationId xmlns:a16="http://schemas.microsoft.com/office/drawing/2014/main" id="{141CCFB4-2F64-06B8-AF1D-C9E48150CDA3}"/>
                </a:ext>
              </a:extLst>
            </p:cNvPr>
            <p:cNvSpPr/>
            <p:nvPr>
              <p:custDataLst>
                <p:tags r:id="rId7"/>
              </p:custDataLst>
            </p:nvPr>
          </p:nvSpPr>
          <p:spPr>
            <a:xfrm>
              <a:off x="-635000" y="-635000"/>
              <a:ext cx="12192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noAutofit/>
            </a:bodyPr>
            <a:lstStyle/>
            <a:p>
              <a:pPr algn="ctr"/>
              <a:endParaRPr lang="ru-RU" sz="1100">
                <a:solidFill>
                  <a:srgbClr val="000000"/>
                </a:solidFill>
                <a:latin typeface="Comfortaa"/>
                <a:cs typeface="Comfortaa"/>
              </a:endParaRPr>
            </a:p>
          </p:txBody>
        </p:sp>
      </p:grpSp>
      <p:grpSp>
        <p:nvGrpSpPr>
          <p:cNvPr id="3" name="Shape4327"/>
          <p:cNvGrpSpPr/>
          <p:nvPr>
            <p:custDataLst>
              <p:tags r:id="rId2"/>
            </p:custDataLst>
          </p:nvPr>
        </p:nvGrpSpPr>
        <p:grpSpPr>
          <a:xfrm>
            <a:off x="5197365" y="984555"/>
            <a:ext cx="1797269" cy="1797269"/>
            <a:chOff x="4562366" y="349555"/>
            <a:chExt cx="1797269" cy="1797269"/>
          </a:xfrm>
        </p:grpSpPr>
        <p:pic>
          <p:nvPicPr>
            <p:cNvPr id="5" name="Shape4328"/>
            <p:cNvPicPr/>
            <p:nvPr>
              <p:custDataLst>
                <p:tags r:id="rId6"/>
              </p:custDataLst>
            </p:nvPr>
          </p:nvPicPr>
          <p:blipFill>
            <a:blip r:embed="rId9">
              <a:extLst>
                <a:ext uri="{96DAC541-7B7A-43D3-8B79-37D633B846F1}">
                  <asvg:svgBlip xmlns:asvg="http://schemas.microsoft.com/office/drawing/2016/SVG/main" r:embed="rId10"/>
                </a:ext>
              </a:extLst>
            </a:blip>
            <a:stretch>
              <a:fillRect/>
            </a:stretch>
          </p:blipFill>
          <p:spPr>
            <a:xfrm>
              <a:off x="4562366" y="349555"/>
              <a:ext cx="1797269" cy="1797269"/>
            </a:xfrm>
            <a:prstGeom prst="rect">
              <a:avLst/>
            </a:prstGeom>
          </p:spPr>
        </p:pic>
      </p:grpSp>
      <p:grpSp>
        <p:nvGrpSpPr>
          <p:cNvPr id="7" name="Shape4329"/>
          <p:cNvGrpSpPr/>
          <p:nvPr>
            <p:custDataLst>
              <p:tags r:id="rId3"/>
            </p:custDataLst>
          </p:nvPr>
        </p:nvGrpSpPr>
        <p:grpSpPr>
          <a:xfrm>
            <a:off x="5557345" y="3238244"/>
            <a:ext cx="1077311" cy="55245"/>
            <a:chOff x="4925483" y="2578947"/>
            <a:chExt cx="1077311" cy="55245"/>
          </a:xfrm>
        </p:grpSpPr>
        <p:sp>
          <p:nvSpPr>
            <p:cNvPr id="8" name="Shape4325">
              <a:extLst>
                <a:ext uri="{FF2B5EF4-FFF2-40B4-BE49-F238E27FC236}">
                  <a16:creationId xmlns:a16="http://schemas.microsoft.com/office/drawing/2014/main" id="{21F15AB7-005A-EB90-56E9-C5761A58FD31}"/>
                </a:ext>
              </a:extLst>
            </p:cNvPr>
            <p:cNvSpPr/>
            <p:nvPr>
              <p:custDataLst>
                <p:tags r:id="rId5"/>
              </p:custDataLst>
            </p:nvPr>
          </p:nvSpPr>
          <p:spPr>
            <a:xfrm flipV="1">
              <a:off x="4925483" y="2578947"/>
              <a:ext cx="1077311" cy="55245"/>
            </a:xfrm>
            <a:prstGeom prst="roundRect">
              <a:avLst/>
            </a:prstGeom>
            <a:solidFill>
              <a:schemeClr val="bg2"/>
            </a:solidFill>
            <a:ln w="28575">
              <a:noFill/>
              <a:prstDash val="dot"/>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412717"/>
              <a:endParaRPr lang="en-US" sz="800">
                <a:solidFill>
                  <a:schemeClr val="tx1"/>
                </a:solidFill>
                <a:latin typeface="Comfortaa"/>
                <a:ea typeface="Comfortaa"/>
                <a:cs typeface="Comfortaa"/>
              </a:endParaRPr>
            </a:p>
          </p:txBody>
        </p:sp>
      </p:grpSp>
      <p:sp>
        <p:nvSpPr>
          <p:cNvPr id="6" name="Shape4324">
            <a:extLst>
              <a:ext uri="{FF2B5EF4-FFF2-40B4-BE49-F238E27FC236}">
                <a16:creationId xmlns:a16="http://schemas.microsoft.com/office/drawing/2014/main" id="{9CB60D78-BFA7-FBF3-D935-4D20CC03291F}"/>
              </a:ext>
            </a:extLst>
          </p:cNvPr>
          <p:cNvSpPr/>
          <p:nvPr>
            <p:custDataLst>
              <p:tags r:id="rId4"/>
            </p:custDataLst>
          </p:nvPr>
        </p:nvSpPr>
        <p:spPr>
          <a:xfrm>
            <a:off x="2381039" y="3015926"/>
            <a:ext cx="7429919" cy="38595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spAutoFit/>
          </a:bodyPr>
          <a:lstStyle/>
          <a:p>
            <a:pPr algn="ctr">
              <a:lnSpc>
                <a:spcPct val="95000"/>
              </a:lnSpc>
              <a:spcBef>
                <a:spcPct val="0"/>
              </a:spcBef>
              <a:spcAft>
                <a:spcPct val="0"/>
              </a:spcAft>
            </a:pPr>
            <a:r>
              <a:rPr lang="en-US" sz="6600" dirty="0" err="1">
                <a:solidFill>
                  <a:srgbClr val="000000"/>
                </a:solidFill>
                <a:effectLst>
                  <a:outerShdw blurRad="38100" dist="38100" dir="2700000" algn="tl">
                    <a:srgbClr val="000000">
                      <a:alpha val="43137"/>
                    </a:srgbClr>
                  </a:outerShdw>
                </a:effectLst>
                <a:latin typeface="Cascadia Code" panose="020B0609020000020004" pitchFamily="49" charset="0"/>
                <a:cs typeface="Cascadia Code" panose="020B0609020000020004" pitchFamily="49" charset="0"/>
              </a:rPr>
              <a:t>Тема</a:t>
            </a:r>
            <a:r>
              <a:rPr lang="en-US" sz="6600" dirty="0">
                <a:solidFill>
                  <a:srgbClr val="000000"/>
                </a:solidFill>
                <a:effectLst>
                  <a:outerShdw blurRad="38100" dist="38100" dir="2700000" algn="tl">
                    <a:srgbClr val="000000">
                      <a:alpha val="43137"/>
                    </a:srgbClr>
                  </a:outerShdw>
                </a:effectLst>
                <a:latin typeface="Cascadia Code" panose="020B0609020000020004" pitchFamily="49" charset="0"/>
                <a:cs typeface="Cascadia Code" panose="020B0609020000020004" pitchFamily="49" charset="0"/>
              </a:rPr>
              <a:t> </a:t>
            </a:r>
            <a:r>
              <a:rPr lang="en-US" sz="6600" dirty="0" err="1">
                <a:solidFill>
                  <a:srgbClr val="000000"/>
                </a:solidFill>
                <a:effectLst>
                  <a:outerShdw blurRad="38100" dist="38100" dir="2700000" algn="tl">
                    <a:srgbClr val="000000">
                      <a:alpha val="43137"/>
                    </a:srgbClr>
                  </a:outerShdw>
                </a:effectLst>
                <a:latin typeface="Cascadia Code" panose="020B0609020000020004" pitchFamily="49" charset="0"/>
                <a:cs typeface="Cascadia Code" panose="020B0609020000020004" pitchFamily="49" charset="0"/>
              </a:rPr>
              <a:t>уроку</a:t>
            </a:r>
            <a:r>
              <a:rPr lang="en-US" sz="6600" dirty="0">
                <a:solidFill>
                  <a:srgbClr val="000000"/>
                </a:solidFill>
                <a:effectLst>
                  <a:outerShdw blurRad="38100" dist="38100" dir="2700000" algn="tl">
                    <a:srgbClr val="000000">
                      <a:alpha val="43137"/>
                    </a:srgbClr>
                  </a:outerShdw>
                </a:effectLst>
                <a:latin typeface="Cascadia Code" panose="020B0609020000020004" pitchFamily="49" charset="0"/>
                <a:cs typeface="Cascadia Code" panose="020B0609020000020004" pitchFamily="49" charset="0"/>
              </a:rPr>
              <a:t>:
</a:t>
            </a:r>
            <a:r>
              <a:rPr lang="uk-UA" sz="6600" dirty="0">
                <a:solidFill>
                  <a:srgbClr val="000000"/>
                </a:solidFill>
                <a:effectLst>
                  <a:outerShdw blurRad="38100" dist="38100" dir="2700000" algn="tl">
                    <a:srgbClr val="000000">
                      <a:alpha val="43137"/>
                    </a:srgbClr>
                  </a:outerShdw>
                </a:effectLst>
                <a:latin typeface="Cascadia Code" panose="020B0609020000020004" pitchFamily="49" charset="0"/>
                <a:cs typeface="Cascadia Code" panose="020B0609020000020004" pitchFamily="49" charset="0"/>
              </a:rPr>
              <a:t>Поліморфізм. </a:t>
            </a:r>
          </a:p>
          <a:p>
            <a:pPr algn="ctr">
              <a:lnSpc>
                <a:spcPct val="95000"/>
              </a:lnSpc>
              <a:spcBef>
                <a:spcPct val="0"/>
              </a:spcBef>
              <a:spcAft>
                <a:spcPct val="0"/>
              </a:spcAft>
            </a:pPr>
            <a:r>
              <a:rPr lang="uk-UA" sz="6600" dirty="0">
                <a:solidFill>
                  <a:srgbClr val="000000"/>
                </a:solidFill>
                <a:effectLst>
                  <a:outerShdw blurRad="38100" dist="38100" dir="2700000" algn="tl">
                    <a:srgbClr val="000000">
                      <a:alpha val="43137"/>
                    </a:srgbClr>
                  </a:outerShdw>
                </a:effectLst>
                <a:latin typeface="Cascadia Code" panose="020B0609020000020004" pitchFamily="49" charset="0"/>
                <a:cs typeface="Cascadia Code" panose="020B0609020000020004" pitchFamily="49" charset="0"/>
              </a:rPr>
              <a:t>Перевантаження </a:t>
            </a:r>
          </a:p>
          <a:p>
            <a:pPr algn="ctr">
              <a:lnSpc>
                <a:spcPct val="95000"/>
              </a:lnSpc>
              <a:spcBef>
                <a:spcPct val="0"/>
              </a:spcBef>
              <a:spcAft>
                <a:spcPct val="0"/>
              </a:spcAft>
            </a:pPr>
            <a:r>
              <a:rPr lang="uk-UA" sz="6600" dirty="0">
                <a:solidFill>
                  <a:srgbClr val="000000"/>
                </a:solidFill>
                <a:effectLst>
                  <a:outerShdw blurRad="38100" dist="38100" dir="2700000" algn="tl">
                    <a:srgbClr val="000000">
                      <a:alpha val="43137"/>
                    </a:srgbClr>
                  </a:outerShdw>
                </a:effectLst>
                <a:latin typeface="Cascadia Code" panose="020B0609020000020004" pitchFamily="49" charset="0"/>
                <a:cs typeface="Cascadia Code" panose="020B0609020000020004" pitchFamily="49" charset="0"/>
              </a:rPr>
              <a:t>операторів</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ABF0B7-04D4-041A-876B-9E4E0E648C85}"/>
              </a:ext>
            </a:extLst>
          </p:cNvPr>
          <p:cNvSpPr txBox="1"/>
          <p:nvPr/>
        </p:nvSpPr>
        <p:spPr>
          <a:xfrm>
            <a:off x="0" y="403574"/>
            <a:ext cx="12192000" cy="1754326"/>
          </a:xfrm>
          <a:prstGeom prst="rect">
            <a:avLst/>
          </a:prstGeom>
          <a:noFill/>
        </p:spPr>
        <p:txBody>
          <a:bodyPr wrap="square">
            <a:spAutoFit/>
          </a:bodyPr>
          <a:lstStyle/>
          <a:p>
            <a:pPr algn="ctr"/>
            <a:r>
              <a:rPr lang="ru-RU" sz="3600" b="1" i="0" dirty="0" err="1">
                <a:solidFill>
                  <a:srgbClr val="000000"/>
                </a:solidFill>
                <a:effectLst/>
                <a:latin typeface="Segoe UI" panose="020B0502040204020203" pitchFamily="34" charset="0"/>
              </a:rPr>
              <a:t>Перевантаження</a:t>
            </a:r>
            <a:r>
              <a:rPr lang="ru-RU" sz="3600" b="1" i="0" dirty="0">
                <a:solidFill>
                  <a:srgbClr val="000000"/>
                </a:solidFill>
                <a:effectLst/>
                <a:latin typeface="Segoe UI" panose="020B0502040204020203" pitchFamily="34" charset="0"/>
              </a:rPr>
              <a:t> </a:t>
            </a:r>
            <a:r>
              <a:rPr lang="ru-RU" sz="3600" b="1" i="0" dirty="0" err="1">
                <a:solidFill>
                  <a:srgbClr val="000000"/>
                </a:solidFill>
                <a:effectLst/>
                <a:latin typeface="Segoe UI" panose="020B0502040204020203" pitchFamily="34" charset="0"/>
              </a:rPr>
              <a:t>операторів</a:t>
            </a:r>
            <a:r>
              <a:rPr lang="ru-RU" sz="3600" b="1" i="0" dirty="0">
                <a:solidFill>
                  <a:srgbClr val="000000"/>
                </a:solidFill>
                <a:effectLst/>
                <a:latin typeface="Segoe UI" panose="020B0502040204020203" pitchFamily="34" charset="0"/>
              </a:rPr>
              <a:t> </a:t>
            </a:r>
            <a:r>
              <a:rPr lang="ru-RU" sz="3600" b="1" i="0" dirty="0" err="1">
                <a:solidFill>
                  <a:srgbClr val="000000"/>
                </a:solidFill>
                <a:effectLst/>
                <a:latin typeface="Segoe UI" panose="020B0502040204020203" pitchFamily="34" charset="0"/>
              </a:rPr>
              <a:t>порівняння</a:t>
            </a:r>
            <a:r>
              <a:rPr lang="ru-RU" sz="3600" b="1" i="0" dirty="0">
                <a:solidFill>
                  <a:srgbClr val="000000"/>
                </a:solidFill>
                <a:effectLst/>
                <a:latin typeface="Segoe UI" panose="020B0502040204020203" pitchFamily="34" charset="0"/>
              </a:rPr>
              <a:t> в Python</a:t>
            </a:r>
          </a:p>
          <a:p>
            <a:pPr algn="ctr"/>
            <a:br>
              <a:rPr lang="ru-RU" sz="3600" dirty="0"/>
            </a:br>
            <a:endParaRPr lang="uk-UA" sz="3600" dirty="0"/>
          </a:p>
        </p:txBody>
      </p:sp>
      <p:sp>
        <p:nvSpPr>
          <p:cNvPr id="6" name="TextBox 5">
            <a:extLst>
              <a:ext uri="{FF2B5EF4-FFF2-40B4-BE49-F238E27FC236}">
                <a16:creationId xmlns:a16="http://schemas.microsoft.com/office/drawing/2014/main" id="{DF32617D-7A9F-E237-EA2C-3D13139A8933}"/>
              </a:ext>
            </a:extLst>
          </p:cNvPr>
          <p:cNvSpPr txBox="1"/>
          <p:nvPr/>
        </p:nvSpPr>
        <p:spPr>
          <a:xfrm>
            <a:off x="432620" y="1060639"/>
            <a:ext cx="6096000" cy="1477328"/>
          </a:xfrm>
          <a:prstGeom prst="rect">
            <a:avLst/>
          </a:prstGeom>
          <a:noFill/>
        </p:spPr>
        <p:txBody>
          <a:bodyPr wrap="square">
            <a:spAutoFit/>
          </a:bodyPr>
          <a:lstStyle/>
          <a:p>
            <a:r>
              <a:rPr lang="uk-UA" dirty="0" err="1"/>
              <a:t>Python</a:t>
            </a:r>
            <a:r>
              <a:rPr lang="uk-UA" dirty="0"/>
              <a:t> не обмежується можливістю перевантаження тільки арифметичних операторів. Ми можемо перевантажувати й оператори порівняння.  Ось приклад перевантаження оператора &lt; для порівняння двох об’єктів класу </a:t>
            </a:r>
            <a:r>
              <a:rPr lang="uk-UA" dirty="0" err="1"/>
              <a:t>Person</a:t>
            </a:r>
            <a:r>
              <a:rPr lang="uk-UA" dirty="0"/>
              <a:t> на основі їх віку (члена </a:t>
            </a:r>
            <a:r>
              <a:rPr lang="uk-UA" dirty="0" err="1"/>
              <a:t>age</a:t>
            </a:r>
            <a:r>
              <a:rPr lang="uk-UA" dirty="0"/>
              <a:t>):</a:t>
            </a:r>
          </a:p>
        </p:txBody>
      </p:sp>
      <p:graphicFrame>
        <p:nvGraphicFramePr>
          <p:cNvPr id="7" name="Таблица 6">
            <a:extLst>
              <a:ext uri="{FF2B5EF4-FFF2-40B4-BE49-F238E27FC236}">
                <a16:creationId xmlns:a16="http://schemas.microsoft.com/office/drawing/2014/main" id="{CAD6B989-53C6-EFDA-DFDB-DD63E58F1E76}"/>
              </a:ext>
            </a:extLst>
          </p:cNvPr>
          <p:cNvGraphicFramePr>
            <a:graphicFrameLocks noGrp="1"/>
          </p:cNvGraphicFramePr>
          <p:nvPr>
            <p:extLst>
              <p:ext uri="{D42A27DB-BD31-4B8C-83A1-F6EECF244321}">
                <p14:modId xmlns:p14="http://schemas.microsoft.com/office/powerpoint/2010/main" val="4123267656"/>
              </p:ext>
            </p:extLst>
          </p:nvPr>
        </p:nvGraphicFramePr>
        <p:xfrm>
          <a:off x="432620" y="2537967"/>
          <a:ext cx="6430774" cy="3275424"/>
        </p:xfrm>
        <a:graphic>
          <a:graphicData uri="http://schemas.openxmlformats.org/drawingml/2006/table">
            <a:tbl>
              <a:tblPr/>
              <a:tblGrid>
                <a:gridCol w="521348">
                  <a:extLst>
                    <a:ext uri="{9D8B030D-6E8A-4147-A177-3AD203B41FA5}">
                      <a16:colId xmlns:a16="http://schemas.microsoft.com/office/drawing/2014/main" val="1590732773"/>
                    </a:ext>
                  </a:extLst>
                </a:gridCol>
                <a:gridCol w="5909426">
                  <a:extLst>
                    <a:ext uri="{9D8B030D-6E8A-4147-A177-3AD203B41FA5}">
                      <a16:colId xmlns:a16="http://schemas.microsoft.com/office/drawing/2014/main" val="3466019406"/>
                    </a:ext>
                  </a:extLst>
                </a:gridCol>
              </a:tblGrid>
              <a:tr h="3104383">
                <a:tc>
                  <a:txBody>
                    <a:bodyPr/>
                    <a:lstStyle/>
                    <a:p>
                      <a:pPr algn="ctr" fontAlgn="t"/>
                      <a:r>
                        <a:rPr lang="uk-UA" sz="1500">
                          <a:solidFill>
                            <a:srgbClr val="C2C2C2"/>
                          </a:solidFill>
                          <a:effectLst/>
                          <a:latin typeface="inherit"/>
                        </a:rPr>
                        <a:t>1</a:t>
                      </a:r>
                    </a:p>
                    <a:p>
                      <a:pPr algn="ctr" fontAlgn="t"/>
                      <a:r>
                        <a:rPr lang="uk-UA" sz="1500">
                          <a:solidFill>
                            <a:srgbClr val="C2C2C2"/>
                          </a:solidFill>
                          <a:effectLst/>
                          <a:latin typeface="inherit"/>
                        </a:rPr>
                        <a:t>2</a:t>
                      </a:r>
                    </a:p>
                    <a:p>
                      <a:pPr algn="ctr" fontAlgn="t"/>
                      <a:r>
                        <a:rPr lang="uk-UA" sz="1500">
                          <a:solidFill>
                            <a:srgbClr val="C2C2C2"/>
                          </a:solidFill>
                          <a:effectLst/>
                          <a:latin typeface="inherit"/>
                        </a:rPr>
                        <a:t>3</a:t>
                      </a:r>
                    </a:p>
                    <a:p>
                      <a:pPr algn="ctr" fontAlgn="t"/>
                      <a:r>
                        <a:rPr lang="uk-UA" sz="1500">
                          <a:solidFill>
                            <a:srgbClr val="C2C2C2"/>
                          </a:solidFill>
                          <a:effectLst/>
                          <a:latin typeface="inherit"/>
                        </a:rPr>
                        <a:t>4</a:t>
                      </a:r>
                    </a:p>
                    <a:p>
                      <a:pPr algn="ctr" fontAlgn="t"/>
                      <a:r>
                        <a:rPr lang="uk-UA" sz="1500">
                          <a:solidFill>
                            <a:srgbClr val="C2C2C2"/>
                          </a:solidFill>
                          <a:effectLst/>
                          <a:latin typeface="inherit"/>
                        </a:rPr>
                        <a:t>5</a:t>
                      </a:r>
                    </a:p>
                    <a:p>
                      <a:pPr algn="ctr" fontAlgn="t"/>
                      <a:r>
                        <a:rPr lang="uk-UA" sz="1500">
                          <a:solidFill>
                            <a:srgbClr val="C2C2C2"/>
                          </a:solidFill>
                          <a:effectLst/>
                          <a:latin typeface="inherit"/>
                        </a:rPr>
                        <a:t>6</a:t>
                      </a:r>
                    </a:p>
                    <a:p>
                      <a:pPr algn="ctr" fontAlgn="t"/>
                      <a:r>
                        <a:rPr lang="uk-UA" sz="1500">
                          <a:solidFill>
                            <a:srgbClr val="C2C2C2"/>
                          </a:solidFill>
                          <a:effectLst/>
                          <a:latin typeface="inherit"/>
                        </a:rPr>
                        <a:t>7</a:t>
                      </a:r>
                    </a:p>
                    <a:p>
                      <a:pPr algn="ctr" fontAlgn="t"/>
                      <a:r>
                        <a:rPr lang="uk-UA" sz="1500">
                          <a:solidFill>
                            <a:srgbClr val="C2C2C2"/>
                          </a:solidFill>
                          <a:effectLst/>
                          <a:latin typeface="inherit"/>
                        </a:rPr>
                        <a:t>8</a:t>
                      </a:r>
                    </a:p>
                    <a:p>
                      <a:pPr algn="ctr" fontAlgn="t"/>
                      <a:r>
                        <a:rPr lang="uk-UA" sz="1500">
                          <a:solidFill>
                            <a:srgbClr val="C2C2C2"/>
                          </a:solidFill>
                          <a:effectLst/>
                          <a:latin typeface="inherit"/>
                        </a:rPr>
                        <a:t>9</a:t>
                      </a:r>
                    </a:p>
                    <a:p>
                      <a:pPr algn="ctr" fontAlgn="t"/>
                      <a:r>
                        <a:rPr lang="uk-UA" sz="1500">
                          <a:solidFill>
                            <a:srgbClr val="C2C2C2"/>
                          </a:solidFill>
                          <a:effectLst/>
                          <a:latin typeface="inherit"/>
                        </a:rPr>
                        <a:t>10</a:t>
                      </a:r>
                    </a:p>
                    <a:p>
                      <a:pPr algn="ctr" fontAlgn="t"/>
                      <a:r>
                        <a:rPr lang="uk-UA" sz="1500">
                          <a:solidFill>
                            <a:srgbClr val="C2C2C2"/>
                          </a:solidFill>
                          <a:effectLst/>
                          <a:latin typeface="inherit"/>
                        </a:rPr>
                        <a:t>11</a:t>
                      </a:r>
                    </a:p>
                    <a:p>
                      <a:pPr algn="ctr" fontAlgn="t"/>
                      <a:r>
                        <a:rPr lang="uk-UA" sz="1500">
                          <a:solidFill>
                            <a:srgbClr val="C2C2C2"/>
                          </a:solidFill>
                          <a:effectLst/>
                          <a:latin typeface="inherit"/>
                        </a:rPr>
                        <a:t>12</a:t>
                      </a:r>
                    </a:p>
                    <a:p>
                      <a:pPr algn="ctr" fontAlgn="t"/>
                      <a:r>
                        <a:rPr lang="uk-UA" sz="1500">
                          <a:solidFill>
                            <a:srgbClr val="C2C2C2"/>
                          </a:solidFill>
                          <a:effectLst/>
                          <a:latin typeface="inherit"/>
                        </a:rPr>
                        <a:t>13</a:t>
                      </a:r>
                    </a:p>
                    <a:p>
                      <a:pPr algn="ctr" fontAlgn="t"/>
                      <a:r>
                        <a:rPr lang="uk-UA" sz="1500">
                          <a:solidFill>
                            <a:srgbClr val="C2C2C2"/>
                          </a:solidFill>
                          <a:effectLst/>
                          <a:latin typeface="inherit"/>
                        </a:rPr>
                        <a:t>14</a:t>
                      </a:r>
                    </a:p>
                  </a:txBody>
                  <a:tcPr marL="75023" marR="75023" marT="37512" marB="37512">
                    <a:lnL>
                      <a:noFill/>
                    </a:lnL>
                    <a:lnR w="7620" cap="flat" cmpd="sng" algn="ctr">
                      <a:solidFill>
                        <a:srgbClr val="8C8D8F"/>
                      </a:solidFill>
                      <a:prstDash val="solid"/>
                      <a:round/>
                      <a:headEnd type="none" w="med" len="med"/>
                      <a:tailEnd type="none" w="med" len="med"/>
                    </a:lnR>
                    <a:lnT>
                      <a:noFill/>
                    </a:lnT>
                    <a:lnB>
                      <a:noFill/>
                    </a:lnB>
                    <a:solidFill>
                      <a:srgbClr val="303030"/>
                    </a:solidFill>
                  </a:tcPr>
                </a:tc>
                <a:tc>
                  <a:txBody>
                    <a:bodyPr/>
                    <a:lstStyle/>
                    <a:p>
                      <a:pPr algn="l" fontAlgn="t"/>
                      <a:r>
                        <a:rPr lang="en-US" sz="1500" dirty="0">
                          <a:solidFill>
                            <a:srgbClr val="F4BB15"/>
                          </a:solidFill>
                          <a:effectLst/>
                          <a:latin typeface="inherit"/>
                        </a:rPr>
                        <a:t>class</a:t>
                      </a:r>
                      <a:r>
                        <a:rPr lang="en-US" sz="1500" dirty="0">
                          <a:solidFill>
                            <a:srgbClr val="006FE0"/>
                          </a:solidFill>
                          <a:effectLst/>
                          <a:latin typeface="inherit"/>
                        </a:rPr>
                        <a:t> </a:t>
                      </a:r>
                      <a:r>
                        <a:rPr lang="en-US" sz="1500" dirty="0">
                          <a:solidFill>
                            <a:srgbClr val="BDB76B"/>
                          </a:solidFill>
                          <a:effectLst/>
                          <a:latin typeface="inherit"/>
                        </a:rPr>
                        <a:t>Person</a:t>
                      </a:r>
                      <a:r>
                        <a:rPr lang="en-US" sz="1500" dirty="0">
                          <a:solidFill>
                            <a:srgbClr val="DADADA"/>
                          </a:solidFill>
                          <a:effectLst/>
                          <a:latin typeface="inherit"/>
                        </a:rPr>
                        <a:t>:</a:t>
                      </a:r>
                      <a:endParaRPr lang="en-US" sz="1500" dirty="0">
                        <a:solidFill>
                          <a:srgbClr val="FFFFFF"/>
                        </a:solidFill>
                        <a:effectLst/>
                        <a:latin typeface="inherit"/>
                      </a:endParaRPr>
                    </a:p>
                    <a:p>
                      <a:pPr algn="l" fontAlgn="t"/>
                      <a:r>
                        <a:rPr lang="en-US" sz="1500" dirty="0">
                          <a:solidFill>
                            <a:srgbClr val="006FE0"/>
                          </a:solidFill>
                          <a:effectLst/>
                          <a:latin typeface="inherit"/>
                        </a:rPr>
                        <a:t>    </a:t>
                      </a:r>
                      <a:r>
                        <a:rPr lang="en-US" sz="1500" dirty="0">
                          <a:solidFill>
                            <a:srgbClr val="F4BB15"/>
                          </a:solidFill>
                          <a:effectLst/>
                          <a:latin typeface="inherit"/>
                        </a:rPr>
                        <a:t>def</a:t>
                      </a:r>
                      <a:r>
                        <a:rPr lang="en-US" sz="1500" dirty="0">
                          <a:solidFill>
                            <a:srgbClr val="006FE0"/>
                          </a:solidFill>
                          <a:effectLst/>
                          <a:latin typeface="inherit"/>
                        </a:rPr>
                        <a:t> </a:t>
                      </a:r>
                      <a:r>
                        <a:rPr lang="en-US" sz="1500" dirty="0">
                          <a:solidFill>
                            <a:srgbClr val="FF8000"/>
                          </a:solidFill>
                          <a:effectLst/>
                          <a:latin typeface="inherit"/>
                        </a:rPr>
                        <a:t>__</a:t>
                      </a:r>
                      <a:r>
                        <a:rPr lang="en-US" sz="1500" dirty="0" err="1">
                          <a:solidFill>
                            <a:srgbClr val="FF8000"/>
                          </a:solidFill>
                          <a:effectLst/>
                          <a:latin typeface="inherit"/>
                        </a:rPr>
                        <a:t>init</a:t>
                      </a:r>
                      <a:r>
                        <a:rPr lang="en-US" sz="1500" dirty="0">
                          <a:solidFill>
                            <a:srgbClr val="FF8000"/>
                          </a:solidFill>
                          <a:effectLst/>
                          <a:latin typeface="inherit"/>
                        </a:rPr>
                        <a:t>__</a:t>
                      </a:r>
                      <a:r>
                        <a:rPr lang="en-US" sz="1500" dirty="0">
                          <a:solidFill>
                            <a:srgbClr val="D8D8D8"/>
                          </a:solidFill>
                          <a:effectLst/>
                          <a:latin typeface="inherit"/>
                        </a:rPr>
                        <a:t>(</a:t>
                      </a:r>
                      <a:r>
                        <a:rPr lang="en-US" sz="1500" dirty="0">
                          <a:solidFill>
                            <a:srgbClr val="F4BB15"/>
                          </a:solidFill>
                          <a:effectLst/>
                          <a:latin typeface="inherit"/>
                        </a:rPr>
                        <a:t>self</a:t>
                      </a:r>
                      <a:r>
                        <a:rPr lang="en-US" sz="1500" dirty="0">
                          <a:solidFill>
                            <a:srgbClr val="D8D8D8"/>
                          </a:solidFill>
                          <a:effectLst/>
                          <a:latin typeface="inherit"/>
                        </a:rPr>
                        <a:t>,</a:t>
                      </a:r>
                      <a:r>
                        <a:rPr lang="en-US" sz="1500" dirty="0">
                          <a:solidFill>
                            <a:srgbClr val="006FE0"/>
                          </a:solidFill>
                          <a:effectLst/>
                          <a:latin typeface="inherit"/>
                        </a:rPr>
                        <a:t> </a:t>
                      </a:r>
                      <a:r>
                        <a:rPr lang="en-US" sz="1500" dirty="0">
                          <a:solidFill>
                            <a:srgbClr val="BDB76B"/>
                          </a:solidFill>
                          <a:effectLst/>
                          <a:latin typeface="inherit"/>
                        </a:rPr>
                        <a:t>name</a:t>
                      </a:r>
                      <a:r>
                        <a:rPr lang="en-US" sz="1500" dirty="0">
                          <a:solidFill>
                            <a:srgbClr val="D8D8D8"/>
                          </a:solidFill>
                          <a:effectLst/>
                          <a:latin typeface="inherit"/>
                        </a:rPr>
                        <a:t>,</a:t>
                      </a:r>
                      <a:r>
                        <a:rPr lang="en-US" sz="1500" dirty="0">
                          <a:solidFill>
                            <a:srgbClr val="006FE0"/>
                          </a:solidFill>
                          <a:effectLst/>
                          <a:latin typeface="inherit"/>
                        </a:rPr>
                        <a:t> </a:t>
                      </a:r>
                      <a:r>
                        <a:rPr lang="en-US" sz="1500" dirty="0">
                          <a:solidFill>
                            <a:srgbClr val="BDB76B"/>
                          </a:solidFill>
                          <a:effectLst/>
                          <a:latin typeface="inherit"/>
                        </a:rPr>
                        <a:t>age</a:t>
                      </a:r>
                      <a:r>
                        <a:rPr lang="en-US" sz="1500" dirty="0">
                          <a:solidFill>
                            <a:srgbClr val="D8D8D8"/>
                          </a:solidFill>
                          <a:effectLst/>
                          <a:latin typeface="inherit"/>
                        </a:rPr>
                        <a:t>)</a:t>
                      </a:r>
                      <a:r>
                        <a:rPr lang="en-US" sz="1500" dirty="0">
                          <a:solidFill>
                            <a:srgbClr val="DADADA"/>
                          </a:solidFill>
                          <a:effectLst/>
                          <a:latin typeface="inherit"/>
                        </a:rPr>
                        <a:t>:</a:t>
                      </a:r>
                      <a:endParaRPr lang="en-US" sz="1500" dirty="0">
                        <a:solidFill>
                          <a:srgbClr val="FFFFFF"/>
                        </a:solidFill>
                        <a:effectLst/>
                        <a:latin typeface="inherit"/>
                      </a:endParaRPr>
                    </a:p>
                    <a:p>
                      <a:pPr algn="l" fontAlgn="t"/>
                      <a:r>
                        <a:rPr lang="en-US" sz="1500" dirty="0">
                          <a:solidFill>
                            <a:srgbClr val="006FE0"/>
                          </a:solidFill>
                          <a:effectLst/>
                          <a:latin typeface="inherit"/>
                        </a:rPr>
                        <a:t>        </a:t>
                      </a:r>
                      <a:r>
                        <a:rPr lang="en-US" sz="1500" dirty="0">
                          <a:solidFill>
                            <a:srgbClr val="F4BB15"/>
                          </a:solidFill>
                          <a:effectLst/>
                          <a:latin typeface="inherit"/>
                        </a:rPr>
                        <a:t>self</a:t>
                      </a:r>
                      <a:r>
                        <a:rPr lang="en-US" sz="1500" dirty="0">
                          <a:solidFill>
                            <a:srgbClr val="D8D8D8"/>
                          </a:solidFill>
                          <a:effectLst/>
                          <a:latin typeface="inherit"/>
                        </a:rPr>
                        <a:t>.</a:t>
                      </a:r>
                      <a:r>
                        <a:rPr lang="en-US" sz="1500" dirty="0">
                          <a:solidFill>
                            <a:srgbClr val="BDB76B"/>
                          </a:solidFill>
                          <a:effectLst/>
                          <a:latin typeface="inherit"/>
                        </a:rPr>
                        <a:t>name</a:t>
                      </a:r>
                      <a:r>
                        <a:rPr lang="en-US" sz="1500" dirty="0">
                          <a:solidFill>
                            <a:srgbClr val="006FE0"/>
                          </a:solidFill>
                          <a:effectLst/>
                          <a:latin typeface="inherit"/>
                        </a:rPr>
                        <a:t> </a:t>
                      </a:r>
                      <a:r>
                        <a:rPr lang="en-US" sz="1500" dirty="0">
                          <a:solidFill>
                            <a:srgbClr val="DADADA"/>
                          </a:solidFill>
                          <a:effectLst/>
                          <a:latin typeface="inherit"/>
                        </a:rPr>
                        <a:t>=</a:t>
                      </a:r>
                      <a:r>
                        <a:rPr lang="en-US" sz="1500" dirty="0">
                          <a:solidFill>
                            <a:srgbClr val="006FE0"/>
                          </a:solidFill>
                          <a:effectLst/>
                          <a:latin typeface="inherit"/>
                        </a:rPr>
                        <a:t> </a:t>
                      </a:r>
                      <a:r>
                        <a:rPr lang="en-US" sz="1500" dirty="0">
                          <a:solidFill>
                            <a:srgbClr val="FF8000"/>
                          </a:solidFill>
                          <a:effectLst/>
                          <a:latin typeface="inherit"/>
                        </a:rPr>
                        <a:t>name</a:t>
                      </a:r>
                      <a:endParaRPr lang="en-US" sz="1500" dirty="0">
                        <a:solidFill>
                          <a:srgbClr val="FFFFFF"/>
                        </a:solidFill>
                        <a:effectLst/>
                        <a:latin typeface="inherit"/>
                      </a:endParaRPr>
                    </a:p>
                    <a:p>
                      <a:pPr algn="l" fontAlgn="t"/>
                      <a:r>
                        <a:rPr lang="en-US" sz="1500" dirty="0">
                          <a:solidFill>
                            <a:srgbClr val="FF8000"/>
                          </a:solidFill>
                          <a:effectLst/>
                          <a:latin typeface="inherit"/>
                        </a:rPr>
                        <a:t>        </a:t>
                      </a:r>
                      <a:r>
                        <a:rPr lang="en-US" sz="1500" dirty="0" err="1">
                          <a:solidFill>
                            <a:srgbClr val="F4BB15"/>
                          </a:solidFill>
                          <a:effectLst/>
                          <a:latin typeface="inherit"/>
                        </a:rPr>
                        <a:t>self</a:t>
                      </a:r>
                      <a:r>
                        <a:rPr lang="en-US" sz="1500" dirty="0" err="1">
                          <a:solidFill>
                            <a:srgbClr val="D8D8D8"/>
                          </a:solidFill>
                          <a:effectLst/>
                          <a:latin typeface="inherit"/>
                        </a:rPr>
                        <a:t>.</a:t>
                      </a:r>
                      <a:r>
                        <a:rPr lang="en-US" sz="1500" dirty="0" err="1">
                          <a:solidFill>
                            <a:srgbClr val="BDB76B"/>
                          </a:solidFill>
                          <a:effectLst/>
                          <a:latin typeface="inherit"/>
                        </a:rPr>
                        <a:t>age</a:t>
                      </a:r>
                      <a:r>
                        <a:rPr lang="en-US" sz="1500" dirty="0">
                          <a:solidFill>
                            <a:srgbClr val="006FE0"/>
                          </a:solidFill>
                          <a:effectLst/>
                          <a:latin typeface="inherit"/>
                        </a:rPr>
                        <a:t> </a:t>
                      </a:r>
                      <a:r>
                        <a:rPr lang="en-US" sz="1500" dirty="0">
                          <a:solidFill>
                            <a:srgbClr val="DADADA"/>
                          </a:solidFill>
                          <a:effectLst/>
                          <a:latin typeface="inherit"/>
                        </a:rPr>
                        <a:t>=</a:t>
                      </a:r>
                      <a:r>
                        <a:rPr lang="en-US" sz="1500" dirty="0">
                          <a:solidFill>
                            <a:srgbClr val="006FE0"/>
                          </a:solidFill>
                          <a:effectLst/>
                          <a:latin typeface="inherit"/>
                        </a:rPr>
                        <a:t> </a:t>
                      </a:r>
                      <a:r>
                        <a:rPr lang="en-US" sz="1500" dirty="0">
                          <a:solidFill>
                            <a:srgbClr val="DCDCDC"/>
                          </a:solidFill>
                          <a:effectLst/>
                          <a:latin typeface="inherit"/>
                        </a:rPr>
                        <a:t>age</a:t>
                      </a:r>
                      <a:endParaRPr lang="en-US" sz="1500" dirty="0">
                        <a:solidFill>
                          <a:srgbClr val="FFFFFF"/>
                        </a:solidFill>
                        <a:effectLst/>
                        <a:latin typeface="inherit"/>
                      </a:endParaRPr>
                    </a:p>
                    <a:p>
                      <a:pPr algn="l" fontAlgn="t"/>
                      <a:r>
                        <a:rPr lang="en-US" sz="1500" dirty="0">
                          <a:solidFill>
                            <a:srgbClr val="FFFFFF"/>
                          </a:solidFill>
                          <a:effectLst/>
                          <a:latin typeface="inherit"/>
                        </a:rPr>
                        <a:t> </a:t>
                      </a:r>
                    </a:p>
                    <a:p>
                      <a:pPr algn="l" fontAlgn="t"/>
                      <a:r>
                        <a:rPr lang="en-US" sz="1500" dirty="0">
                          <a:solidFill>
                            <a:srgbClr val="006FE0"/>
                          </a:solidFill>
                          <a:effectLst/>
                          <a:latin typeface="inherit"/>
                        </a:rPr>
                        <a:t>    </a:t>
                      </a:r>
                      <a:r>
                        <a:rPr lang="en-US" sz="1500" i="1" dirty="0">
                          <a:solidFill>
                            <a:srgbClr val="57A64A"/>
                          </a:solidFill>
                          <a:effectLst/>
                          <a:latin typeface="inherit"/>
                        </a:rPr>
                        <a:t># </a:t>
                      </a:r>
                      <a:r>
                        <a:rPr lang="uk-UA" sz="1500" i="1" dirty="0" err="1">
                          <a:solidFill>
                            <a:srgbClr val="57A64A"/>
                          </a:solidFill>
                          <a:effectLst/>
                          <a:latin typeface="inherit"/>
                        </a:rPr>
                        <a:t>Перегрузка</a:t>
                      </a:r>
                      <a:r>
                        <a:rPr lang="uk-UA" sz="1500" i="1" dirty="0">
                          <a:solidFill>
                            <a:srgbClr val="57A64A"/>
                          </a:solidFill>
                          <a:effectLst/>
                          <a:latin typeface="inherit"/>
                        </a:rPr>
                        <a:t> оператора &lt; </a:t>
                      </a:r>
                      <a:endParaRPr lang="uk-UA" sz="1500" dirty="0">
                        <a:solidFill>
                          <a:srgbClr val="FFFFFF"/>
                        </a:solidFill>
                        <a:effectLst/>
                        <a:latin typeface="inherit"/>
                      </a:endParaRPr>
                    </a:p>
                    <a:p>
                      <a:pPr algn="l" fontAlgn="t"/>
                      <a:r>
                        <a:rPr lang="uk-UA" sz="1500" dirty="0">
                          <a:solidFill>
                            <a:srgbClr val="006FE0"/>
                          </a:solidFill>
                          <a:effectLst/>
                          <a:latin typeface="inherit"/>
                        </a:rPr>
                        <a:t>    </a:t>
                      </a:r>
                      <a:r>
                        <a:rPr lang="en-US" sz="1500" dirty="0">
                          <a:solidFill>
                            <a:srgbClr val="F4BB15"/>
                          </a:solidFill>
                          <a:effectLst/>
                          <a:latin typeface="inherit"/>
                        </a:rPr>
                        <a:t>def</a:t>
                      </a:r>
                      <a:r>
                        <a:rPr lang="en-US" sz="1500" dirty="0">
                          <a:solidFill>
                            <a:srgbClr val="006FE0"/>
                          </a:solidFill>
                          <a:effectLst/>
                          <a:latin typeface="inherit"/>
                        </a:rPr>
                        <a:t> </a:t>
                      </a:r>
                      <a:r>
                        <a:rPr lang="en-US" sz="1500" dirty="0">
                          <a:solidFill>
                            <a:srgbClr val="FF8000"/>
                          </a:solidFill>
                          <a:effectLst/>
                          <a:latin typeface="inherit"/>
                        </a:rPr>
                        <a:t>__</a:t>
                      </a:r>
                      <a:r>
                        <a:rPr lang="en-US" sz="1500" dirty="0" err="1">
                          <a:solidFill>
                            <a:srgbClr val="FF8000"/>
                          </a:solidFill>
                          <a:effectLst/>
                          <a:latin typeface="inherit"/>
                        </a:rPr>
                        <a:t>lt</a:t>
                      </a:r>
                      <a:r>
                        <a:rPr lang="en-US" sz="1500" dirty="0">
                          <a:solidFill>
                            <a:srgbClr val="FF8000"/>
                          </a:solidFill>
                          <a:effectLst/>
                          <a:latin typeface="inherit"/>
                        </a:rPr>
                        <a:t>__</a:t>
                      </a:r>
                      <a:r>
                        <a:rPr lang="en-US" sz="1500" dirty="0">
                          <a:solidFill>
                            <a:srgbClr val="D8D8D8"/>
                          </a:solidFill>
                          <a:effectLst/>
                          <a:latin typeface="inherit"/>
                        </a:rPr>
                        <a:t>(</a:t>
                      </a:r>
                      <a:r>
                        <a:rPr lang="en-US" sz="1500" dirty="0">
                          <a:solidFill>
                            <a:srgbClr val="F4BB15"/>
                          </a:solidFill>
                          <a:effectLst/>
                          <a:latin typeface="inherit"/>
                        </a:rPr>
                        <a:t>self</a:t>
                      </a:r>
                      <a:r>
                        <a:rPr lang="en-US" sz="1500" dirty="0">
                          <a:solidFill>
                            <a:srgbClr val="D8D8D8"/>
                          </a:solidFill>
                          <a:effectLst/>
                          <a:latin typeface="inherit"/>
                        </a:rPr>
                        <a:t>,</a:t>
                      </a:r>
                      <a:r>
                        <a:rPr lang="en-US" sz="1500" dirty="0">
                          <a:solidFill>
                            <a:srgbClr val="006FE0"/>
                          </a:solidFill>
                          <a:effectLst/>
                          <a:latin typeface="inherit"/>
                        </a:rPr>
                        <a:t> </a:t>
                      </a:r>
                      <a:r>
                        <a:rPr lang="en-US" sz="1500" dirty="0">
                          <a:solidFill>
                            <a:srgbClr val="BDB76B"/>
                          </a:solidFill>
                          <a:effectLst/>
                          <a:latin typeface="inherit"/>
                        </a:rPr>
                        <a:t>other</a:t>
                      </a:r>
                      <a:r>
                        <a:rPr lang="en-US" sz="1500" dirty="0">
                          <a:solidFill>
                            <a:srgbClr val="D8D8D8"/>
                          </a:solidFill>
                          <a:effectLst/>
                          <a:latin typeface="inherit"/>
                        </a:rPr>
                        <a:t>)</a:t>
                      </a:r>
                      <a:r>
                        <a:rPr lang="en-US" sz="1500" dirty="0">
                          <a:solidFill>
                            <a:srgbClr val="DADADA"/>
                          </a:solidFill>
                          <a:effectLst/>
                          <a:latin typeface="inherit"/>
                        </a:rPr>
                        <a:t>:</a:t>
                      </a:r>
                      <a:endParaRPr lang="en-US" sz="1500" dirty="0">
                        <a:solidFill>
                          <a:srgbClr val="FFFFFF"/>
                        </a:solidFill>
                        <a:effectLst/>
                        <a:latin typeface="inherit"/>
                      </a:endParaRPr>
                    </a:p>
                    <a:p>
                      <a:pPr algn="l" fontAlgn="t"/>
                      <a:r>
                        <a:rPr lang="en-US" sz="1500" dirty="0">
                          <a:solidFill>
                            <a:srgbClr val="006FE0"/>
                          </a:solidFill>
                          <a:effectLst/>
                          <a:latin typeface="inherit"/>
                        </a:rPr>
                        <a:t>        </a:t>
                      </a:r>
                      <a:r>
                        <a:rPr lang="en-US" sz="1500" dirty="0">
                          <a:solidFill>
                            <a:srgbClr val="20B0DA"/>
                          </a:solidFill>
                          <a:effectLst/>
                          <a:latin typeface="inherit"/>
                        </a:rPr>
                        <a:t>return</a:t>
                      </a:r>
                      <a:r>
                        <a:rPr lang="en-US" sz="1500" dirty="0">
                          <a:solidFill>
                            <a:srgbClr val="006FE0"/>
                          </a:solidFill>
                          <a:effectLst/>
                          <a:latin typeface="inherit"/>
                        </a:rPr>
                        <a:t> </a:t>
                      </a:r>
                      <a:r>
                        <a:rPr lang="en-US" sz="1500" dirty="0" err="1">
                          <a:solidFill>
                            <a:srgbClr val="F4BB15"/>
                          </a:solidFill>
                          <a:effectLst/>
                          <a:latin typeface="inherit"/>
                        </a:rPr>
                        <a:t>self</a:t>
                      </a:r>
                      <a:r>
                        <a:rPr lang="en-US" sz="1500" dirty="0" err="1">
                          <a:solidFill>
                            <a:srgbClr val="D8D8D8"/>
                          </a:solidFill>
                          <a:effectLst/>
                          <a:latin typeface="inherit"/>
                        </a:rPr>
                        <a:t>.</a:t>
                      </a:r>
                      <a:r>
                        <a:rPr lang="en-US" sz="1500" dirty="0" err="1">
                          <a:solidFill>
                            <a:srgbClr val="BDB76B"/>
                          </a:solidFill>
                          <a:effectLst/>
                          <a:latin typeface="inherit"/>
                        </a:rPr>
                        <a:t>age</a:t>
                      </a:r>
                      <a:r>
                        <a:rPr lang="en-US" sz="1500" dirty="0">
                          <a:solidFill>
                            <a:srgbClr val="006FE0"/>
                          </a:solidFill>
                          <a:effectLst/>
                          <a:latin typeface="inherit"/>
                        </a:rPr>
                        <a:t> </a:t>
                      </a:r>
                      <a:r>
                        <a:rPr lang="en-US" sz="1500" dirty="0">
                          <a:solidFill>
                            <a:srgbClr val="DADADA"/>
                          </a:solidFill>
                          <a:effectLst/>
                          <a:latin typeface="inherit"/>
                        </a:rPr>
                        <a:t>&lt;</a:t>
                      </a:r>
                      <a:r>
                        <a:rPr lang="en-US" sz="1500" dirty="0">
                          <a:solidFill>
                            <a:srgbClr val="006FE0"/>
                          </a:solidFill>
                          <a:effectLst/>
                          <a:latin typeface="inherit"/>
                        </a:rPr>
                        <a:t> </a:t>
                      </a:r>
                      <a:r>
                        <a:rPr lang="en-US" sz="1500" dirty="0" err="1">
                          <a:solidFill>
                            <a:srgbClr val="BDB76B"/>
                          </a:solidFill>
                          <a:effectLst/>
                          <a:latin typeface="inherit"/>
                        </a:rPr>
                        <a:t>other</a:t>
                      </a:r>
                      <a:r>
                        <a:rPr lang="en-US" sz="1500" dirty="0" err="1">
                          <a:solidFill>
                            <a:srgbClr val="D8D8D8"/>
                          </a:solidFill>
                          <a:effectLst/>
                          <a:latin typeface="inherit"/>
                        </a:rPr>
                        <a:t>.</a:t>
                      </a:r>
                      <a:r>
                        <a:rPr lang="en-US" sz="1500" dirty="0" err="1">
                          <a:solidFill>
                            <a:srgbClr val="FF8000"/>
                          </a:solidFill>
                          <a:effectLst/>
                          <a:latin typeface="inherit"/>
                        </a:rPr>
                        <a:t>age</a:t>
                      </a:r>
                      <a:endParaRPr lang="en-US" sz="1500" dirty="0">
                        <a:solidFill>
                          <a:srgbClr val="FFFFFF"/>
                        </a:solidFill>
                        <a:effectLst/>
                        <a:latin typeface="inherit"/>
                      </a:endParaRPr>
                    </a:p>
                    <a:p>
                      <a:pPr algn="l" fontAlgn="t"/>
                      <a:r>
                        <a:rPr lang="en-US" sz="1500" dirty="0">
                          <a:solidFill>
                            <a:srgbClr val="FFFFFF"/>
                          </a:solidFill>
                          <a:effectLst/>
                          <a:latin typeface="inherit"/>
                        </a:rPr>
                        <a:t> </a:t>
                      </a:r>
                    </a:p>
                    <a:p>
                      <a:pPr algn="l" fontAlgn="t"/>
                      <a:r>
                        <a:rPr lang="en-US" sz="1500" dirty="0">
                          <a:solidFill>
                            <a:srgbClr val="BDB76B"/>
                          </a:solidFill>
                          <a:effectLst/>
                          <a:latin typeface="inherit"/>
                        </a:rPr>
                        <a:t>p1</a:t>
                      </a:r>
                      <a:r>
                        <a:rPr lang="en-US" sz="1500" dirty="0">
                          <a:solidFill>
                            <a:srgbClr val="006FE0"/>
                          </a:solidFill>
                          <a:effectLst/>
                          <a:latin typeface="inherit"/>
                        </a:rPr>
                        <a:t> </a:t>
                      </a:r>
                      <a:r>
                        <a:rPr lang="en-US" sz="1500" dirty="0">
                          <a:solidFill>
                            <a:srgbClr val="DADADA"/>
                          </a:solidFill>
                          <a:effectLst/>
                          <a:latin typeface="inherit"/>
                        </a:rPr>
                        <a:t>=</a:t>
                      </a:r>
                      <a:r>
                        <a:rPr lang="en-US" sz="1500" dirty="0">
                          <a:solidFill>
                            <a:srgbClr val="006FE0"/>
                          </a:solidFill>
                          <a:effectLst/>
                          <a:latin typeface="inherit"/>
                        </a:rPr>
                        <a:t> </a:t>
                      </a:r>
                      <a:r>
                        <a:rPr lang="en-US" sz="1500" dirty="0">
                          <a:solidFill>
                            <a:srgbClr val="FF8000"/>
                          </a:solidFill>
                          <a:effectLst/>
                          <a:latin typeface="inherit"/>
                        </a:rPr>
                        <a:t>Person</a:t>
                      </a:r>
                      <a:r>
                        <a:rPr lang="en-US" sz="1500" dirty="0">
                          <a:solidFill>
                            <a:srgbClr val="D8D8D8"/>
                          </a:solidFill>
                          <a:effectLst/>
                          <a:latin typeface="inherit"/>
                        </a:rPr>
                        <a:t>(</a:t>
                      </a:r>
                      <a:r>
                        <a:rPr lang="en-US" sz="1500" dirty="0">
                          <a:solidFill>
                            <a:srgbClr val="D69D85"/>
                          </a:solidFill>
                          <a:effectLst/>
                          <a:latin typeface="inherit"/>
                        </a:rPr>
                        <a:t>"Alice"</a:t>
                      </a:r>
                      <a:r>
                        <a:rPr lang="en-US" sz="1500" dirty="0">
                          <a:solidFill>
                            <a:srgbClr val="D8D8D8"/>
                          </a:solidFill>
                          <a:effectLst/>
                          <a:latin typeface="inherit"/>
                        </a:rPr>
                        <a:t>,</a:t>
                      </a:r>
                      <a:r>
                        <a:rPr lang="en-US" sz="1500" dirty="0">
                          <a:solidFill>
                            <a:srgbClr val="006FE0"/>
                          </a:solidFill>
                          <a:effectLst/>
                          <a:latin typeface="inherit"/>
                        </a:rPr>
                        <a:t> </a:t>
                      </a:r>
                      <a:r>
                        <a:rPr lang="en-US" sz="1500" dirty="0">
                          <a:solidFill>
                            <a:srgbClr val="E7A37A"/>
                          </a:solidFill>
                          <a:effectLst/>
                          <a:latin typeface="inherit"/>
                        </a:rPr>
                        <a:t>20</a:t>
                      </a:r>
                      <a:r>
                        <a:rPr lang="en-US" sz="1500" dirty="0">
                          <a:solidFill>
                            <a:srgbClr val="D8D8D8"/>
                          </a:solidFill>
                          <a:effectLst/>
                          <a:latin typeface="inherit"/>
                        </a:rPr>
                        <a:t>)</a:t>
                      </a:r>
                      <a:endParaRPr lang="en-US" sz="1500" dirty="0">
                        <a:solidFill>
                          <a:srgbClr val="FFFFFF"/>
                        </a:solidFill>
                        <a:effectLst/>
                        <a:latin typeface="inherit"/>
                      </a:endParaRPr>
                    </a:p>
                    <a:p>
                      <a:pPr algn="l" fontAlgn="t"/>
                      <a:r>
                        <a:rPr lang="en-US" sz="1500" dirty="0">
                          <a:solidFill>
                            <a:srgbClr val="BDB76B"/>
                          </a:solidFill>
                          <a:effectLst/>
                          <a:latin typeface="inherit"/>
                        </a:rPr>
                        <a:t>p2</a:t>
                      </a:r>
                      <a:r>
                        <a:rPr lang="en-US" sz="1500" dirty="0">
                          <a:solidFill>
                            <a:srgbClr val="006FE0"/>
                          </a:solidFill>
                          <a:effectLst/>
                          <a:latin typeface="inherit"/>
                        </a:rPr>
                        <a:t> </a:t>
                      </a:r>
                      <a:r>
                        <a:rPr lang="en-US" sz="1500" dirty="0">
                          <a:solidFill>
                            <a:srgbClr val="DADADA"/>
                          </a:solidFill>
                          <a:effectLst/>
                          <a:latin typeface="inherit"/>
                        </a:rPr>
                        <a:t>=</a:t>
                      </a:r>
                      <a:r>
                        <a:rPr lang="en-US" sz="1500" dirty="0">
                          <a:solidFill>
                            <a:srgbClr val="006FE0"/>
                          </a:solidFill>
                          <a:effectLst/>
                          <a:latin typeface="inherit"/>
                        </a:rPr>
                        <a:t> </a:t>
                      </a:r>
                      <a:r>
                        <a:rPr lang="en-US" sz="1500" dirty="0">
                          <a:solidFill>
                            <a:srgbClr val="FF8000"/>
                          </a:solidFill>
                          <a:effectLst/>
                          <a:latin typeface="inherit"/>
                        </a:rPr>
                        <a:t>Person</a:t>
                      </a:r>
                      <a:r>
                        <a:rPr lang="en-US" sz="1500" dirty="0">
                          <a:solidFill>
                            <a:srgbClr val="D8D8D8"/>
                          </a:solidFill>
                          <a:effectLst/>
                          <a:latin typeface="inherit"/>
                        </a:rPr>
                        <a:t>(</a:t>
                      </a:r>
                      <a:r>
                        <a:rPr lang="en-US" sz="1500" dirty="0">
                          <a:solidFill>
                            <a:srgbClr val="D69D85"/>
                          </a:solidFill>
                          <a:effectLst/>
                          <a:latin typeface="inherit"/>
                        </a:rPr>
                        <a:t>"Bob"</a:t>
                      </a:r>
                      <a:r>
                        <a:rPr lang="en-US" sz="1500" dirty="0">
                          <a:solidFill>
                            <a:srgbClr val="D8D8D8"/>
                          </a:solidFill>
                          <a:effectLst/>
                          <a:latin typeface="inherit"/>
                        </a:rPr>
                        <a:t>,</a:t>
                      </a:r>
                      <a:r>
                        <a:rPr lang="en-US" sz="1500" dirty="0">
                          <a:solidFill>
                            <a:srgbClr val="006FE0"/>
                          </a:solidFill>
                          <a:effectLst/>
                          <a:latin typeface="inherit"/>
                        </a:rPr>
                        <a:t> </a:t>
                      </a:r>
                      <a:r>
                        <a:rPr lang="en-US" sz="1500" dirty="0">
                          <a:solidFill>
                            <a:srgbClr val="E7A37A"/>
                          </a:solidFill>
                          <a:effectLst/>
                          <a:latin typeface="inherit"/>
                        </a:rPr>
                        <a:t>30</a:t>
                      </a:r>
                      <a:r>
                        <a:rPr lang="en-US" sz="1500" dirty="0">
                          <a:solidFill>
                            <a:srgbClr val="D8D8D8"/>
                          </a:solidFill>
                          <a:effectLst/>
                          <a:latin typeface="inherit"/>
                        </a:rPr>
                        <a:t>)</a:t>
                      </a:r>
                      <a:endParaRPr lang="en-US" sz="1500" dirty="0">
                        <a:solidFill>
                          <a:srgbClr val="FFFFFF"/>
                        </a:solidFill>
                        <a:effectLst/>
                        <a:latin typeface="inherit"/>
                      </a:endParaRPr>
                    </a:p>
                    <a:p>
                      <a:pPr algn="l" fontAlgn="t"/>
                      <a:r>
                        <a:rPr lang="en-US" sz="1500" dirty="0">
                          <a:solidFill>
                            <a:srgbClr val="FFFFFF"/>
                          </a:solidFill>
                          <a:effectLst/>
                          <a:latin typeface="inherit"/>
                        </a:rPr>
                        <a:t> </a:t>
                      </a:r>
                    </a:p>
                    <a:p>
                      <a:pPr algn="l" fontAlgn="t"/>
                      <a:r>
                        <a:rPr lang="en-US" sz="1500" dirty="0">
                          <a:solidFill>
                            <a:srgbClr val="569CD6"/>
                          </a:solidFill>
                          <a:effectLst/>
                          <a:latin typeface="inherit"/>
                        </a:rPr>
                        <a:t>print</a:t>
                      </a:r>
                      <a:r>
                        <a:rPr lang="en-US" sz="1500" dirty="0">
                          <a:solidFill>
                            <a:srgbClr val="D8D8D8"/>
                          </a:solidFill>
                          <a:effectLst/>
                          <a:latin typeface="inherit"/>
                        </a:rPr>
                        <a:t>(</a:t>
                      </a:r>
                      <a:r>
                        <a:rPr lang="en-US" sz="1500" dirty="0">
                          <a:solidFill>
                            <a:srgbClr val="BDB76B"/>
                          </a:solidFill>
                          <a:effectLst/>
                          <a:latin typeface="inherit"/>
                        </a:rPr>
                        <a:t>p1</a:t>
                      </a:r>
                      <a:r>
                        <a:rPr lang="en-US" sz="1500" dirty="0">
                          <a:solidFill>
                            <a:srgbClr val="006FE0"/>
                          </a:solidFill>
                          <a:effectLst/>
                          <a:latin typeface="inherit"/>
                        </a:rPr>
                        <a:t> </a:t>
                      </a:r>
                      <a:r>
                        <a:rPr lang="en-US" sz="1500" dirty="0">
                          <a:solidFill>
                            <a:srgbClr val="DADADA"/>
                          </a:solidFill>
                          <a:effectLst/>
                          <a:latin typeface="inherit"/>
                        </a:rPr>
                        <a:t>&lt;</a:t>
                      </a:r>
                      <a:r>
                        <a:rPr lang="en-US" sz="1500" dirty="0">
                          <a:solidFill>
                            <a:srgbClr val="006FE0"/>
                          </a:solidFill>
                          <a:effectLst/>
                          <a:latin typeface="inherit"/>
                        </a:rPr>
                        <a:t> </a:t>
                      </a:r>
                      <a:r>
                        <a:rPr lang="en-US" sz="1500" dirty="0">
                          <a:solidFill>
                            <a:srgbClr val="BDB76B"/>
                          </a:solidFill>
                          <a:effectLst/>
                          <a:latin typeface="inherit"/>
                        </a:rPr>
                        <a:t>p2</a:t>
                      </a:r>
                      <a:r>
                        <a:rPr lang="en-US" sz="1500" dirty="0">
                          <a:solidFill>
                            <a:srgbClr val="D8D8D8"/>
                          </a:solidFill>
                          <a:effectLst/>
                          <a:latin typeface="inherit"/>
                        </a:rPr>
                        <a:t>)</a:t>
                      </a:r>
                      <a:r>
                        <a:rPr lang="en-US" sz="1500" dirty="0">
                          <a:solidFill>
                            <a:srgbClr val="006FE0"/>
                          </a:solidFill>
                          <a:effectLst/>
                          <a:latin typeface="inherit"/>
                        </a:rPr>
                        <a:t>  </a:t>
                      </a:r>
                      <a:r>
                        <a:rPr lang="en-US" sz="1500" i="1" dirty="0">
                          <a:solidFill>
                            <a:srgbClr val="57A64A"/>
                          </a:solidFill>
                          <a:effectLst/>
                          <a:latin typeface="inherit"/>
                        </a:rPr>
                        <a:t># </a:t>
                      </a:r>
                      <a:r>
                        <a:rPr lang="uk-UA" sz="1500" i="1" dirty="0">
                          <a:solidFill>
                            <a:srgbClr val="57A64A"/>
                          </a:solidFill>
                          <a:effectLst/>
                          <a:latin typeface="inherit"/>
                        </a:rPr>
                        <a:t>виведе </a:t>
                      </a:r>
                      <a:r>
                        <a:rPr lang="en-US" sz="1500" i="1" dirty="0">
                          <a:solidFill>
                            <a:srgbClr val="57A64A"/>
                          </a:solidFill>
                          <a:effectLst/>
                          <a:latin typeface="inherit"/>
                        </a:rPr>
                        <a:t>True</a:t>
                      </a:r>
                      <a:endParaRPr lang="en-US" sz="1500" dirty="0">
                        <a:solidFill>
                          <a:srgbClr val="FFFFFF"/>
                        </a:solidFill>
                        <a:effectLst/>
                        <a:latin typeface="inherit"/>
                      </a:endParaRPr>
                    </a:p>
                    <a:p>
                      <a:pPr algn="l" fontAlgn="t"/>
                      <a:r>
                        <a:rPr lang="en-US" sz="1500" dirty="0">
                          <a:solidFill>
                            <a:srgbClr val="569CD6"/>
                          </a:solidFill>
                          <a:effectLst/>
                          <a:latin typeface="inherit"/>
                        </a:rPr>
                        <a:t>print</a:t>
                      </a:r>
                      <a:r>
                        <a:rPr lang="en-US" sz="1500" dirty="0">
                          <a:solidFill>
                            <a:srgbClr val="D8D8D8"/>
                          </a:solidFill>
                          <a:effectLst/>
                          <a:latin typeface="inherit"/>
                        </a:rPr>
                        <a:t>(</a:t>
                      </a:r>
                      <a:r>
                        <a:rPr lang="en-US" sz="1500" dirty="0">
                          <a:solidFill>
                            <a:srgbClr val="BDB76B"/>
                          </a:solidFill>
                          <a:effectLst/>
                          <a:latin typeface="inherit"/>
                        </a:rPr>
                        <a:t>p2</a:t>
                      </a:r>
                      <a:r>
                        <a:rPr lang="en-US" sz="1500" dirty="0">
                          <a:solidFill>
                            <a:srgbClr val="006FE0"/>
                          </a:solidFill>
                          <a:effectLst/>
                          <a:latin typeface="inherit"/>
                        </a:rPr>
                        <a:t> </a:t>
                      </a:r>
                      <a:r>
                        <a:rPr lang="en-US" sz="1500" dirty="0">
                          <a:solidFill>
                            <a:srgbClr val="DADADA"/>
                          </a:solidFill>
                          <a:effectLst/>
                          <a:latin typeface="inherit"/>
                        </a:rPr>
                        <a:t>&lt;</a:t>
                      </a:r>
                      <a:r>
                        <a:rPr lang="en-US" sz="1500" dirty="0">
                          <a:solidFill>
                            <a:srgbClr val="006FE0"/>
                          </a:solidFill>
                          <a:effectLst/>
                          <a:latin typeface="inherit"/>
                        </a:rPr>
                        <a:t> </a:t>
                      </a:r>
                      <a:r>
                        <a:rPr lang="en-US" sz="1500" dirty="0">
                          <a:solidFill>
                            <a:srgbClr val="BDB76B"/>
                          </a:solidFill>
                          <a:effectLst/>
                          <a:latin typeface="inherit"/>
                        </a:rPr>
                        <a:t>p1</a:t>
                      </a:r>
                      <a:r>
                        <a:rPr lang="en-US" sz="1500" dirty="0">
                          <a:solidFill>
                            <a:srgbClr val="D8D8D8"/>
                          </a:solidFill>
                          <a:effectLst/>
                          <a:latin typeface="inherit"/>
                        </a:rPr>
                        <a:t>)</a:t>
                      </a:r>
                      <a:r>
                        <a:rPr lang="en-US" sz="1500" dirty="0">
                          <a:solidFill>
                            <a:srgbClr val="006FE0"/>
                          </a:solidFill>
                          <a:effectLst/>
                          <a:latin typeface="inherit"/>
                        </a:rPr>
                        <a:t>  </a:t>
                      </a:r>
                      <a:r>
                        <a:rPr lang="en-US" sz="1500" i="1" dirty="0">
                          <a:solidFill>
                            <a:srgbClr val="57A64A"/>
                          </a:solidFill>
                          <a:effectLst/>
                          <a:latin typeface="inherit"/>
                        </a:rPr>
                        <a:t># </a:t>
                      </a:r>
                      <a:r>
                        <a:rPr lang="uk-UA" sz="1500" i="1" dirty="0">
                          <a:solidFill>
                            <a:srgbClr val="57A64A"/>
                          </a:solidFill>
                          <a:effectLst/>
                          <a:latin typeface="inherit"/>
                        </a:rPr>
                        <a:t>виведе </a:t>
                      </a:r>
                      <a:r>
                        <a:rPr lang="en-US" sz="1500" i="1" dirty="0">
                          <a:solidFill>
                            <a:srgbClr val="57A64A"/>
                          </a:solidFill>
                          <a:effectLst/>
                          <a:latin typeface="inherit"/>
                        </a:rPr>
                        <a:t>False</a:t>
                      </a:r>
                      <a:endParaRPr lang="en-US" sz="1500" dirty="0">
                        <a:solidFill>
                          <a:srgbClr val="FFFFFF"/>
                        </a:solidFill>
                        <a:effectLst/>
                        <a:latin typeface="inherit"/>
                      </a:endParaRPr>
                    </a:p>
                  </a:txBody>
                  <a:tcPr marL="75023" marR="75023" marT="37512" marB="37512">
                    <a:lnL w="7620" cap="flat" cmpd="sng" algn="ctr">
                      <a:solidFill>
                        <a:srgbClr val="8C8D8F"/>
                      </a:solidFill>
                      <a:prstDash val="solid"/>
                      <a:round/>
                      <a:headEnd type="none" w="med" len="med"/>
                      <a:tailEnd type="none" w="med" len="med"/>
                    </a:lnL>
                    <a:lnR>
                      <a:noFill/>
                    </a:lnR>
                    <a:lnT>
                      <a:noFill/>
                    </a:lnT>
                    <a:lnB>
                      <a:noFill/>
                    </a:lnB>
                    <a:solidFill>
                      <a:srgbClr val="323232"/>
                    </a:solidFill>
                  </a:tcPr>
                </a:tc>
                <a:extLst>
                  <a:ext uri="{0D108BD9-81ED-4DB2-BD59-A6C34878D82A}">
                    <a16:rowId xmlns:a16="http://schemas.microsoft.com/office/drawing/2014/main" val="2356630357"/>
                  </a:ext>
                </a:extLst>
              </a:tr>
            </a:tbl>
          </a:graphicData>
        </a:graphic>
      </p:graphicFrame>
      <p:sp>
        <p:nvSpPr>
          <p:cNvPr id="9" name="TextBox 8">
            <a:extLst>
              <a:ext uri="{FF2B5EF4-FFF2-40B4-BE49-F238E27FC236}">
                <a16:creationId xmlns:a16="http://schemas.microsoft.com/office/drawing/2014/main" id="{B198DFA5-4D8C-9992-9879-079793555CAA}"/>
              </a:ext>
            </a:extLst>
          </p:cNvPr>
          <p:cNvSpPr txBox="1"/>
          <p:nvPr/>
        </p:nvSpPr>
        <p:spPr>
          <a:xfrm>
            <a:off x="7374193" y="3559728"/>
            <a:ext cx="6096000" cy="923330"/>
          </a:xfrm>
          <a:prstGeom prst="rect">
            <a:avLst/>
          </a:prstGeom>
          <a:noFill/>
        </p:spPr>
        <p:txBody>
          <a:bodyPr wrap="square">
            <a:spAutoFit/>
          </a:bodyPr>
          <a:lstStyle/>
          <a:p>
            <a:pPr algn="l"/>
            <a:r>
              <a:rPr lang="uk-UA" b="0" i="0" dirty="0">
                <a:solidFill>
                  <a:srgbClr val="252525"/>
                </a:solidFill>
                <a:effectLst/>
                <a:latin typeface="Roboto" panose="02000000000000000000" pitchFamily="2" charset="0"/>
              </a:rPr>
              <a:t>Результат: </a:t>
            </a:r>
            <a:r>
              <a:rPr lang="en-US" b="0" i="0" dirty="0">
                <a:solidFill>
                  <a:srgbClr val="252525"/>
                </a:solidFill>
                <a:effectLst/>
                <a:latin typeface="Roboto" panose="02000000000000000000" pitchFamily="2" charset="0"/>
              </a:rPr>
              <a:t>True False</a:t>
            </a:r>
          </a:p>
          <a:p>
            <a:br>
              <a:rPr lang="en-US" dirty="0"/>
            </a:br>
            <a:endParaRPr lang="uk-UA" dirty="0"/>
          </a:p>
        </p:txBody>
      </p:sp>
    </p:spTree>
    <p:extLst>
      <p:ext uri="{BB962C8B-B14F-4D97-AF65-F5344CB8AC3E}">
        <p14:creationId xmlns:p14="http://schemas.microsoft.com/office/powerpoint/2010/main" val="907958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D69888-D14F-C5A0-2380-382A71F474FF}"/>
              </a:ext>
            </a:extLst>
          </p:cNvPr>
          <p:cNvSpPr txBox="1"/>
          <p:nvPr/>
        </p:nvSpPr>
        <p:spPr>
          <a:xfrm>
            <a:off x="243490" y="1049905"/>
            <a:ext cx="11142264" cy="1754326"/>
          </a:xfrm>
          <a:prstGeom prst="rect">
            <a:avLst/>
          </a:prstGeom>
          <a:noFill/>
        </p:spPr>
        <p:txBody>
          <a:bodyPr wrap="square">
            <a:spAutoFit/>
          </a:bodyPr>
          <a:lstStyle/>
          <a:p>
            <a:pPr algn="l"/>
            <a:r>
              <a:rPr lang="uk-UA" b="0" i="0" dirty="0">
                <a:solidFill>
                  <a:srgbClr val="252525"/>
                </a:solidFill>
                <a:effectLst/>
                <a:latin typeface="Roboto" panose="02000000000000000000" pitchFamily="2" charset="0"/>
              </a:rPr>
              <a:t>Тут метод __</a:t>
            </a:r>
            <a:r>
              <a:rPr lang="en-US" b="0" i="0" dirty="0" err="1">
                <a:solidFill>
                  <a:srgbClr val="252525"/>
                </a:solidFill>
                <a:effectLst/>
                <a:latin typeface="Roboto" panose="02000000000000000000" pitchFamily="2" charset="0"/>
              </a:rPr>
              <a:t>lt</a:t>
            </a:r>
            <a:r>
              <a:rPr lang="en-US" b="0" i="0" dirty="0">
                <a:solidFill>
                  <a:srgbClr val="252525"/>
                </a:solidFill>
                <a:effectLst/>
                <a:latin typeface="Roboto" panose="02000000000000000000" pitchFamily="2" charset="0"/>
              </a:rPr>
              <a:t>__() </a:t>
            </a:r>
            <a:r>
              <a:rPr lang="uk-UA" b="0" i="0" dirty="0">
                <a:solidFill>
                  <a:srgbClr val="252525"/>
                </a:solidFill>
                <a:effectLst/>
                <a:latin typeface="Roboto" panose="02000000000000000000" pitchFamily="2" charset="0"/>
              </a:rPr>
              <a:t>перевантажує оператор &lt; для порівняння члена </a:t>
            </a:r>
            <a:r>
              <a:rPr lang="en-US" b="0" i="0" dirty="0">
                <a:solidFill>
                  <a:srgbClr val="252525"/>
                </a:solidFill>
                <a:effectLst/>
                <a:latin typeface="Roboto" panose="02000000000000000000" pitchFamily="2" charset="0"/>
              </a:rPr>
              <a:t>age </a:t>
            </a:r>
            <a:r>
              <a:rPr lang="uk-UA" b="0" i="0" dirty="0">
                <a:solidFill>
                  <a:srgbClr val="252525"/>
                </a:solidFill>
                <a:effectLst/>
                <a:latin typeface="Roboto" panose="02000000000000000000" pitchFamily="2" charset="0"/>
              </a:rPr>
              <a:t>двох об’єктів. </a:t>
            </a:r>
          </a:p>
          <a:p>
            <a:pPr algn="l"/>
            <a:r>
              <a:rPr lang="uk-UA" b="0" i="0" dirty="0">
                <a:solidFill>
                  <a:srgbClr val="252525"/>
                </a:solidFill>
                <a:effectLst/>
                <a:latin typeface="Roboto" panose="02000000000000000000" pitchFamily="2" charset="0"/>
              </a:rPr>
              <a:t>Метод __</a:t>
            </a:r>
            <a:r>
              <a:rPr lang="en-US" b="0" i="0" dirty="0" err="1">
                <a:solidFill>
                  <a:srgbClr val="252525"/>
                </a:solidFill>
                <a:effectLst/>
                <a:latin typeface="Roboto" panose="02000000000000000000" pitchFamily="2" charset="0"/>
              </a:rPr>
              <a:t>lt</a:t>
            </a:r>
            <a:r>
              <a:rPr lang="en-US" b="0" i="0" dirty="0">
                <a:solidFill>
                  <a:srgbClr val="252525"/>
                </a:solidFill>
                <a:effectLst/>
                <a:latin typeface="Roboto" panose="02000000000000000000" pitchFamily="2" charset="0"/>
              </a:rPr>
              <a:t>__() </a:t>
            </a:r>
            <a:r>
              <a:rPr lang="uk-UA" b="0" i="0" dirty="0">
                <a:solidFill>
                  <a:srgbClr val="252525"/>
                </a:solidFill>
                <a:effectLst/>
                <a:latin typeface="Roboto" panose="02000000000000000000" pitchFamily="2" charset="0"/>
              </a:rPr>
              <a:t>повертає:    </a:t>
            </a:r>
          </a:p>
          <a:p>
            <a:pPr algn="l"/>
            <a:r>
              <a:rPr lang="en-US" b="0" i="0" dirty="0">
                <a:solidFill>
                  <a:srgbClr val="252525"/>
                </a:solidFill>
                <a:effectLst/>
                <a:latin typeface="Roboto" panose="02000000000000000000" pitchFamily="2" charset="0"/>
              </a:rPr>
              <a:t>True, </a:t>
            </a:r>
            <a:r>
              <a:rPr lang="uk-UA" b="0" i="0" dirty="0">
                <a:solidFill>
                  <a:srgbClr val="252525"/>
                </a:solidFill>
                <a:effectLst/>
                <a:latin typeface="Roboto" panose="02000000000000000000" pitchFamily="2" charset="0"/>
              </a:rPr>
              <a:t>якщо </a:t>
            </a:r>
            <a:r>
              <a:rPr lang="en-US" b="0" i="0" dirty="0">
                <a:solidFill>
                  <a:srgbClr val="252525"/>
                </a:solidFill>
                <a:effectLst/>
                <a:latin typeface="Roboto" panose="02000000000000000000" pitchFamily="2" charset="0"/>
              </a:rPr>
              <a:t>age </a:t>
            </a:r>
            <a:r>
              <a:rPr lang="uk-UA" b="0" i="0" dirty="0">
                <a:solidFill>
                  <a:srgbClr val="252525"/>
                </a:solidFill>
                <a:effectLst/>
                <a:latin typeface="Roboto" panose="02000000000000000000" pitchFamily="2" charset="0"/>
              </a:rPr>
              <a:t>першого об’єкта менше </a:t>
            </a:r>
            <a:r>
              <a:rPr lang="en-US" b="0" i="0" dirty="0">
                <a:solidFill>
                  <a:srgbClr val="252525"/>
                </a:solidFill>
                <a:effectLst/>
                <a:latin typeface="Roboto" panose="02000000000000000000" pitchFamily="2" charset="0"/>
              </a:rPr>
              <a:t>age </a:t>
            </a:r>
            <a:r>
              <a:rPr lang="uk-UA" b="0" i="0" dirty="0">
                <a:solidFill>
                  <a:srgbClr val="252525"/>
                </a:solidFill>
                <a:effectLst/>
                <a:latin typeface="Roboto" panose="02000000000000000000" pitchFamily="2" charset="0"/>
              </a:rPr>
              <a:t>другого об’єкта;    </a:t>
            </a:r>
          </a:p>
          <a:p>
            <a:pPr algn="l"/>
            <a:r>
              <a:rPr lang="en-US" b="0" i="0" dirty="0">
                <a:solidFill>
                  <a:srgbClr val="252525"/>
                </a:solidFill>
                <a:effectLst/>
                <a:latin typeface="Roboto" panose="02000000000000000000" pitchFamily="2" charset="0"/>
              </a:rPr>
              <a:t>False, </a:t>
            </a:r>
            <a:r>
              <a:rPr lang="uk-UA" b="0" i="0" dirty="0">
                <a:solidFill>
                  <a:srgbClr val="252525"/>
                </a:solidFill>
                <a:effectLst/>
                <a:latin typeface="Roboto" panose="02000000000000000000" pitchFamily="2" charset="0"/>
              </a:rPr>
              <a:t>якщо </a:t>
            </a:r>
            <a:r>
              <a:rPr lang="en-US" b="0" i="0" dirty="0">
                <a:solidFill>
                  <a:srgbClr val="252525"/>
                </a:solidFill>
                <a:effectLst/>
                <a:latin typeface="Roboto" panose="02000000000000000000" pitchFamily="2" charset="0"/>
              </a:rPr>
              <a:t>age </a:t>
            </a:r>
            <a:r>
              <a:rPr lang="uk-UA" b="0" i="0" dirty="0">
                <a:solidFill>
                  <a:srgbClr val="252525"/>
                </a:solidFill>
                <a:effectLst/>
                <a:latin typeface="Roboto" panose="02000000000000000000" pitchFamily="2" charset="0"/>
              </a:rPr>
              <a:t>першого об’єкта більше </a:t>
            </a:r>
            <a:r>
              <a:rPr lang="en-US" b="0" i="0" dirty="0">
                <a:solidFill>
                  <a:srgbClr val="252525"/>
                </a:solidFill>
                <a:effectLst/>
                <a:latin typeface="Roboto" panose="02000000000000000000" pitchFamily="2" charset="0"/>
              </a:rPr>
              <a:t>age </a:t>
            </a:r>
            <a:r>
              <a:rPr lang="uk-UA" b="0" i="0" dirty="0">
                <a:solidFill>
                  <a:srgbClr val="252525"/>
                </a:solidFill>
                <a:effectLst/>
                <a:latin typeface="Roboto" panose="02000000000000000000" pitchFamily="2" charset="0"/>
              </a:rPr>
              <a:t>другого об’єкта.</a:t>
            </a:r>
          </a:p>
          <a:p>
            <a:br>
              <a:rPr lang="uk-UA" dirty="0"/>
            </a:br>
            <a:endParaRPr lang="uk-UA" dirty="0"/>
          </a:p>
        </p:txBody>
      </p:sp>
      <p:sp>
        <p:nvSpPr>
          <p:cNvPr id="5" name="TextBox 4">
            <a:extLst>
              <a:ext uri="{FF2B5EF4-FFF2-40B4-BE49-F238E27FC236}">
                <a16:creationId xmlns:a16="http://schemas.microsoft.com/office/drawing/2014/main" id="{3015E10F-1708-42E4-BC15-B4438F23B3EF}"/>
              </a:ext>
            </a:extLst>
          </p:cNvPr>
          <p:cNvSpPr txBox="1"/>
          <p:nvPr/>
        </p:nvSpPr>
        <p:spPr>
          <a:xfrm>
            <a:off x="243490" y="2204066"/>
            <a:ext cx="6096000" cy="1200329"/>
          </a:xfrm>
          <a:prstGeom prst="rect">
            <a:avLst/>
          </a:prstGeom>
          <a:noFill/>
        </p:spPr>
        <p:txBody>
          <a:bodyPr wrap="square">
            <a:spAutoFit/>
          </a:bodyPr>
          <a:lstStyle/>
          <a:p>
            <a:pPr algn="l"/>
            <a:r>
              <a:rPr lang="ru-RU" b="0" i="0" dirty="0">
                <a:solidFill>
                  <a:srgbClr val="000000"/>
                </a:solidFill>
                <a:effectLst/>
                <a:latin typeface="Open Sans" panose="020B0606030504020204" pitchFamily="34" charset="0"/>
              </a:rPr>
              <a:t>Список </a:t>
            </a:r>
            <a:r>
              <a:rPr lang="ru-RU" b="0" i="0" dirty="0" err="1">
                <a:solidFill>
                  <a:srgbClr val="000000"/>
                </a:solidFill>
                <a:effectLst/>
                <a:latin typeface="Open Sans" panose="020B0606030504020204" pitchFamily="34" charset="0"/>
              </a:rPr>
              <a:t>операторів</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порівняння</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які</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можна</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перевантажити</a:t>
            </a:r>
            <a:r>
              <a:rPr lang="ru-RU" b="0" i="0" dirty="0">
                <a:solidFill>
                  <a:srgbClr val="000000"/>
                </a:solidFill>
                <a:effectLst/>
                <a:latin typeface="Open Sans" panose="020B0606030504020204" pitchFamily="34" charset="0"/>
              </a:rPr>
              <a:t> в Python:</a:t>
            </a:r>
          </a:p>
          <a:p>
            <a:br>
              <a:rPr lang="ru-RU" dirty="0"/>
            </a:br>
            <a:endParaRPr lang="uk-UA" dirty="0"/>
          </a:p>
        </p:txBody>
      </p:sp>
      <p:sp>
        <p:nvSpPr>
          <p:cNvPr id="6" name="TextBox 5">
            <a:extLst>
              <a:ext uri="{FF2B5EF4-FFF2-40B4-BE49-F238E27FC236}">
                <a16:creationId xmlns:a16="http://schemas.microsoft.com/office/drawing/2014/main" id="{46664083-22E0-7F51-2D57-30A36652C2EE}"/>
              </a:ext>
            </a:extLst>
          </p:cNvPr>
          <p:cNvSpPr txBox="1"/>
          <p:nvPr/>
        </p:nvSpPr>
        <p:spPr>
          <a:xfrm>
            <a:off x="0" y="403574"/>
            <a:ext cx="12192000" cy="646331"/>
          </a:xfrm>
          <a:prstGeom prst="rect">
            <a:avLst/>
          </a:prstGeom>
          <a:noFill/>
        </p:spPr>
        <p:txBody>
          <a:bodyPr wrap="square">
            <a:spAutoFit/>
          </a:bodyPr>
          <a:lstStyle/>
          <a:p>
            <a:pPr algn="ctr"/>
            <a:r>
              <a:rPr lang="ru-RU" sz="3600" b="1" i="0" dirty="0" err="1">
                <a:solidFill>
                  <a:srgbClr val="000000"/>
                </a:solidFill>
                <a:effectLst/>
                <a:latin typeface="Segoe UI" panose="020B0502040204020203" pitchFamily="34" charset="0"/>
              </a:rPr>
              <a:t>Перевантаження</a:t>
            </a:r>
            <a:r>
              <a:rPr lang="ru-RU" sz="3600" b="1" i="0" dirty="0">
                <a:solidFill>
                  <a:srgbClr val="000000"/>
                </a:solidFill>
                <a:effectLst/>
                <a:latin typeface="Segoe UI" panose="020B0502040204020203" pitchFamily="34" charset="0"/>
              </a:rPr>
              <a:t> </a:t>
            </a:r>
            <a:r>
              <a:rPr lang="ru-RU" sz="3600" b="1" i="0" dirty="0" err="1">
                <a:solidFill>
                  <a:srgbClr val="000000"/>
                </a:solidFill>
                <a:effectLst/>
                <a:latin typeface="Segoe UI" panose="020B0502040204020203" pitchFamily="34" charset="0"/>
              </a:rPr>
              <a:t>операторів</a:t>
            </a:r>
            <a:r>
              <a:rPr lang="ru-RU" sz="3600" b="1" i="0" dirty="0">
                <a:solidFill>
                  <a:srgbClr val="000000"/>
                </a:solidFill>
                <a:effectLst/>
                <a:latin typeface="Segoe UI" panose="020B0502040204020203" pitchFamily="34" charset="0"/>
              </a:rPr>
              <a:t> </a:t>
            </a:r>
            <a:r>
              <a:rPr lang="ru-RU" sz="3600" b="1" i="0" dirty="0" err="1">
                <a:solidFill>
                  <a:srgbClr val="000000"/>
                </a:solidFill>
                <a:effectLst/>
                <a:latin typeface="Segoe UI" panose="020B0502040204020203" pitchFamily="34" charset="0"/>
              </a:rPr>
              <a:t>порівняння</a:t>
            </a:r>
            <a:r>
              <a:rPr lang="ru-RU" sz="3600" b="1" i="0" dirty="0">
                <a:solidFill>
                  <a:srgbClr val="000000"/>
                </a:solidFill>
                <a:effectLst/>
                <a:latin typeface="Segoe UI" panose="020B0502040204020203" pitchFamily="34" charset="0"/>
              </a:rPr>
              <a:t> в Python</a:t>
            </a:r>
          </a:p>
        </p:txBody>
      </p:sp>
      <p:graphicFrame>
        <p:nvGraphicFramePr>
          <p:cNvPr id="7" name="Таблица 6">
            <a:extLst>
              <a:ext uri="{FF2B5EF4-FFF2-40B4-BE49-F238E27FC236}">
                <a16:creationId xmlns:a16="http://schemas.microsoft.com/office/drawing/2014/main" id="{9517C876-70B7-04E2-01D5-12B19884C787}"/>
              </a:ext>
            </a:extLst>
          </p:cNvPr>
          <p:cNvGraphicFramePr>
            <a:graphicFrameLocks noGrp="1"/>
          </p:cNvGraphicFramePr>
          <p:nvPr>
            <p:extLst>
              <p:ext uri="{D42A27DB-BD31-4B8C-83A1-F6EECF244321}">
                <p14:modId xmlns:p14="http://schemas.microsoft.com/office/powerpoint/2010/main" val="3803529506"/>
              </p:ext>
            </p:extLst>
          </p:nvPr>
        </p:nvGraphicFramePr>
        <p:xfrm>
          <a:off x="2217420" y="2918746"/>
          <a:ext cx="7757160" cy="3535680"/>
        </p:xfrm>
        <a:graphic>
          <a:graphicData uri="http://schemas.openxmlformats.org/drawingml/2006/table">
            <a:tbl>
              <a:tblPr/>
              <a:tblGrid>
                <a:gridCol w="2585720">
                  <a:extLst>
                    <a:ext uri="{9D8B030D-6E8A-4147-A177-3AD203B41FA5}">
                      <a16:colId xmlns:a16="http://schemas.microsoft.com/office/drawing/2014/main" val="1081467119"/>
                    </a:ext>
                  </a:extLst>
                </a:gridCol>
                <a:gridCol w="2585720">
                  <a:extLst>
                    <a:ext uri="{9D8B030D-6E8A-4147-A177-3AD203B41FA5}">
                      <a16:colId xmlns:a16="http://schemas.microsoft.com/office/drawing/2014/main" val="4133028523"/>
                    </a:ext>
                  </a:extLst>
                </a:gridCol>
                <a:gridCol w="2585720">
                  <a:extLst>
                    <a:ext uri="{9D8B030D-6E8A-4147-A177-3AD203B41FA5}">
                      <a16:colId xmlns:a16="http://schemas.microsoft.com/office/drawing/2014/main" val="4216224932"/>
                    </a:ext>
                  </a:extLst>
                </a:gridCol>
              </a:tblGrid>
              <a:tr h="0">
                <a:tc>
                  <a:txBody>
                    <a:bodyPr/>
                    <a:lstStyle/>
                    <a:p>
                      <a:pPr algn="ctr"/>
                      <a:r>
                        <a:rPr lang="uk-UA" b="1" i="0">
                          <a:solidFill>
                            <a:srgbClr val="F7E999"/>
                          </a:solidFill>
                          <a:effectLst/>
                          <a:latin typeface="Open Sans" panose="020B0606030504020204" pitchFamily="34" charset="0"/>
                        </a:rPr>
                        <a:t>Оператор</a:t>
                      </a:r>
                      <a:endParaRPr lang="uk-UA" b="0" i="0">
                        <a:solidFill>
                          <a:srgbClr val="000000"/>
                        </a:solidFill>
                        <a:effectLst/>
                        <a:latin typeface="Open Sans" panose="020B0606030504020204" pitchFamily="34" charset="0"/>
                      </a:endParaRPr>
                    </a:p>
                  </a:txBody>
                  <a:tcPr marL="76200" marR="76200" marT="76200" marB="76200" anchor="ctr">
                    <a:lnL>
                      <a:noFill/>
                    </a:lnL>
                    <a:lnR>
                      <a:noFill/>
                    </a:lnR>
                    <a:lnT>
                      <a:noFill/>
                    </a:lnT>
                    <a:lnB>
                      <a:noFill/>
                    </a:lnB>
                    <a:solidFill>
                      <a:srgbClr val="4B4B4B"/>
                    </a:solidFill>
                  </a:tcPr>
                </a:tc>
                <a:tc>
                  <a:txBody>
                    <a:bodyPr/>
                    <a:lstStyle/>
                    <a:p>
                      <a:pPr algn="ctr"/>
                      <a:r>
                        <a:rPr lang="uk-UA" b="1" i="0">
                          <a:solidFill>
                            <a:srgbClr val="F7E999"/>
                          </a:solidFill>
                          <a:effectLst/>
                          <a:latin typeface="Open Sans" panose="020B0606030504020204" pitchFamily="34" charset="0"/>
                        </a:rPr>
                        <a:t>Вираз</a:t>
                      </a:r>
                      <a:endParaRPr lang="uk-UA" b="0" i="0">
                        <a:solidFill>
                          <a:srgbClr val="000000"/>
                        </a:solidFill>
                        <a:effectLst/>
                        <a:latin typeface="Open Sans" panose="020B0606030504020204" pitchFamily="34" charset="0"/>
                      </a:endParaRPr>
                    </a:p>
                  </a:txBody>
                  <a:tcPr marL="76200" marR="76200" marT="76200" marB="76200" anchor="ctr">
                    <a:lnL>
                      <a:noFill/>
                    </a:lnL>
                    <a:lnR>
                      <a:noFill/>
                    </a:lnR>
                    <a:lnT>
                      <a:noFill/>
                    </a:lnT>
                    <a:lnB>
                      <a:noFill/>
                    </a:lnB>
                    <a:solidFill>
                      <a:srgbClr val="4B4B4B"/>
                    </a:solidFill>
                  </a:tcPr>
                </a:tc>
                <a:tc>
                  <a:txBody>
                    <a:bodyPr/>
                    <a:lstStyle/>
                    <a:p>
                      <a:pPr algn="ctr"/>
                      <a:r>
                        <a:rPr lang="uk-UA" b="1" i="0">
                          <a:solidFill>
                            <a:srgbClr val="F7E999"/>
                          </a:solidFill>
                          <a:effectLst/>
                          <a:latin typeface="Open Sans" panose="020B0606030504020204" pitchFamily="34" charset="0"/>
                        </a:rPr>
                        <a:t>Всередині</a:t>
                      </a:r>
                      <a:endParaRPr lang="uk-UA" b="0" i="0">
                        <a:solidFill>
                          <a:srgbClr val="000000"/>
                        </a:solidFill>
                        <a:effectLst/>
                        <a:latin typeface="Open Sans" panose="020B0606030504020204" pitchFamily="34" charset="0"/>
                      </a:endParaRPr>
                    </a:p>
                  </a:txBody>
                  <a:tcPr marL="76200" marR="76200" marT="76200" marB="76200" anchor="ctr">
                    <a:lnL>
                      <a:noFill/>
                    </a:lnL>
                    <a:lnR>
                      <a:noFill/>
                    </a:lnR>
                    <a:lnT>
                      <a:noFill/>
                    </a:lnT>
                    <a:lnB>
                      <a:noFill/>
                    </a:lnB>
                    <a:solidFill>
                      <a:srgbClr val="4B4B4B"/>
                    </a:solidFill>
                  </a:tcPr>
                </a:tc>
                <a:extLst>
                  <a:ext uri="{0D108BD9-81ED-4DB2-BD59-A6C34878D82A}">
                    <a16:rowId xmlns:a16="http://schemas.microsoft.com/office/drawing/2014/main" val="860674985"/>
                  </a:ext>
                </a:extLst>
              </a:tr>
              <a:tr h="0">
                <a:tc>
                  <a:txBody>
                    <a:bodyPr/>
                    <a:lstStyle/>
                    <a:p>
                      <a:pPr algn="ctr"/>
                      <a:r>
                        <a:rPr lang="uk-UA" b="1" i="0">
                          <a:solidFill>
                            <a:srgbClr val="000000"/>
                          </a:solidFill>
                          <a:effectLst/>
                          <a:latin typeface="Open Sans" panose="020B0606030504020204" pitchFamily="34" charset="0"/>
                        </a:rPr>
                        <a:t>Менше ніж (&lt;)</a:t>
                      </a:r>
                      <a:endParaRPr lang="uk-UA" b="0" i="0">
                        <a:solidFill>
                          <a:srgbClr val="000000"/>
                        </a:solidFill>
                        <a:effectLst/>
                        <a:latin typeface="Open Sans" panose="020B0606030504020204" pitchFamily="34" charset="0"/>
                      </a:endParaRPr>
                    </a:p>
                  </a:txBody>
                  <a:tcPr marL="76200" marR="76200" marT="76200" marB="76200" anchor="ctr">
                    <a:lnL>
                      <a:noFill/>
                    </a:lnL>
                    <a:lnR>
                      <a:noFill/>
                    </a:lnR>
                    <a:lnT>
                      <a:noFill/>
                    </a:lnT>
                    <a:lnB>
                      <a:noFill/>
                    </a:lnB>
                    <a:solidFill>
                      <a:srgbClr val="4B4B4B"/>
                    </a:solidFill>
                  </a:tcPr>
                </a:tc>
                <a:tc>
                  <a:txBody>
                    <a:bodyPr/>
                    <a:lstStyle/>
                    <a:p>
                      <a:pPr algn="ctr"/>
                      <a:r>
                        <a:rPr lang="en-US" b="0" i="0">
                          <a:solidFill>
                            <a:srgbClr val="000000"/>
                          </a:solidFill>
                          <a:effectLst/>
                          <a:latin typeface="Open Sans" panose="020B0606030504020204" pitchFamily="34" charset="0"/>
                        </a:rPr>
                        <a:t>p1 &lt; p2</a:t>
                      </a:r>
                    </a:p>
                  </a:txBody>
                  <a:tcPr marL="76200" marR="76200" marT="76200" marB="76200" anchor="ctr">
                    <a:lnL>
                      <a:noFill/>
                    </a:lnL>
                    <a:lnR>
                      <a:noFill/>
                    </a:lnR>
                    <a:lnT>
                      <a:noFill/>
                    </a:lnT>
                    <a:lnB>
                      <a:noFill/>
                    </a:lnB>
                    <a:solidFill>
                      <a:srgbClr val="4B4B4B"/>
                    </a:solidFill>
                  </a:tcPr>
                </a:tc>
                <a:tc>
                  <a:txBody>
                    <a:bodyPr/>
                    <a:lstStyle/>
                    <a:p>
                      <a:pPr algn="ctr"/>
                      <a:r>
                        <a:rPr lang="en-US" b="0" i="0">
                          <a:solidFill>
                            <a:srgbClr val="000000"/>
                          </a:solidFill>
                          <a:effectLst/>
                          <a:latin typeface="Open Sans" panose="020B0606030504020204" pitchFamily="34" charset="0"/>
                        </a:rPr>
                        <a:t>p1.__lt__(p2)</a:t>
                      </a:r>
                    </a:p>
                  </a:txBody>
                  <a:tcPr marL="76200" marR="76200" marT="76200" marB="76200" anchor="ctr">
                    <a:lnL>
                      <a:noFill/>
                    </a:lnL>
                    <a:lnR>
                      <a:noFill/>
                    </a:lnR>
                    <a:lnT>
                      <a:noFill/>
                    </a:lnT>
                    <a:lnB>
                      <a:noFill/>
                    </a:lnB>
                    <a:solidFill>
                      <a:srgbClr val="4B4B4B"/>
                    </a:solidFill>
                  </a:tcPr>
                </a:tc>
                <a:extLst>
                  <a:ext uri="{0D108BD9-81ED-4DB2-BD59-A6C34878D82A}">
                    <a16:rowId xmlns:a16="http://schemas.microsoft.com/office/drawing/2014/main" val="4170488916"/>
                  </a:ext>
                </a:extLst>
              </a:tr>
              <a:tr h="0">
                <a:tc>
                  <a:txBody>
                    <a:bodyPr/>
                    <a:lstStyle/>
                    <a:p>
                      <a:pPr algn="ctr"/>
                      <a:r>
                        <a:rPr lang="uk-UA" b="1" i="0">
                          <a:solidFill>
                            <a:srgbClr val="000000"/>
                          </a:solidFill>
                          <a:effectLst/>
                          <a:latin typeface="Open Sans" panose="020B0606030504020204" pitchFamily="34" charset="0"/>
                        </a:rPr>
                        <a:t>Менше або Дорівнює (&lt;=)</a:t>
                      </a:r>
                      <a:endParaRPr lang="uk-UA" b="0" i="0">
                        <a:solidFill>
                          <a:srgbClr val="000000"/>
                        </a:solidFill>
                        <a:effectLst/>
                        <a:latin typeface="Open Sans" panose="020B0606030504020204" pitchFamily="34" charset="0"/>
                      </a:endParaRPr>
                    </a:p>
                  </a:txBody>
                  <a:tcPr marL="76200" marR="76200" marT="76200" marB="76200" anchor="ctr">
                    <a:lnL>
                      <a:noFill/>
                    </a:lnL>
                    <a:lnR>
                      <a:noFill/>
                    </a:lnR>
                    <a:lnT>
                      <a:noFill/>
                    </a:lnT>
                    <a:lnB>
                      <a:noFill/>
                    </a:lnB>
                    <a:solidFill>
                      <a:srgbClr val="4B4B4B"/>
                    </a:solidFill>
                  </a:tcPr>
                </a:tc>
                <a:tc>
                  <a:txBody>
                    <a:bodyPr/>
                    <a:lstStyle/>
                    <a:p>
                      <a:pPr algn="ctr"/>
                      <a:r>
                        <a:rPr lang="en-US" b="0" i="0">
                          <a:solidFill>
                            <a:srgbClr val="000000"/>
                          </a:solidFill>
                          <a:effectLst/>
                          <a:latin typeface="Open Sans" panose="020B0606030504020204" pitchFamily="34" charset="0"/>
                        </a:rPr>
                        <a:t>p1 &lt;= p2</a:t>
                      </a:r>
                    </a:p>
                  </a:txBody>
                  <a:tcPr marL="76200" marR="76200" marT="76200" marB="76200" anchor="ctr">
                    <a:lnL>
                      <a:noFill/>
                    </a:lnL>
                    <a:lnR>
                      <a:noFill/>
                    </a:lnR>
                    <a:lnT>
                      <a:noFill/>
                    </a:lnT>
                    <a:lnB>
                      <a:noFill/>
                    </a:lnB>
                    <a:solidFill>
                      <a:srgbClr val="4B4B4B"/>
                    </a:solidFill>
                  </a:tcPr>
                </a:tc>
                <a:tc>
                  <a:txBody>
                    <a:bodyPr/>
                    <a:lstStyle/>
                    <a:p>
                      <a:pPr algn="ctr"/>
                      <a:r>
                        <a:rPr lang="en-US" b="0" i="0">
                          <a:solidFill>
                            <a:srgbClr val="000000"/>
                          </a:solidFill>
                          <a:effectLst/>
                          <a:latin typeface="Open Sans" panose="020B0606030504020204" pitchFamily="34" charset="0"/>
                        </a:rPr>
                        <a:t>p1.__le__(p2)</a:t>
                      </a:r>
                    </a:p>
                  </a:txBody>
                  <a:tcPr marL="76200" marR="76200" marT="76200" marB="76200" anchor="ctr">
                    <a:lnL>
                      <a:noFill/>
                    </a:lnL>
                    <a:lnR>
                      <a:noFill/>
                    </a:lnR>
                    <a:lnT>
                      <a:noFill/>
                    </a:lnT>
                    <a:lnB>
                      <a:noFill/>
                    </a:lnB>
                    <a:solidFill>
                      <a:srgbClr val="4B4B4B"/>
                    </a:solidFill>
                  </a:tcPr>
                </a:tc>
                <a:extLst>
                  <a:ext uri="{0D108BD9-81ED-4DB2-BD59-A6C34878D82A}">
                    <a16:rowId xmlns:a16="http://schemas.microsoft.com/office/drawing/2014/main" val="2825706507"/>
                  </a:ext>
                </a:extLst>
              </a:tr>
              <a:tr h="0">
                <a:tc>
                  <a:txBody>
                    <a:bodyPr/>
                    <a:lstStyle/>
                    <a:p>
                      <a:pPr algn="ctr"/>
                      <a:r>
                        <a:rPr lang="uk-UA" b="1" i="0">
                          <a:solidFill>
                            <a:srgbClr val="000000"/>
                          </a:solidFill>
                          <a:effectLst/>
                          <a:latin typeface="Open Sans" panose="020B0606030504020204" pitchFamily="34" charset="0"/>
                        </a:rPr>
                        <a:t>Дорівнює (==)</a:t>
                      </a:r>
                      <a:endParaRPr lang="uk-UA" b="0" i="0">
                        <a:solidFill>
                          <a:srgbClr val="000000"/>
                        </a:solidFill>
                        <a:effectLst/>
                        <a:latin typeface="Open Sans" panose="020B0606030504020204" pitchFamily="34" charset="0"/>
                      </a:endParaRPr>
                    </a:p>
                  </a:txBody>
                  <a:tcPr marL="76200" marR="76200" marT="76200" marB="76200" anchor="ctr">
                    <a:lnL>
                      <a:noFill/>
                    </a:lnL>
                    <a:lnR>
                      <a:noFill/>
                    </a:lnR>
                    <a:lnT>
                      <a:noFill/>
                    </a:lnT>
                    <a:lnB>
                      <a:noFill/>
                    </a:lnB>
                    <a:solidFill>
                      <a:srgbClr val="4B4B4B"/>
                    </a:solidFill>
                  </a:tcPr>
                </a:tc>
                <a:tc>
                  <a:txBody>
                    <a:bodyPr/>
                    <a:lstStyle/>
                    <a:p>
                      <a:pPr algn="ctr"/>
                      <a:r>
                        <a:rPr lang="en-US" b="0" i="0">
                          <a:solidFill>
                            <a:srgbClr val="000000"/>
                          </a:solidFill>
                          <a:effectLst/>
                          <a:latin typeface="Open Sans" panose="020B0606030504020204" pitchFamily="34" charset="0"/>
                        </a:rPr>
                        <a:t>p1 == p2</a:t>
                      </a:r>
                    </a:p>
                  </a:txBody>
                  <a:tcPr marL="76200" marR="76200" marT="76200" marB="76200" anchor="ctr">
                    <a:lnL>
                      <a:noFill/>
                    </a:lnL>
                    <a:lnR>
                      <a:noFill/>
                    </a:lnR>
                    <a:lnT>
                      <a:noFill/>
                    </a:lnT>
                    <a:lnB>
                      <a:noFill/>
                    </a:lnB>
                    <a:solidFill>
                      <a:srgbClr val="4B4B4B"/>
                    </a:solidFill>
                  </a:tcPr>
                </a:tc>
                <a:tc>
                  <a:txBody>
                    <a:bodyPr/>
                    <a:lstStyle/>
                    <a:p>
                      <a:pPr algn="ctr"/>
                      <a:r>
                        <a:rPr lang="en-US" b="0" i="0">
                          <a:solidFill>
                            <a:srgbClr val="000000"/>
                          </a:solidFill>
                          <a:effectLst/>
                          <a:latin typeface="Open Sans" panose="020B0606030504020204" pitchFamily="34" charset="0"/>
                        </a:rPr>
                        <a:t>p1.__eq__(p2)</a:t>
                      </a:r>
                    </a:p>
                  </a:txBody>
                  <a:tcPr marL="76200" marR="76200" marT="76200" marB="76200" anchor="ctr">
                    <a:lnL>
                      <a:noFill/>
                    </a:lnL>
                    <a:lnR>
                      <a:noFill/>
                    </a:lnR>
                    <a:lnT>
                      <a:noFill/>
                    </a:lnT>
                    <a:lnB>
                      <a:noFill/>
                    </a:lnB>
                    <a:solidFill>
                      <a:srgbClr val="4B4B4B"/>
                    </a:solidFill>
                  </a:tcPr>
                </a:tc>
                <a:extLst>
                  <a:ext uri="{0D108BD9-81ED-4DB2-BD59-A6C34878D82A}">
                    <a16:rowId xmlns:a16="http://schemas.microsoft.com/office/drawing/2014/main" val="1866125495"/>
                  </a:ext>
                </a:extLst>
              </a:tr>
              <a:tr h="0">
                <a:tc>
                  <a:txBody>
                    <a:bodyPr/>
                    <a:lstStyle/>
                    <a:p>
                      <a:pPr algn="ctr"/>
                      <a:r>
                        <a:rPr lang="uk-UA" b="1" i="0">
                          <a:solidFill>
                            <a:srgbClr val="000000"/>
                          </a:solidFill>
                          <a:effectLst/>
                          <a:latin typeface="Open Sans" panose="020B0606030504020204" pitchFamily="34" charset="0"/>
                        </a:rPr>
                        <a:t>Не дорівнює (!=)</a:t>
                      </a:r>
                      <a:endParaRPr lang="uk-UA" b="0" i="0">
                        <a:solidFill>
                          <a:srgbClr val="000000"/>
                        </a:solidFill>
                        <a:effectLst/>
                        <a:latin typeface="Open Sans" panose="020B0606030504020204" pitchFamily="34" charset="0"/>
                      </a:endParaRPr>
                    </a:p>
                  </a:txBody>
                  <a:tcPr marL="76200" marR="76200" marT="76200" marB="76200" anchor="ctr">
                    <a:lnL>
                      <a:noFill/>
                    </a:lnL>
                    <a:lnR>
                      <a:noFill/>
                    </a:lnR>
                    <a:lnT>
                      <a:noFill/>
                    </a:lnT>
                    <a:lnB>
                      <a:noFill/>
                    </a:lnB>
                    <a:solidFill>
                      <a:srgbClr val="4B4B4B"/>
                    </a:solidFill>
                  </a:tcPr>
                </a:tc>
                <a:tc>
                  <a:txBody>
                    <a:bodyPr/>
                    <a:lstStyle/>
                    <a:p>
                      <a:pPr algn="ctr"/>
                      <a:r>
                        <a:rPr lang="en-US" b="0" i="0">
                          <a:solidFill>
                            <a:srgbClr val="000000"/>
                          </a:solidFill>
                          <a:effectLst/>
                          <a:latin typeface="Open Sans" panose="020B0606030504020204" pitchFamily="34" charset="0"/>
                        </a:rPr>
                        <a:t>p1 != p2</a:t>
                      </a:r>
                    </a:p>
                  </a:txBody>
                  <a:tcPr marL="76200" marR="76200" marT="76200" marB="76200" anchor="ctr">
                    <a:lnL>
                      <a:noFill/>
                    </a:lnL>
                    <a:lnR>
                      <a:noFill/>
                    </a:lnR>
                    <a:lnT>
                      <a:noFill/>
                    </a:lnT>
                    <a:lnB>
                      <a:noFill/>
                    </a:lnB>
                    <a:solidFill>
                      <a:srgbClr val="4B4B4B"/>
                    </a:solidFill>
                  </a:tcPr>
                </a:tc>
                <a:tc>
                  <a:txBody>
                    <a:bodyPr/>
                    <a:lstStyle/>
                    <a:p>
                      <a:pPr algn="ctr"/>
                      <a:r>
                        <a:rPr lang="en-US" b="0" i="0">
                          <a:solidFill>
                            <a:srgbClr val="000000"/>
                          </a:solidFill>
                          <a:effectLst/>
                          <a:latin typeface="Open Sans" panose="020B0606030504020204" pitchFamily="34" charset="0"/>
                        </a:rPr>
                        <a:t>p1.__ne__(p2)</a:t>
                      </a:r>
                    </a:p>
                  </a:txBody>
                  <a:tcPr marL="76200" marR="76200" marT="76200" marB="76200" anchor="ctr">
                    <a:lnL>
                      <a:noFill/>
                    </a:lnL>
                    <a:lnR>
                      <a:noFill/>
                    </a:lnR>
                    <a:lnT>
                      <a:noFill/>
                    </a:lnT>
                    <a:lnB>
                      <a:noFill/>
                    </a:lnB>
                    <a:solidFill>
                      <a:srgbClr val="4B4B4B"/>
                    </a:solidFill>
                  </a:tcPr>
                </a:tc>
                <a:extLst>
                  <a:ext uri="{0D108BD9-81ED-4DB2-BD59-A6C34878D82A}">
                    <a16:rowId xmlns:a16="http://schemas.microsoft.com/office/drawing/2014/main" val="2984757562"/>
                  </a:ext>
                </a:extLst>
              </a:tr>
              <a:tr h="0">
                <a:tc>
                  <a:txBody>
                    <a:bodyPr/>
                    <a:lstStyle/>
                    <a:p>
                      <a:pPr algn="ctr"/>
                      <a:r>
                        <a:rPr lang="uk-UA" b="1" i="0">
                          <a:solidFill>
                            <a:srgbClr val="000000"/>
                          </a:solidFill>
                          <a:effectLst/>
                          <a:latin typeface="Open Sans" panose="020B0606030504020204" pitchFamily="34" charset="0"/>
                        </a:rPr>
                        <a:t>Більше ніж (&gt;)</a:t>
                      </a:r>
                      <a:endParaRPr lang="uk-UA" b="0" i="0">
                        <a:solidFill>
                          <a:srgbClr val="000000"/>
                        </a:solidFill>
                        <a:effectLst/>
                        <a:latin typeface="Open Sans" panose="020B0606030504020204" pitchFamily="34" charset="0"/>
                      </a:endParaRPr>
                    </a:p>
                  </a:txBody>
                  <a:tcPr marL="76200" marR="76200" marT="76200" marB="76200" anchor="ctr">
                    <a:lnL>
                      <a:noFill/>
                    </a:lnL>
                    <a:lnR>
                      <a:noFill/>
                    </a:lnR>
                    <a:lnT>
                      <a:noFill/>
                    </a:lnT>
                    <a:lnB>
                      <a:noFill/>
                    </a:lnB>
                    <a:solidFill>
                      <a:srgbClr val="4B4B4B"/>
                    </a:solidFill>
                  </a:tcPr>
                </a:tc>
                <a:tc>
                  <a:txBody>
                    <a:bodyPr/>
                    <a:lstStyle/>
                    <a:p>
                      <a:pPr algn="ctr"/>
                      <a:r>
                        <a:rPr lang="en-US" b="0" i="0">
                          <a:solidFill>
                            <a:srgbClr val="000000"/>
                          </a:solidFill>
                          <a:effectLst/>
                          <a:latin typeface="Open Sans" panose="020B0606030504020204" pitchFamily="34" charset="0"/>
                        </a:rPr>
                        <a:t>p1 &gt; p2</a:t>
                      </a:r>
                    </a:p>
                  </a:txBody>
                  <a:tcPr marL="76200" marR="76200" marT="76200" marB="76200" anchor="ctr">
                    <a:lnL>
                      <a:noFill/>
                    </a:lnL>
                    <a:lnR>
                      <a:noFill/>
                    </a:lnR>
                    <a:lnT>
                      <a:noFill/>
                    </a:lnT>
                    <a:lnB>
                      <a:noFill/>
                    </a:lnB>
                    <a:solidFill>
                      <a:srgbClr val="4B4B4B"/>
                    </a:solidFill>
                  </a:tcPr>
                </a:tc>
                <a:tc>
                  <a:txBody>
                    <a:bodyPr/>
                    <a:lstStyle/>
                    <a:p>
                      <a:pPr algn="ctr"/>
                      <a:r>
                        <a:rPr lang="en-US" b="0" i="0">
                          <a:solidFill>
                            <a:srgbClr val="000000"/>
                          </a:solidFill>
                          <a:effectLst/>
                          <a:latin typeface="Open Sans" panose="020B0606030504020204" pitchFamily="34" charset="0"/>
                        </a:rPr>
                        <a:t>p1.__gt__(p2)</a:t>
                      </a:r>
                    </a:p>
                  </a:txBody>
                  <a:tcPr marL="76200" marR="76200" marT="76200" marB="76200" anchor="ctr">
                    <a:lnL>
                      <a:noFill/>
                    </a:lnL>
                    <a:lnR>
                      <a:noFill/>
                    </a:lnR>
                    <a:lnT>
                      <a:noFill/>
                    </a:lnT>
                    <a:lnB>
                      <a:noFill/>
                    </a:lnB>
                    <a:solidFill>
                      <a:srgbClr val="4B4B4B"/>
                    </a:solidFill>
                  </a:tcPr>
                </a:tc>
                <a:extLst>
                  <a:ext uri="{0D108BD9-81ED-4DB2-BD59-A6C34878D82A}">
                    <a16:rowId xmlns:a16="http://schemas.microsoft.com/office/drawing/2014/main" val="3216604612"/>
                  </a:ext>
                </a:extLst>
              </a:tr>
              <a:tr h="0">
                <a:tc>
                  <a:txBody>
                    <a:bodyPr/>
                    <a:lstStyle/>
                    <a:p>
                      <a:pPr algn="ctr"/>
                      <a:r>
                        <a:rPr lang="uk-UA" b="1" i="0">
                          <a:solidFill>
                            <a:srgbClr val="000000"/>
                          </a:solidFill>
                          <a:effectLst/>
                          <a:latin typeface="Open Sans" panose="020B0606030504020204" pitchFamily="34" charset="0"/>
                        </a:rPr>
                        <a:t>Більше або Дорівнює (&gt;=)</a:t>
                      </a:r>
                      <a:endParaRPr lang="uk-UA" b="0" i="0">
                        <a:solidFill>
                          <a:srgbClr val="000000"/>
                        </a:solidFill>
                        <a:effectLst/>
                        <a:latin typeface="Open Sans" panose="020B0606030504020204" pitchFamily="34" charset="0"/>
                      </a:endParaRPr>
                    </a:p>
                  </a:txBody>
                  <a:tcPr marL="76200" marR="76200" marT="76200" marB="76200" anchor="ctr">
                    <a:lnL>
                      <a:noFill/>
                    </a:lnL>
                    <a:lnR>
                      <a:noFill/>
                    </a:lnR>
                    <a:lnT>
                      <a:noFill/>
                    </a:lnT>
                    <a:lnB>
                      <a:noFill/>
                    </a:lnB>
                    <a:solidFill>
                      <a:srgbClr val="4B4B4B"/>
                    </a:solidFill>
                  </a:tcPr>
                </a:tc>
                <a:tc>
                  <a:txBody>
                    <a:bodyPr/>
                    <a:lstStyle/>
                    <a:p>
                      <a:pPr algn="ctr"/>
                      <a:r>
                        <a:rPr lang="en-US" b="0" i="0">
                          <a:solidFill>
                            <a:srgbClr val="000000"/>
                          </a:solidFill>
                          <a:effectLst/>
                          <a:latin typeface="Open Sans" panose="020B0606030504020204" pitchFamily="34" charset="0"/>
                        </a:rPr>
                        <a:t>p1 &gt;= p2</a:t>
                      </a:r>
                    </a:p>
                  </a:txBody>
                  <a:tcPr marL="76200" marR="76200" marT="76200" marB="76200" anchor="ctr">
                    <a:lnL>
                      <a:noFill/>
                    </a:lnL>
                    <a:lnR>
                      <a:noFill/>
                    </a:lnR>
                    <a:lnT>
                      <a:noFill/>
                    </a:lnT>
                    <a:lnB>
                      <a:noFill/>
                    </a:lnB>
                    <a:solidFill>
                      <a:srgbClr val="4B4B4B"/>
                    </a:solidFill>
                  </a:tcPr>
                </a:tc>
                <a:tc>
                  <a:txBody>
                    <a:bodyPr/>
                    <a:lstStyle/>
                    <a:p>
                      <a:pPr algn="ctr"/>
                      <a:r>
                        <a:rPr lang="en-US" b="0" i="0" dirty="0">
                          <a:solidFill>
                            <a:srgbClr val="000000"/>
                          </a:solidFill>
                          <a:effectLst/>
                          <a:latin typeface="Open Sans" panose="020B0606030504020204" pitchFamily="34" charset="0"/>
                        </a:rPr>
                        <a:t>p1.__ge__(p2)</a:t>
                      </a:r>
                    </a:p>
                  </a:txBody>
                  <a:tcPr marL="76200" marR="76200" marT="76200" marB="76200" anchor="ctr">
                    <a:lnL>
                      <a:noFill/>
                    </a:lnL>
                    <a:lnR>
                      <a:noFill/>
                    </a:lnR>
                    <a:lnT>
                      <a:noFill/>
                    </a:lnT>
                    <a:lnB>
                      <a:noFill/>
                    </a:lnB>
                    <a:solidFill>
                      <a:srgbClr val="4B4B4B"/>
                    </a:solidFill>
                  </a:tcPr>
                </a:tc>
                <a:extLst>
                  <a:ext uri="{0D108BD9-81ED-4DB2-BD59-A6C34878D82A}">
                    <a16:rowId xmlns:a16="http://schemas.microsoft.com/office/drawing/2014/main" val="2509292661"/>
                  </a:ext>
                </a:extLst>
              </a:tr>
            </a:tbl>
          </a:graphicData>
        </a:graphic>
      </p:graphicFrame>
    </p:spTree>
    <p:extLst>
      <p:ext uri="{BB962C8B-B14F-4D97-AF65-F5344CB8AC3E}">
        <p14:creationId xmlns:p14="http://schemas.microsoft.com/office/powerpoint/2010/main" val="448231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48EC2B-0FF1-6AA9-68DF-FC4F6821979C}"/>
              </a:ext>
            </a:extLst>
          </p:cNvPr>
          <p:cNvSpPr txBox="1"/>
          <p:nvPr/>
        </p:nvSpPr>
        <p:spPr>
          <a:xfrm>
            <a:off x="0" y="252437"/>
            <a:ext cx="12192000" cy="646331"/>
          </a:xfrm>
          <a:prstGeom prst="rect">
            <a:avLst/>
          </a:prstGeom>
          <a:noFill/>
        </p:spPr>
        <p:txBody>
          <a:bodyPr wrap="square">
            <a:spAutoFit/>
          </a:bodyPr>
          <a:lstStyle/>
          <a:p>
            <a:pPr algn="ctr"/>
            <a:r>
              <a:rPr lang="uk-UA" sz="3600" b="0" i="0" dirty="0">
                <a:effectLst/>
                <a:latin typeface="Roboto" panose="02000000000000000000" pitchFamily="2" charset="0"/>
              </a:rPr>
              <a:t>Поліморфізм</a:t>
            </a:r>
          </a:p>
        </p:txBody>
      </p:sp>
      <p:sp>
        <p:nvSpPr>
          <p:cNvPr id="5" name="TextBox 4">
            <a:extLst>
              <a:ext uri="{FF2B5EF4-FFF2-40B4-BE49-F238E27FC236}">
                <a16:creationId xmlns:a16="http://schemas.microsoft.com/office/drawing/2014/main" id="{33FC813F-3C31-857D-2C31-8A444070B0DA}"/>
              </a:ext>
            </a:extLst>
          </p:cNvPr>
          <p:cNvSpPr txBox="1"/>
          <p:nvPr/>
        </p:nvSpPr>
        <p:spPr>
          <a:xfrm>
            <a:off x="456849" y="1102724"/>
            <a:ext cx="6094324" cy="646331"/>
          </a:xfrm>
          <a:prstGeom prst="rect">
            <a:avLst/>
          </a:prstGeom>
          <a:noFill/>
        </p:spPr>
        <p:txBody>
          <a:bodyPr wrap="square">
            <a:spAutoFit/>
          </a:bodyPr>
          <a:lstStyle/>
          <a:p>
            <a:r>
              <a:rPr lang="ru-RU" b="1" i="1" dirty="0" err="1">
                <a:effectLst/>
                <a:latin typeface="Open Sans SemiBold" panose="020F0502020204030204" pitchFamily="34" charset="0"/>
                <a:ea typeface="Open Sans SemiBold" panose="020F0502020204030204" pitchFamily="34" charset="0"/>
                <a:cs typeface="Open Sans SemiBold" panose="020F0502020204030204" pitchFamily="34" charset="0"/>
              </a:rPr>
              <a:t>Поліморфізм</a:t>
            </a:r>
            <a:r>
              <a:rPr lang="ru-RU" b="1" i="1" dirty="0">
                <a:effectLst/>
                <a:latin typeface="Open Sans SemiBold" panose="020F0502020204030204" pitchFamily="34" charset="0"/>
                <a:ea typeface="Open Sans SemiBold" panose="020F0502020204030204" pitchFamily="34" charset="0"/>
                <a:cs typeface="Open Sans SemiBold" panose="020F0502020204030204" pitchFamily="34" charset="0"/>
              </a:rPr>
              <a:t> в </a:t>
            </a:r>
            <a:r>
              <a:rPr lang="ru-RU" b="1" i="1" dirty="0" err="1">
                <a:effectLst/>
                <a:latin typeface="Open Sans SemiBold" panose="020F0502020204030204" pitchFamily="34" charset="0"/>
                <a:ea typeface="Open Sans SemiBold" panose="020F0502020204030204" pitchFamily="34" charset="0"/>
                <a:cs typeface="Open Sans SemiBold" panose="020F0502020204030204" pitchFamily="34" charset="0"/>
              </a:rPr>
              <a:t>інформатиці</a:t>
            </a:r>
            <a:r>
              <a:rPr lang="ru-RU" b="0" i="0" dirty="0">
                <a:effectLst/>
                <a:latin typeface="Open Sans SemiBold" panose="020F0502020204030204" pitchFamily="34" charset="0"/>
                <a:ea typeface="Open Sans SemiBold" panose="020F0502020204030204" pitchFamily="34" charset="0"/>
                <a:cs typeface="Open Sans SemiBold" panose="020F0502020204030204" pitchFamily="34" charset="0"/>
              </a:rPr>
              <a:t> </a:t>
            </a:r>
            <a:r>
              <a:rPr lang="ru-RU" b="0" i="0" dirty="0">
                <a:effectLst/>
                <a:latin typeface="Roboto" panose="02000000000000000000" pitchFamily="2" charset="0"/>
              </a:rPr>
              <a:t>— </a:t>
            </a:r>
            <a:r>
              <a:rPr lang="ru-RU" b="0" i="0" dirty="0" err="1">
                <a:effectLst/>
                <a:latin typeface="Roboto" panose="02000000000000000000" pitchFamily="2" charset="0"/>
              </a:rPr>
              <a:t>це</a:t>
            </a:r>
            <a:r>
              <a:rPr lang="ru-RU" b="0" i="0" dirty="0">
                <a:effectLst/>
                <a:latin typeface="Roboto" panose="02000000000000000000" pitchFamily="2" charset="0"/>
              </a:rPr>
              <a:t> </a:t>
            </a:r>
            <a:r>
              <a:rPr lang="ru-RU" b="0" i="0" dirty="0" err="1">
                <a:effectLst/>
                <a:latin typeface="Roboto" panose="02000000000000000000" pitchFamily="2" charset="0"/>
              </a:rPr>
              <a:t>здатність</a:t>
            </a:r>
            <a:r>
              <a:rPr lang="ru-RU" b="0" i="0" dirty="0">
                <a:effectLst/>
                <a:latin typeface="Roboto" panose="02000000000000000000" pitchFamily="2" charset="0"/>
              </a:rPr>
              <a:t> </a:t>
            </a:r>
            <a:r>
              <a:rPr lang="ru-RU" b="0" i="0" dirty="0" err="1">
                <a:effectLst/>
                <a:latin typeface="Roboto" panose="02000000000000000000" pitchFamily="2" charset="0"/>
              </a:rPr>
              <a:t>однаковим</a:t>
            </a:r>
            <a:r>
              <a:rPr lang="ru-RU" b="0" i="0" dirty="0">
                <a:effectLst/>
                <a:latin typeface="Roboto" panose="02000000000000000000" pitchFamily="2" charset="0"/>
              </a:rPr>
              <a:t> чином </a:t>
            </a:r>
            <a:r>
              <a:rPr lang="ru-RU" b="0" i="0" dirty="0" err="1">
                <a:effectLst/>
                <a:latin typeface="Roboto" panose="02000000000000000000" pitchFamily="2" charset="0"/>
              </a:rPr>
              <a:t>обробляти</a:t>
            </a:r>
            <a:r>
              <a:rPr lang="ru-RU" b="0" i="0" dirty="0">
                <a:effectLst/>
                <a:latin typeface="Roboto" panose="02000000000000000000" pitchFamily="2" charset="0"/>
              </a:rPr>
              <a:t> </a:t>
            </a:r>
            <a:r>
              <a:rPr lang="ru-RU" b="0" i="0" dirty="0" err="1">
                <a:effectLst/>
                <a:latin typeface="Roboto" panose="02000000000000000000" pitchFamily="2" charset="0"/>
              </a:rPr>
              <a:t>дані</a:t>
            </a:r>
            <a:r>
              <a:rPr lang="ru-RU" b="0" i="0" dirty="0">
                <a:effectLst/>
                <a:latin typeface="Roboto" panose="02000000000000000000" pitchFamily="2" charset="0"/>
              </a:rPr>
              <a:t> </a:t>
            </a:r>
            <a:r>
              <a:rPr lang="ru-RU" b="0" i="0" dirty="0" err="1">
                <a:effectLst/>
                <a:latin typeface="Roboto" panose="02000000000000000000" pitchFamily="2" charset="0"/>
              </a:rPr>
              <a:t>різних</a:t>
            </a:r>
            <a:r>
              <a:rPr lang="ru-RU" b="0" i="0" dirty="0">
                <a:effectLst/>
                <a:latin typeface="Roboto" panose="02000000000000000000" pitchFamily="2" charset="0"/>
              </a:rPr>
              <a:t> </a:t>
            </a:r>
            <a:r>
              <a:rPr lang="ru-RU" b="0" i="0" dirty="0" err="1">
                <a:effectLst/>
                <a:latin typeface="Roboto" panose="02000000000000000000" pitchFamily="2" charset="0"/>
              </a:rPr>
              <a:t>типів</a:t>
            </a:r>
            <a:r>
              <a:rPr lang="ru-RU" b="0" i="0" dirty="0">
                <a:effectLst/>
                <a:latin typeface="Roboto" panose="02000000000000000000" pitchFamily="2" charset="0"/>
              </a:rPr>
              <a:t>.</a:t>
            </a:r>
            <a:endParaRPr lang="uk-UA" dirty="0"/>
          </a:p>
        </p:txBody>
      </p:sp>
      <p:sp>
        <p:nvSpPr>
          <p:cNvPr id="7" name="TextBox 6">
            <a:extLst>
              <a:ext uri="{FF2B5EF4-FFF2-40B4-BE49-F238E27FC236}">
                <a16:creationId xmlns:a16="http://schemas.microsoft.com/office/drawing/2014/main" id="{E5D12790-3737-C744-03E0-8A227E7CD04B}"/>
              </a:ext>
            </a:extLst>
          </p:cNvPr>
          <p:cNvSpPr txBox="1"/>
          <p:nvPr/>
        </p:nvSpPr>
        <p:spPr>
          <a:xfrm>
            <a:off x="456848" y="1860705"/>
            <a:ext cx="11271738" cy="923330"/>
          </a:xfrm>
          <a:prstGeom prst="rect">
            <a:avLst/>
          </a:prstGeom>
          <a:noFill/>
        </p:spPr>
        <p:txBody>
          <a:bodyPr wrap="square">
            <a:spAutoFit/>
          </a:bodyPr>
          <a:lstStyle/>
          <a:p>
            <a:r>
              <a:rPr lang="uk-UA" b="0" i="0" dirty="0">
                <a:effectLst/>
                <a:latin typeface="Roboto" panose="02000000000000000000" pitchFamily="2" charset="0"/>
              </a:rPr>
              <a:t>Існує декілька видів </a:t>
            </a:r>
            <a:r>
              <a:rPr lang="uk-UA" b="0" i="0" dirty="0" err="1">
                <a:effectLst/>
                <a:latin typeface="Roboto" panose="02000000000000000000" pitchFamily="2" charset="0"/>
              </a:rPr>
              <a:t>поліморфізма</a:t>
            </a:r>
            <a:r>
              <a:rPr lang="uk-UA" b="0" i="0" dirty="0">
                <a:effectLst/>
                <a:latin typeface="Roboto" panose="02000000000000000000" pitchFamily="2" charset="0"/>
              </a:rPr>
              <a:t>. Мови програмування зі статичною типізацією можуть бути статично неполіморфними і статично поліморфними. Для останніх характерні наступні види </a:t>
            </a:r>
            <a:r>
              <a:rPr lang="uk-UA" b="0" i="0" dirty="0" err="1">
                <a:effectLst/>
                <a:latin typeface="Roboto" panose="02000000000000000000" pitchFamily="2" charset="0"/>
              </a:rPr>
              <a:t>поліморфізма</a:t>
            </a:r>
            <a:r>
              <a:rPr lang="uk-UA" b="0" i="0" dirty="0">
                <a:effectLst/>
                <a:latin typeface="Roboto" panose="02000000000000000000" pitchFamily="2" charset="0"/>
              </a:rPr>
              <a:t>:</a:t>
            </a:r>
            <a:endParaRPr lang="uk-UA" dirty="0"/>
          </a:p>
        </p:txBody>
      </p:sp>
      <p:sp>
        <p:nvSpPr>
          <p:cNvPr id="9" name="Rectangle 2">
            <a:extLst>
              <a:ext uri="{FF2B5EF4-FFF2-40B4-BE49-F238E27FC236}">
                <a16:creationId xmlns:a16="http://schemas.microsoft.com/office/drawing/2014/main" id="{6BA0E6FA-7B72-5FC5-99EF-19F42FBC3F53}"/>
              </a:ext>
            </a:extLst>
          </p:cNvPr>
          <p:cNvSpPr>
            <a:spLocks noChangeArrowheads="1"/>
          </p:cNvSpPr>
          <p:nvPr/>
        </p:nvSpPr>
        <p:spPr bwMode="auto">
          <a:xfrm>
            <a:off x="456848" y="2784035"/>
            <a:ext cx="11271738" cy="2215991"/>
          </a:xfrm>
          <a:prstGeom prst="rect">
            <a:avLst/>
          </a:prstGeom>
          <a:noFill/>
          <a:ln>
            <a:noFill/>
          </a:ln>
          <a:effec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uk-UA" altLang="uk-UA" b="1" i="0" u="none" strike="noStrike" cap="none" normalizeH="0" baseline="0" dirty="0">
                <a:ln>
                  <a:noFill/>
                </a:ln>
                <a:effectLst/>
                <a:latin typeface="Roboto" panose="02000000000000000000" pitchFamily="2" charset="0"/>
              </a:rPr>
              <a:t>спеціальний поліморфізм</a:t>
            </a:r>
            <a:r>
              <a:rPr kumimoji="0" lang="uk-UA" altLang="uk-UA" b="0" i="0" u="none" strike="noStrike" cap="none" normalizeH="0" baseline="0" dirty="0">
                <a:ln>
                  <a:noFill/>
                </a:ln>
                <a:effectLst/>
                <a:latin typeface="Roboto" panose="02000000000000000000" pitchFamily="2" charset="0"/>
              </a:rPr>
              <a:t> — "один інтерфейс — багато реалізацій". Характерні представники: C++, </a:t>
            </a:r>
            <a:r>
              <a:rPr kumimoji="0" lang="uk-UA" altLang="uk-UA" b="0" i="0" u="none" strike="noStrike" cap="none" normalizeH="0" baseline="0" dirty="0" err="1">
                <a:ln>
                  <a:noFill/>
                </a:ln>
                <a:effectLst/>
                <a:latin typeface="Roboto" panose="02000000000000000000" pitchFamily="2" charset="0"/>
              </a:rPr>
              <a:t>Java</a:t>
            </a:r>
            <a:r>
              <a:rPr kumimoji="0" lang="uk-UA" altLang="uk-UA" b="0" i="0" u="none" strike="noStrike" cap="none" normalizeH="0" baseline="0" dirty="0">
                <a:ln>
                  <a:noFill/>
                </a:ln>
                <a:effectLst/>
                <a:latin typeface="Roboto" panose="02000000000000000000" pitchFamily="2" charset="0"/>
              </a:rPr>
              <a:t>, C# — перевантаження (</a:t>
            </a:r>
            <a:r>
              <a:rPr kumimoji="0" lang="uk-UA" altLang="uk-UA" b="0" i="0" u="none" strike="noStrike" cap="none" normalizeH="0" baseline="0" dirty="0" err="1">
                <a:ln>
                  <a:noFill/>
                </a:ln>
                <a:effectLst/>
                <a:latin typeface="Roboto" panose="02000000000000000000" pitchFamily="2" charset="0"/>
              </a:rPr>
              <a:t>overloading</a:t>
            </a:r>
            <a:r>
              <a:rPr kumimoji="0" lang="uk-UA" altLang="uk-UA" b="0" i="0" u="none" strike="noStrike" cap="none" normalizeH="0" baseline="0" dirty="0">
                <a:ln>
                  <a:noFill/>
                </a:ln>
                <a:effectLst/>
                <a:latin typeface="Roboto" panose="02000000000000000000" pitchFamily="2" charset="0"/>
              </a:rPr>
              <a:t>) методів, тобто різні методи з однаковими іменами які приймають параметри різних типів</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uk-UA" altLang="uk-UA" b="1" i="0" u="none" strike="noStrike" cap="none" normalizeH="0" baseline="0" dirty="0">
                <a:ln>
                  <a:noFill/>
                </a:ln>
                <a:effectLst/>
                <a:latin typeface="Roboto" panose="02000000000000000000" pitchFamily="2" charset="0"/>
              </a:rPr>
              <a:t>параметричний поліморфізм</a:t>
            </a:r>
            <a:r>
              <a:rPr kumimoji="0" lang="uk-UA" altLang="uk-UA" b="0" i="0" u="none" strike="noStrike" cap="none" normalizeH="0" baseline="0" dirty="0">
                <a:ln>
                  <a:noFill/>
                </a:ln>
                <a:effectLst/>
                <a:latin typeface="Roboto" panose="02000000000000000000" pitchFamily="2" charset="0"/>
              </a:rPr>
              <a:t> — "одна реалізація — багато інтерфейсів". Наприклад, "</a:t>
            </a:r>
            <a:r>
              <a:rPr kumimoji="0" lang="uk-UA" altLang="uk-UA" b="0" i="0" u="none" strike="noStrike" cap="none" normalizeH="0" baseline="0" dirty="0" err="1">
                <a:ln>
                  <a:noFill/>
                </a:ln>
                <a:effectLst/>
                <a:latin typeface="Roboto" panose="02000000000000000000" pitchFamily="2" charset="0"/>
              </a:rPr>
              <a:t>дженеріки</a:t>
            </a:r>
            <a:r>
              <a:rPr kumimoji="0" lang="uk-UA" altLang="uk-UA" b="0" i="0" u="none" strike="noStrike" cap="none" normalizeH="0" baseline="0" dirty="0">
                <a:ln>
                  <a:noFill/>
                </a:ln>
                <a:effectLst/>
                <a:latin typeface="Roboto" panose="02000000000000000000" pitchFamily="2" charset="0"/>
              </a:rPr>
              <a:t>" в </a:t>
            </a:r>
            <a:r>
              <a:rPr kumimoji="0" lang="uk-UA" altLang="uk-UA" b="0" i="0" u="none" strike="noStrike" cap="none" normalizeH="0" baseline="0" dirty="0" err="1">
                <a:ln>
                  <a:noFill/>
                </a:ln>
                <a:effectLst/>
                <a:latin typeface="Roboto" panose="02000000000000000000" pitchFamily="2" charset="0"/>
              </a:rPr>
              <a:t>Java</a:t>
            </a:r>
            <a:r>
              <a:rPr kumimoji="0" lang="uk-UA" altLang="uk-UA" b="0" i="0" u="none" strike="noStrike" cap="none" normalizeH="0" baseline="0" dirty="0">
                <a:ln>
                  <a:noFill/>
                </a:ln>
                <a:effectLst/>
                <a:latin typeface="Roboto" panose="02000000000000000000" pitchFamily="2" charset="0"/>
              </a:rPr>
              <a:t> і C#, шаблони в C++</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uk-UA" altLang="uk-UA" b="1" i="0" u="none" strike="noStrike" cap="none" normalizeH="0" baseline="0" dirty="0">
                <a:ln>
                  <a:noFill/>
                </a:ln>
                <a:effectLst/>
                <a:latin typeface="Roboto" panose="02000000000000000000" pitchFamily="2" charset="0"/>
              </a:rPr>
              <a:t>поліморфізм підтипів</a:t>
            </a:r>
            <a:r>
              <a:rPr kumimoji="0" lang="uk-UA" altLang="uk-UA" b="0" i="0" u="none" strike="noStrike" cap="none" normalizeH="0" baseline="0" dirty="0">
                <a:ln>
                  <a:noFill/>
                </a:ln>
                <a:effectLst/>
                <a:latin typeface="Roboto" panose="02000000000000000000" pitchFamily="2" charset="0"/>
              </a:rPr>
              <a:t> — саме те, що розуміють під поліморфізмом в ООП. Ключове поняття: якщо клас </a:t>
            </a:r>
            <a:r>
              <a:rPr kumimoji="0" lang="uk-UA" altLang="uk-UA" b="0" i="0" u="none" strike="noStrike" cap="none" normalizeH="0" baseline="0" dirty="0">
                <a:ln>
                  <a:noFill/>
                </a:ln>
                <a:effectLst/>
                <a:latin typeface="var(--md-code-font-family,_)"/>
              </a:rPr>
              <a:t>B</a:t>
            </a:r>
            <a:r>
              <a:rPr kumimoji="0" lang="uk-UA" altLang="uk-UA" b="0" i="0" u="none" strike="noStrike" cap="none" normalizeH="0" baseline="0" dirty="0">
                <a:ln>
                  <a:noFill/>
                </a:ln>
                <a:effectLst/>
                <a:latin typeface="Roboto" panose="02000000000000000000" pitchFamily="2" charset="0"/>
              </a:rPr>
              <a:t> </a:t>
            </a:r>
            <a:r>
              <a:rPr kumimoji="0" lang="uk-UA" altLang="uk-UA" b="0" i="0" u="none" strike="noStrike" cap="none" normalizeH="0" baseline="0" dirty="0" err="1">
                <a:ln>
                  <a:noFill/>
                </a:ln>
                <a:effectLst/>
                <a:latin typeface="Roboto" panose="02000000000000000000" pitchFamily="2" charset="0"/>
              </a:rPr>
              <a:t>успадковано</a:t>
            </a:r>
            <a:r>
              <a:rPr kumimoji="0" lang="uk-UA" altLang="uk-UA" b="0" i="0" u="none" strike="noStrike" cap="none" normalizeH="0" baseline="0" dirty="0">
                <a:ln>
                  <a:noFill/>
                </a:ln>
                <a:effectLst/>
                <a:latin typeface="Roboto" panose="02000000000000000000" pitchFamily="2" charset="0"/>
              </a:rPr>
              <a:t> від </a:t>
            </a:r>
            <a:r>
              <a:rPr kumimoji="0" lang="uk-UA" altLang="uk-UA" b="0" i="0" u="none" strike="noStrike" cap="none" normalizeH="0" baseline="0" dirty="0" err="1">
                <a:ln>
                  <a:noFill/>
                </a:ln>
                <a:effectLst/>
                <a:latin typeface="Roboto" panose="02000000000000000000" pitchFamily="2" charset="0"/>
              </a:rPr>
              <a:t>класа</a:t>
            </a:r>
            <a:r>
              <a:rPr kumimoji="0" lang="uk-UA" altLang="uk-UA" b="0" i="0" u="none" strike="noStrike" cap="none" normalizeH="0" baseline="0" dirty="0">
                <a:ln>
                  <a:noFill/>
                </a:ln>
                <a:effectLst/>
                <a:latin typeface="Roboto" panose="02000000000000000000" pitchFamily="2" charset="0"/>
              </a:rPr>
              <a:t> </a:t>
            </a:r>
            <a:r>
              <a:rPr kumimoji="0" lang="uk-UA" altLang="uk-UA" b="0" i="0" u="none" strike="noStrike" cap="none" normalizeH="0" baseline="0" dirty="0">
                <a:ln>
                  <a:noFill/>
                </a:ln>
                <a:effectLst/>
                <a:latin typeface="var(--md-code-font-family,_)"/>
              </a:rPr>
              <a:t>A</a:t>
            </a:r>
            <a:r>
              <a:rPr kumimoji="0" lang="uk-UA" altLang="uk-UA" b="0" i="0" u="none" strike="noStrike" cap="none" normalizeH="0" baseline="0" dirty="0">
                <a:ln>
                  <a:noFill/>
                </a:ln>
                <a:effectLst/>
                <a:latin typeface="Roboto" panose="02000000000000000000" pitchFamily="2" charset="0"/>
              </a:rPr>
              <a:t>, то екземпляр </a:t>
            </a:r>
            <a:r>
              <a:rPr kumimoji="0" lang="uk-UA" altLang="uk-UA" b="0" i="0" u="none" strike="noStrike" cap="none" normalizeH="0" baseline="0" dirty="0" err="1">
                <a:ln>
                  <a:noFill/>
                </a:ln>
                <a:effectLst/>
                <a:latin typeface="Roboto" panose="02000000000000000000" pitchFamily="2" charset="0"/>
              </a:rPr>
              <a:t>класа</a:t>
            </a:r>
            <a:r>
              <a:rPr kumimoji="0" lang="uk-UA" altLang="uk-UA" b="0" i="0" u="none" strike="noStrike" cap="none" normalizeH="0" baseline="0" dirty="0">
                <a:ln>
                  <a:noFill/>
                </a:ln>
                <a:effectLst/>
                <a:latin typeface="Roboto" panose="02000000000000000000" pitchFamily="2" charset="0"/>
              </a:rPr>
              <a:t> </a:t>
            </a:r>
            <a:r>
              <a:rPr kumimoji="0" lang="uk-UA" altLang="uk-UA" b="0" i="0" u="none" strike="noStrike" cap="none" normalizeH="0" baseline="0" dirty="0">
                <a:ln>
                  <a:noFill/>
                </a:ln>
                <a:effectLst/>
                <a:latin typeface="var(--md-code-font-family,_)"/>
              </a:rPr>
              <a:t>B</a:t>
            </a:r>
            <a:r>
              <a:rPr kumimoji="0" lang="uk-UA" altLang="uk-UA" b="0" i="0" u="none" strike="noStrike" cap="none" normalizeH="0" baseline="0" dirty="0">
                <a:ln>
                  <a:noFill/>
                </a:ln>
                <a:effectLst/>
                <a:latin typeface="Roboto" panose="02000000000000000000" pitchFamily="2" charset="0"/>
              </a:rPr>
              <a:t> одночасно є і екземпляром </a:t>
            </a:r>
            <a:r>
              <a:rPr kumimoji="0" lang="uk-UA" altLang="uk-UA" b="0" i="0" u="none" strike="noStrike" cap="none" normalizeH="0" baseline="0" dirty="0" err="1">
                <a:ln>
                  <a:noFill/>
                </a:ln>
                <a:effectLst/>
                <a:latin typeface="Roboto" panose="02000000000000000000" pitchFamily="2" charset="0"/>
              </a:rPr>
              <a:t>класа</a:t>
            </a:r>
            <a:r>
              <a:rPr kumimoji="0" lang="uk-UA" altLang="uk-UA" b="0" i="0" u="none" strike="noStrike" cap="none" normalizeH="0" baseline="0" dirty="0">
                <a:ln>
                  <a:noFill/>
                </a:ln>
                <a:effectLst/>
                <a:latin typeface="Roboto" panose="02000000000000000000" pitchFamily="2" charset="0"/>
              </a:rPr>
              <a:t> </a:t>
            </a:r>
            <a:r>
              <a:rPr kumimoji="0" lang="uk-UA" altLang="uk-UA" b="0" i="0" u="none" strike="noStrike" cap="none" normalizeH="0" baseline="0" dirty="0">
                <a:ln>
                  <a:noFill/>
                </a:ln>
                <a:effectLst/>
                <a:latin typeface="var(--md-code-font-family,_)"/>
              </a:rPr>
              <a:t>A</a:t>
            </a:r>
            <a:r>
              <a:rPr kumimoji="0" lang="uk-UA" altLang="uk-UA" b="0" i="0" u="none" strike="noStrike" cap="none" normalizeH="0" baseline="0" dirty="0">
                <a:ln>
                  <a:noFill/>
                </a:ln>
                <a:effectLst/>
                <a:latin typeface="Roboto" panose="020000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uk-UA" altLang="uk-UA"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128846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55546D-E97B-AC1E-7DF1-C8634A7AA28F}"/>
              </a:ext>
            </a:extLst>
          </p:cNvPr>
          <p:cNvSpPr txBox="1"/>
          <p:nvPr/>
        </p:nvSpPr>
        <p:spPr>
          <a:xfrm>
            <a:off x="535858" y="1096236"/>
            <a:ext cx="11120283" cy="3693319"/>
          </a:xfrm>
          <a:prstGeom prst="rect">
            <a:avLst/>
          </a:prstGeom>
          <a:noFill/>
        </p:spPr>
        <p:txBody>
          <a:bodyPr wrap="square">
            <a:spAutoFit/>
          </a:bodyPr>
          <a:lstStyle/>
          <a:p>
            <a:pPr algn="l"/>
            <a:r>
              <a:rPr lang="uk-UA" b="0" i="0" dirty="0">
                <a:effectLst/>
                <a:latin typeface="Roboto" panose="02000000000000000000" pitchFamily="2" charset="0"/>
              </a:rPr>
              <a:t>В мовах з динамічною типізацією поліморфізм присутній завжди, він як би є "побічним ефектом" оскільки при динамічній типізації перевірка типів проводиться вже під час виконання програми.</a:t>
            </a:r>
          </a:p>
          <a:p>
            <a:pPr algn="l"/>
            <a:endParaRPr lang="uk-UA" b="0" i="0" dirty="0">
              <a:effectLst/>
              <a:latin typeface="Roboto" panose="02000000000000000000" pitchFamily="2" charset="0"/>
            </a:endParaRPr>
          </a:p>
          <a:p>
            <a:pPr algn="l"/>
            <a:r>
              <a:rPr lang="uk-UA" b="0" i="0" dirty="0">
                <a:effectLst/>
                <a:latin typeface="Roboto" panose="02000000000000000000" pitchFamily="2" charset="0"/>
              </a:rPr>
              <a:t>Поліморфізм ще можна визначити як можливість обробки екземплярів різних типів даних, тобто таких, які створені на основі різних класів, за допомогою функцій (методів) з однаковими іменами. Результати роботи </a:t>
            </a:r>
            <a:r>
              <a:rPr lang="uk-UA" b="0" i="0" dirty="0" err="1">
                <a:effectLst/>
                <a:latin typeface="Roboto" panose="02000000000000000000" pitchFamily="2" charset="0"/>
              </a:rPr>
              <a:t>одноімених</a:t>
            </a:r>
            <a:r>
              <a:rPr lang="uk-UA" b="0" i="0" dirty="0">
                <a:effectLst/>
                <a:latin typeface="Roboto" panose="02000000000000000000" pitchFamily="2" charset="0"/>
              </a:rPr>
              <a:t> методів можуть суттєво відрізнятись. В цьому контексті під словом "поліморфізм" можна розуміти "багато форм одного і того ж слова", тобто імені метода.</a:t>
            </a:r>
          </a:p>
          <a:p>
            <a:pPr algn="l"/>
            <a:endParaRPr lang="uk-UA" b="0" i="0" dirty="0">
              <a:effectLst/>
              <a:latin typeface="Roboto" panose="02000000000000000000" pitchFamily="2" charset="0"/>
            </a:endParaRPr>
          </a:p>
          <a:p>
            <a:pPr algn="l"/>
            <a:r>
              <a:rPr lang="uk-UA" b="0" i="0" dirty="0">
                <a:effectLst/>
                <a:latin typeface="Roboto" panose="02000000000000000000" pitchFamily="2" charset="0"/>
              </a:rPr>
              <a:t>Але класи не обов'язково мають бути зв'язані успадкуванням. Поліморфізм як один з </a:t>
            </a:r>
            <a:r>
              <a:rPr lang="uk-UA" b="0" i="0" dirty="0" err="1">
                <a:effectLst/>
                <a:latin typeface="Roboto" panose="02000000000000000000" pitchFamily="2" charset="0"/>
              </a:rPr>
              <a:t>ключевых</a:t>
            </a:r>
            <a:r>
              <a:rPr lang="uk-UA" b="0" i="0" dirty="0">
                <a:effectLst/>
                <a:latin typeface="Roboto" panose="02000000000000000000" pitchFamily="2" charset="0"/>
              </a:rPr>
              <a:t> елементів ООП може існувати незалежно від успадкування. Класи можуть бути не пов'язаними ієрархією успадкування, але мати однакові методи, тобто мати однаковий або схожий інтерфейс при зовсім різній реалізації. Створення "єдиних інтерфейсів" дозволяє робити програми більш зрозумілими.</a:t>
            </a:r>
          </a:p>
        </p:txBody>
      </p:sp>
      <p:sp>
        <p:nvSpPr>
          <p:cNvPr id="4" name="TextBox 3">
            <a:extLst>
              <a:ext uri="{FF2B5EF4-FFF2-40B4-BE49-F238E27FC236}">
                <a16:creationId xmlns:a16="http://schemas.microsoft.com/office/drawing/2014/main" id="{E38AFC36-BEFF-3314-D529-61B35262116A}"/>
              </a:ext>
            </a:extLst>
          </p:cNvPr>
          <p:cNvSpPr txBox="1"/>
          <p:nvPr/>
        </p:nvSpPr>
        <p:spPr>
          <a:xfrm>
            <a:off x="0" y="252437"/>
            <a:ext cx="12192000" cy="646331"/>
          </a:xfrm>
          <a:prstGeom prst="rect">
            <a:avLst/>
          </a:prstGeom>
          <a:noFill/>
        </p:spPr>
        <p:txBody>
          <a:bodyPr wrap="square">
            <a:spAutoFit/>
          </a:bodyPr>
          <a:lstStyle/>
          <a:p>
            <a:pPr algn="ctr"/>
            <a:r>
              <a:rPr lang="uk-UA" sz="3600" b="0" i="0" dirty="0">
                <a:effectLst/>
                <a:latin typeface="Roboto" panose="02000000000000000000" pitchFamily="2" charset="0"/>
              </a:rPr>
              <a:t>Поліморфізм</a:t>
            </a:r>
          </a:p>
        </p:txBody>
      </p:sp>
    </p:spTree>
    <p:extLst>
      <p:ext uri="{BB962C8B-B14F-4D97-AF65-F5344CB8AC3E}">
        <p14:creationId xmlns:p14="http://schemas.microsoft.com/office/powerpoint/2010/main" val="233056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07C6D6-AA92-B31A-D751-76CE0CFE7019}"/>
              </a:ext>
            </a:extLst>
          </p:cNvPr>
          <p:cNvSpPr txBox="1"/>
          <p:nvPr/>
        </p:nvSpPr>
        <p:spPr>
          <a:xfrm>
            <a:off x="0" y="285587"/>
            <a:ext cx="12192000" cy="646331"/>
          </a:xfrm>
          <a:prstGeom prst="rect">
            <a:avLst/>
          </a:prstGeom>
          <a:noFill/>
        </p:spPr>
        <p:txBody>
          <a:bodyPr wrap="square">
            <a:spAutoFit/>
          </a:bodyPr>
          <a:lstStyle/>
          <a:p>
            <a:pPr algn="ctr"/>
            <a:r>
              <a:rPr lang="uk-UA" sz="3600" b="0" i="0" dirty="0">
                <a:effectLst/>
                <a:latin typeface="Roboto" panose="02000000000000000000" pitchFamily="2" charset="0"/>
              </a:rPr>
              <a:t>Поліморфізм в </a:t>
            </a:r>
            <a:r>
              <a:rPr lang="en-US" sz="3600" b="0" i="0" dirty="0">
                <a:effectLst/>
                <a:latin typeface="Roboto" panose="02000000000000000000" pitchFamily="2" charset="0"/>
              </a:rPr>
              <a:t>Python</a:t>
            </a:r>
          </a:p>
        </p:txBody>
      </p:sp>
      <p:sp>
        <p:nvSpPr>
          <p:cNvPr id="7" name="TextBox 6">
            <a:extLst>
              <a:ext uri="{FF2B5EF4-FFF2-40B4-BE49-F238E27FC236}">
                <a16:creationId xmlns:a16="http://schemas.microsoft.com/office/drawing/2014/main" id="{06696DD0-0505-3609-0D3F-EB9727336338}"/>
              </a:ext>
            </a:extLst>
          </p:cNvPr>
          <p:cNvSpPr txBox="1"/>
          <p:nvPr/>
        </p:nvSpPr>
        <p:spPr>
          <a:xfrm>
            <a:off x="324464" y="1012326"/>
            <a:ext cx="11405419" cy="1200329"/>
          </a:xfrm>
          <a:prstGeom prst="rect">
            <a:avLst/>
          </a:prstGeom>
          <a:noFill/>
        </p:spPr>
        <p:txBody>
          <a:bodyPr wrap="square">
            <a:spAutoFit/>
          </a:bodyPr>
          <a:lstStyle/>
          <a:p>
            <a:r>
              <a:rPr lang="uk-UA" dirty="0"/>
              <a:t>Найпростіший приклад поліморфізму в </a:t>
            </a:r>
            <a:r>
              <a:rPr lang="uk-UA" dirty="0" err="1"/>
              <a:t>Python</a:t>
            </a:r>
            <a:r>
              <a:rPr lang="uk-UA" dirty="0"/>
              <a:t> — оператор "плюс". Для різних типів даних буде виконуватись різна дія:  для даних типу </a:t>
            </a:r>
          </a:p>
          <a:p>
            <a:r>
              <a:rPr lang="uk-UA" dirty="0" err="1"/>
              <a:t>int</a:t>
            </a:r>
            <a:r>
              <a:rPr lang="uk-UA" dirty="0"/>
              <a:t> — додавання для даних типу </a:t>
            </a:r>
          </a:p>
          <a:p>
            <a:r>
              <a:rPr lang="uk-UA" dirty="0" err="1"/>
              <a:t>str</a:t>
            </a:r>
            <a:r>
              <a:rPr lang="uk-UA" dirty="0"/>
              <a:t> — конкатенація</a:t>
            </a:r>
          </a:p>
        </p:txBody>
      </p:sp>
      <p:sp>
        <p:nvSpPr>
          <p:cNvPr id="9" name="TextBox 8">
            <a:extLst>
              <a:ext uri="{FF2B5EF4-FFF2-40B4-BE49-F238E27FC236}">
                <a16:creationId xmlns:a16="http://schemas.microsoft.com/office/drawing/2014/main" id="{AC1FE912-7584-2FE1-4CB9-5E3B5CD43F19}"/>
              </a:ext>
            </a:extLst>
          </p:cNvPr>
          <p:cNvSpPr txBox="1"/>
          <p:nvPr/>
        </p:nvSpPr>
        <p:spPr>
          <a:xfrm>
            <a:off x="324464" y="2448629"/>
            <a:ext cx="6695768" cy="3693319"/>
          </a:xfrm>
          <a:prstGeom prst="rect">
            <a:avLst/>
          </a:prstGeom>
          <a:noFill/>
        </p:spPr>
        <p:txBody>
          <a:bodyPr wrap="square">
            <a:spAutoFit/>
          </a:bodyPr>
          <a:lstStyle/>
          <a:p>
            <a:r>
              <a:rPr lang="uk-UA" dirty="0"/>
              <a:t>Поліморфізм проявляється при використанні функцій. Наприклад функції </a:t>
            </a:r>
            <a:r>
              <a:rPr lang="uk-UA" dirty="0" err="1"/>
              <a:t>len</a:t>
            </a:r>
            <a:r>
              <a:rPr lang="uk-UA" dirty="0"/>
              <a:t>() можна передати символьний рядок, список, словник, багато ще чого.  </a:t>
            </a:r>
          </a:p>
          <a:p>
            <a:endParaRPr lang="uk-UA" dirty="0"/>
          </a:p>
          <a:p>
            <a:r>
              <a:rPr lang="uk-UA" dirty="0"/>
              <a:t>В класах поліморфізм відіграє ключову роль. У декількох класів, навіть не пов'язаних успадкуванням, може бути свій метод __</a:t>
            </a:r>
            <a:r>
              <a:rPr lang="uk-UA" dirty="0" err="1"/>
              <a:t>init</a:t>
            </a:r>
            <a:r>
              <a:rPr lang="uk-UA" dirty="0"/>
              <a:t>__() або будь-який інший. Який саме з методів __</a:t>
            </a:r>
            <a:r>
              <a:rPr lang="uk-UA" dirty="0" err="1"/>
              <a:t>init</a:t>
            </a:r>
            <a:r>
              <a:rPr lang="uk-UA" dirty="0"/>
              <a:t>__() буде викликано, і що саме він "зробить", залежить від належності об'єкта до того чи іншого </a:t>
            </a:r>
            <a:r>
              <a:rPr lang="uk-UA" dirty="0" err="1"/>
              <a:t>класа</a:t>
            </a:r>
            <a:r>
              <a:rPr lang="uk-UA" dirty="0"/>
              <a:t>.  </a:t>
            </a:r>
          </a:p>
          <a:p>
            <a:endParaRPr lang="uk-UA" dirty="0"/>
          </a:p>
          <a:p>
            <a:r>
              <a:rPr lang="uk-UA" dirty="0"/>
              <a:t>При успадкуванні поліморфізм дозволяє отримувати доступ до перевизначених атрибутів </a:t>
            </a:r>
            <a:r>
              <a:rPr lang="uk-UA" dirty="0" err="1"/>
              <a:t>класа</a:t>
            </a:r>
            <a:r>
              <a:rPr lang="uk-UA" dirty="0"/>
              <a:t>, які мають таке ж саме ім'я, що і в базовому класі.</a:t>
            </a:r>
          </a:p>
        </p:txBody>
      </p:sp>
    </p:spTree>
    <p:extLst>
      <p:ext uri="{BB962C8B-B14F-4D97-AF65-F5344CB8AC3E}">
        <p14:creationId xmlns:p14="http://schemas.microsoft.com/office/powerpoint/2010/main" val="1004238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3D6F1F-A794-F5D4-F7A9-F3556422EA3B}"/>
              </a:ext>
            </a:extLst>
          </p:cNvPr>
          <p:cNvSpPr>
            <a:spLocks noChangeArrowheads="1"/>
          </p:cNvSpPr>
          <p:nvPr/>
        </p:nvSpPr>
        <p:spPr bwMode="auto">
          <a:xfrm>
            <a:off x="0" y="-149217"/>
            <a:ext cx="12192000" cy="912957"/>
          </a:xfrm>
          <a:prstGeom prst="rect">
            <a:avLst/>
          </a:prstGeom>
          <a:noFill/>
          <a:ln>
            <a:noFill/>
          </a:ln>
          <a:effectLst/>
        </p:spPr>
        <p:txBody>
          <a:bodyPr vert="horz" wrap="square" lIns="0" tIns="253920" rIns="0" bIns="101568"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k-UA" altLang="uk-UA" sz="3600" b="0" i="0" u="none" strike="noStrike" cap="none" normalizeH="0" baseline="0" dirty="0">
                <a:ln>
                  <a:noFill/>
                </a:ln>
                <a:effectLst/>
                <a:latin typeface="Roboto" panose="02000000000000000000" pitchFamily="2" charset="0"/>
              </a:rPr>
              <a:t>Качина типізація</a:t>
            </a:r>
          </a:p>
        </p:txBody>
      </p:sp>
      <p:sp>
        <p:nvSpPr>
          <p:cNvPr id="4" name="TextBox 3">
            <a:extLst>
              <a:ext uri="{FF2B5EF4-FFF2-40B4-BE49-F238E27FC236}">
                <a16:creationId xmlns:a16="http://schemas.microsoft.com/office/drawing/2014/main" id="{12918A1B-F0C3-01A1-C474-5C37870385F4}"/>
              </a:ext>
            </a:extLst>
          </p:cNvPr>
          <p:cNvSpPr txBox="1"/>
          <p:nvPr/>
        </p:nvSpPr>
        <p:spPr>
          <a:xfrm>
            <a:off x="6096000" y="681250"/>
            <a:ext cx="6096000" cy="1754326"/>
          </a:xfrm>
          <a:prstGeom prst="rect">
            <a:avLst/>
          </a:prstGeom>
          <a:noFill/>
        </p:spPr>
        <p:txBody>
          <a:bodyPr wrap="square">
            <a:spAutoFit/>
          </a:bodyPr>
          <a:lstStyle/>
          <a:p>
            <a:r>
              <a:rPr lang="uk-UA" b="0" i="0" dirty="0">
                <a:effectLst/>
                <a:latin typeface="Roboto" panose="02000000000000000000" pitchFamily="2" charset="0"/>
              </a:rPr>
              <a:t>Качина (латентна) типізація (</a:t>
            </a:r>
            <a:r>
              <a:rPr lang="en-US" b="0" i="0" dirty="0">
                <a:effectLst/>
                <a:latin typeface="Roboto" panose="02000000000000000000" pitchFamily="2" charset="0"/>
              </a:rPr>
              <a:t>Duck typing) — </a:t>
            </a:r>
            <a:r>
              <a:rPr lang="uk-UA" b="0" i="0" dirty="0">
                <a:effectLst/>
                <a:latin typeface="Roboto" panose="02000000000000000000" pitchFamily="2" charset="0"/>
              </a:rPr>
              <a:t>різновид динамічної типізації, застосовуваної в деяких мовах програмування, коли межі використання об'єкта визначаються його поточним набором методів і властивостей, на противагу успадкуванню від певного класу.</a:t>
            </a:r>
            <a:endParaRPr lang="uk-UA" dirty="0"/>
          </a:p>
        </p:txBody>
      </p:sp>
      <p:sp>
        <p:nvSpPr>
          <p:cNvPr id="6" name="TextBox 5">
            <a:extLst>
              <a:ext uri="{FF2B5EF4-FFF2-40B4-BE49-F238E27FC236}">
                <a16:creationId xmlns:a16="http://schemas.microsoft.com/office/drawing/2014/main" id="{5BD8100E-9E7E-7CB1-A7D1-3CC65E9958AF}"/>
              </a:ext>
            </a:extLst>
          </p:cNvPr>
          <p:cNvSpPr txBox="1"/>
          <p:nvPr/>
        </p:nvSpPr>
        <p:spPr>
          <a:xfrm>
            <a:off x="176980" y="1674674"/>
            <a:ext cx="5919019" cy="1754326"/>
          </a:xfrm>
          <a:prstGeom prst="rect">
            <a:avLst/>
          </a:prstGeom>
          <a:noFill/>
        </p:spPr>
        <p:txBody>
          <a:bodyPr wrap="square">
            <a:spAutoFit/>
          </a:bodyPr>
          <a:lstStyle/>
          <a:p>
            <a:pPr algn="l"/>
            <a:r>
              <a:rPr lang="uk-UA" b="0" i="0" dirty="0">
                <a:effectLst/>
                <a:latin typeface="Roboto" panose="02000000000000000000" pitchFamily="2" charset="0"/>
              </a:rPr>
              <a:t>Тобто вважається, що об'єкт реалізує інтерфейс, якщо він містить всі методи цього інтерфейсу, незалежно від </a:t>
            </a:r>
            <a:r>
              <a:rPr lang="uk-UA" b="0" i="0" dirty="0" err="1">
                <a:effectLst/>
                <a:latin typeface="Roboto" panose="02000000000000000000" pitchFamily="2" charset="0"/>
              </a:rPr>
              <a:t>зв'язків</a:t>
            </a:r>
            <a:r>
              <a:rPr lang="uk-UA" b="0" i="0" dirty="0">
                <a:effectLst/>
                <a:latin typeface="Roboto" panose="02000000000000000000" pitchFamily="2" charset="0"/>
              </a:rPr>
              <a:t> в ієрархії наслідування та приналежності до якогось конкретного класу.</a:t>
            </a:r>
          </a:p>
          <a:p>
            <a:pPr algn="l"/>
            <a:r>
              <a:rPr lang="uk-UA" b="0" i="0" dirty="0">
                <a:effectLst/>
                <a:latin typeface="Roboto" panose="02000000000000000000" pitchFamily="2" charset="0"/>
              </a:rPr>
              <a:t>Назва </a:t>
            </a:r>
            <a:r>
              <a:rPr lang="uk-UA" b="0" i="0" dirty="0" err="1">
                <a:effectLst/>
                <a:latin typeface="Roboto" panose="02000000000000000000" pitchFamily="2" charset="0"/>
              </a:rPr>
              <a:t>терміна</a:t>
            </a:r>
            <a:r>
              <a:rPr lang="uk-UA" b="0" i="0" dirty="0">
                <a:effectLst/>
                <a:latin typeface="Roboto" panose="02000000000000000000" pitchFamily="2" charset="0"/>
              </a:rPr>
              <a:t> походить від англійського «</a:t>
            </a:r>
            <a:r>
              <a:rPr lang="en-US" b="0" i="0" dirty="0">
                <a:effectLst/>
                <a:latin typeface="Roboto" panose="02000000000000000000" pitchFamily="2" charset="0"/>
              </a:rPr>
              <a:t>duck test» («</a:t>
            </a:r>
            <a:r>
              <a:rPr lang="uk-UA" b="0" i="0" dirty="0">
                <a:effectLst/>
                <a:latin typeface="Roboto" panose="02000000000000000000" pitchFamily="2" charset="0"/>
              </a:rPr>
              <a:t>качиний тест»), який в оригіналі звучить так:</a:t>
            </a:r>
          </a:p>
        </p:txBody>
      </p:sp>
      <p:sp>
        <p:nvSpPr>
          <p:cNvPr id="8" name="TextBox 7">
            <a:extLst>
              <a:ext uri="{FF2B5EF4-FFF2-40B4-BE49-F238E27FC236}">
                <a16:creationId xmlns:a16="http://schemas.microsoft.com/office/drawing/2014/main" id="{F232557D-8923-D81F-ACB7-1445E33EB4E9}"/>
              </a:ext>
            </a:extLst>
          </p:cNvPr>
          <p:cNvSpPr txBox="1"/>
          <p:nvPr/>
        </p:nvSpPr>
        <p:spPr>
          <a:xfrm>
            <a:off x="6095999" y="3563797"/>
            <a:ext cx="6096000" cy="1200329"/>
          </a:xfrm>
          <a:prstGeom prst="rect">
            <a:avLst/>
          </a:prstGeom>
          <a:noFill/>
        </p:spPr>
        <p:txBody>
          <a:bodyPr wrap="square">
            <a:spAutoFit/>
          </a:bodyPr>
          <a:lstStyle/>
          <a:p>
            <a:pPr algn="l"/>
            <a:r>
              <a:rPr lang="en-US" b="0" i="0" dirty="0">
                <a:effectLst/>
                <a:latin typeface="Roboto" panose="02000000000000000000" pitchFamily="2" charset="0"/>
              </a:rPr>
              <a:t>If it looks like a duck, swims like a duck and quacks like a duck, then it probably is a duck.</a:t>
            </a:r>
          </a:p>
          <a:p>
            <a:pPr algn="l"/>
            <a:r>
              <a:rPr lang="en-US" b="0" i="0" dirty="0">
                <a:effectLst/>
                <a:latin typeface="Roboto" panose="02000000000000000000" pitchFamily="2" charset="0"/>
              </a:rPr>
              <a:t>(</a:t>
            </a:r>
            <a:r>
              <a:rPr lang="uk-UA" b="0" i="0" dirty="0">
                <a:effectLst/>
                <a:latin typeface="Roboto" panose="02000000000000000000" pitchFamily="2" charset="0"/>
              </a:rPr>
              <a:t>Якщо воно виглядає як качка, плаває як качка і крякає як качка, то це напевно і є качка).</a:t>
            </a:r>
          </a:p>
        </p:txBody>
      </p:sp>
      <p:sp>
        <p:nvSpPr>
          <p:cNvPr id="10" name="TextBox 9">
            <a:extLst>
              <a:ext uri="{FF2B5EF4-FFF2-40B4-BE49-F238E27FC236}">
                <a16:creationId xmlns:a16="http://schemas.microsoft.com/office/drawing/2014/main" id="{814A8122-DC79-1825-3B69-8876D0024FD8}"/>
              </a:ext>
            </a:extLst>
          </p:cNvPr>
          <p:cNvSpPr txBox="1"/>
          <p:nvPr/>
        </p:nvSpPr>
        <p:spPr>
          <a:xfrm>
            <a:off x="176980" y="4549676"/>
            <a:ext cx="6096000" cy="2308324"/>
          </a:xfrm>
          <a:prstGeom prst="rect">
            <a:avLst/>
          </a:prstGeom>
          <a:noFill/>
        </p:spPr>
        <p:txBody>
          <a:bodyPr wrap="square">
            <a:spAutoFit/>
          </a:bodyPr>
          <a:lstStyle/>
          <a:p>
            <a:r>
              <a:rPr lang="uk-UA" b="0" i="0" dirty="0">
                <a:effectLst/>
                <a:latin typeface="Roboto" panose="02000000000000000000" pitchFamily="2" charset="0"/>
              </a:rPr>
              <a:t>Смисл качиної типізації полягає у послабленні типів. Замість того, щоб піклуватись про точний клас об'єкта, ми піклуємось про те, які методи для нього можна викликати і які операції над ним можна виконувати. Таким чином, звичним ділом стає просто передати об'єкт методу, знаючи, що при неправильному використанні буде викинуто виняток (</a:t>
            </a:r>
            <a:r>
              <a:rPr lang="en-US" b="0" i="0" dirty="0">
                <a:effectLst/>
                <a:latin typeface="Roboto" panose="02000000000000000000" pitchFamily="2" charset="0"/>
              </a:rPr>
              <a:t>exception).</a:t>
            </a:r>
            <a:endParaRPr lang="uk-UA" dirty="0"/>
          </a:p>
        </p:txBody>
      </p:sp>
    </p:spTree>
    <p:extLst>
      <p:ext uri="{BB962C8B-B14F-4D97-AF65-F5344CB8AC3E}">
        <p14:creationId xmlns:p14="http://schemas.microsoft.com/office/powerpoint/2010/main" val="2032377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BD97EF-DFDC-E592-52FE-811FC2858B9D}"/>
              </a:ext>
            </a:extLst>
          </p:cNvPr>
          <p:cNvSpPr txBox="1"/>
          <p:nvPr/>
        </p:nvSpPr>
        <p:spPr>
          <a:xfrm>
            <a:off x="137651" y="796102"/>
            <a:ext cx="6096000" cy="369332"/>
          </a:xfrm>
          <a:prstGeom prst="rect">
            <a:avLst/>
          </a:prstGeom>
          <a:noFill/>
        </p:spPr>
        <p:txBody>
          <a:bodyPr wrap="square">
            <a:spAutoFit/>
          </a:bodyPr>
          <a:lstStyle/>
          <a:p>
            <a:r>
              <a:rPr lang="uk-UA" b="0" i="0" dirty="0">
                <a:effectLst/>
                <a:latin typeface="Roboto" panose="02000000000000000000" pitchFamily="2" charset="0"/>
              </a:rPr>
              <a:t>Наприклад:</a:t>
            </a:r>
            <a:endParaRPr lang="uk-UA" dirty="0"/>
          </a:p>
        </p:txBody>
      </p:sp>
      <p:sp>
        <p:nvSpPr>
          <p:cNvPr id="4" name="Rectangle 1">
            <a:extLst>
              <a:ext uri="{FF2B5EF4-FFF2-40B4-BE49-F238E27FC236}">
                <a16:creationId xmlns:a16="http://schemas.microsoft.com/office/drawing/2014/main" id="{C53AB2CC-0CBA-1FB8-A568-99B5A22DC067}"/>
              </a:ext>
            </a:extLst>
          </p:cNvPr>
          <p:cNvSpPr>
            <a:spLocks noChangeArrowheads="1"/>
          </p:cNvSpPr>
          <p:nvPr/>
        </p:nvSpPr>
        <p:spPr bwMode="auto">
          <a:xfrm>
            <a:off x="0" y="-149217"/>
            <a:ext cx="12192000" cy="912957"/>
          </a:xfrm>
          <a:prstGeom prst="rect">
            <a:avLst/>
          </a:prstGeom>
          <a:noFill/>
          <a:ln>
            <a:noFill/>
          </a:ln>
          <a:effectLst/>
        </p:spPr>
        <p:txBody>
          <a:bodyPr vert="horz" wrap="square" lIns="0" tIns="253920" rIns="0" bIns="101568"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uk-UA" altLang="uk-UA" sz="3600" b="0" i="0" u="none" strike="noStrike" cap="none" normalizeH="0" baseline="0" dirty="0">
                <a:ln>
                  <a:noFill/>
                </a:ln>
                <a:effectLst/>
                <a:latin typeface="Roboto" panose="02000000000000000000" pitchFamily="2" charset="0"/>
              </a:rPr>
              <a:t>Качина типізація</a:t>
            </a:r>
          </a:p>
        </p:txBody>
      </p:sp>
      <p:sp>
        <p:nvSpPr>
          <p:cNvPr id="6" name="TextBox 5">
            <a:extLst>
              <a:ext uri="{FF2B5EF4-FFF2-40B4-BE49-F238E27FC236}">
                <a16:creationId xmlns:a16="http://schemas.microsoft.com/office/drawing/2014/main" id="{895F8B14-144D-B5D2-8513-274D51D3F97D}"/>
              </a:ext>
            </a:extLst>
          </p:cNvPr>
          <p:cNvSpPr txBox="1"/>
          <p:nvPr/>
        </p:nvSpPr>
        <p:spPr>
          <a:xfrm>
            <a:off x="137651" y="1197796"/>
            <a:ext cx="6096000" cy="646331"/>
          </a:xfrm>
          <a:prstGeom prst="rect">
            <a:avLst/>
          </a:prstGeom>
          <a:solidFill>
            <a:schemeClr val="tx1"/>
          </a:solidFill>
        </p:spPr>
        <p:txBody>
          <a:bodyPr wrap="square">
            <a:spAutoFit/>
          </a:bodyPr>
          <a:lstStyle/>
          <a:p>
            <a:r>
              <a:rPr lang="en-US" b="0" i="0" dirty="0">
                <a:solidFill>
                  <a:srgbClr val="66D9EF"/>
                </a:solidFill>
                <a:effectLst/>
                <a:latin typeface="Roboto Mono" panose="020F0502020204030204" pitchFamily="49" charset="0"/>
              </a:rPr>
              <a:t>def</a:t>
            </a:r>
            <a:r>
              <a:rPr lang="en-US" b="0" i="0" dirty="0">
                <a:solidFill>
                  <a:srgbClr val="F5F5F5"/>
                </a:solidFill>
                <a:effectLst/>
                <a:latin typeface="Roboto Mono" panose="020F0502020204030204" pitchFamily="49" charset="0"/>
              </a:rPr>
              <a:t> </a:t>
            </a:r>
            <a:r>
              <a:rPr lang="en-US" b="0" i="0" dirty="0">
                <a:solidFill>
                  <a:srgbClr val="A6E22E"/>
                </a:solidFill>
                <a:effectLst/>
                <a:latin typeface="Roboto Mono" panose="020F0502020204030204" pitchFamily="49" charset="0"/>
              </a:rPr>
              <a:t>method</a:t>
            </a:r>
            <a:r>
              <a:rPr lang="en-US" b="0" i="0" dirty="0">
                <a:solidFill>
                  <a:srgbClr val="F8F8F2"/>
                </a:solidFill>
                <a:effectLst/>
                <a:latin typeface="Roboto Mono" panose="020F0502020204030204" pitchFamily="49" charset="0"/>
              </a:rPr>
              <a:t>(obj):</a:t>
            </a:r>
            <a:r>
              <a:rPr lang="en-US" b="0" i="0" dirty="0">
                <a:solidFill>
                  <a:srgbClr val="F5F5F5"/>
                </a:solidFill>
                <a:effectLst/>
                <a:latin typeface="Roboto Mono" panose="020F0502020204030204" pitchFamily="49" charset="0"/>
              </a:rPr>
              <a:t> </a:t>
            </a:r>
            <a:endParaRPr lang="uk-UA" b="0" i="0" dirty="0">
              <a:solidFill>
                <a:srgbClr val="F5F5F5"/>
              </a:solidFill>
              <a:effectLst/>
              <a:latin typeface="Roboto Mono" panose="020F0502020204030204" pitchFamily="49" charset="0"/>
            </a:endParaRPr>
          </a:p>
          <a:p>
            <a:r>
              <a:rPr lang="uk-UA" dirty="0">
                <a:solidFill>
                  <a:srgbClr val="F5F5F5"/>
                </a:solidFill>
                <a:latin typeface="Roboto Mono" panose="020F0502020204030204" pitchFamily="49" charset="0"/>
              </a:rPr>
              <a:t>	</a:t>
            </a:r>
            <a:r>
              <a:rPr lang="en-US" b="0" i="0" dirty="0" err="1">
                <a:solidFill>
                  <a:srgbClr val="F8F8F2"/>
                </a:solidFill>
                <a:effectLst/>
                <a:latin typeface="Roboto Mono" panose="020F0502020204030204" pitchFamily="49" charset="0"/>
              </a:rPr>
              <a:t>obj</a:t>
            </a:r>
            <a:r>
              <a:rPr lang="en-US" b="0" i="0" dirty="0" err="1">
                <a:solidFill>
                  <a:srgbClr val="F92672"/>
                </a:solidFill>
                <a:effectLst/>
                <a:latin typeface="Roboto Mono" panose="020F0502020204030204" pitchFamily="49" charset="0"/>
              </a:rPr>
              <a:t>.</a:t>
            </a:r>
            <a:r>
              <a:rPr lang="en-US" b="0" i="0" dirty="0" err="1">
                <a:solidFill>
                  <a:srgbClr val="F8F8F2"/>
                </a:solidFill>
                <a:effectLst/>
                <a:latin typeface="Roboto Mono" panose="020F0502020204030204" pitchFamily="49" charset="0"/>
              </a:rPr>
              <a:t>start</a:t>
            </a:r>
            <a:r>
              <a:rPr lang="en-US" b="0" i="0" dirty="0">
                <a:solidFill>
                  <a:srgbClr val="F8F8F2"/>
                </a:solidFill>
                <a:effectLst/>
                <a:latin typeface="Roboto Mono" panose="020F0502020204030204" pitchFamily="49" charset="0"/>
              </a:rPr>
              <a:t>()</a:t>
            </a:r>
            <a:endParaRPr lang="uk-UA" dirty="0"/>
          </a:p>
        </p:txBody>
      </p:sp>
      <p:sp>
        <p:nvSpPr>
          <p:cNvPr id="9" name="TextBox 8">
            <a:extLst>
              <a:ext uri="{FF2B5EF4-FFF2-40B4-BE49-F238E27FC236}">
                <a16:creationId xmlns:a16="http://schemas.microsoft.com/office/drawing/2014/main" id="{727BC23E-BAFD-84C8-9320-65F67620E892}"/>
              </a:ext>
            </a:extLst>
          </p:cNvPr>
          <p:cNvSpPr txBox="1"/>
          <p:nvPr/>
        </p:nvSpPr>
        <p:spPr>
          <a:xfrm>
            <a:off x="6390967" y="920796"/>
            <a:ext cx="6096000" cy="1200329"/>
          </a:xfrm>
          <a:prstGeom prst="rect">
            <a:avLst/>
          </a:prstGeom>
          <a:noFill/>
        </p:spPr>
        <p:txBody>
          <a:bodyPr wrap="square">
            <a:spAutoFit/>
          </a:bodyPr>
          <a:lstStyle/>
          <a:p>
            <a:r>
              <a:rPr lang="uk-UA" dirty="0"/>
              <a:t>При качиній </a:t>
            </a:r>
            <a:r>
              <a:rPr lang="uk-UA" dirty="0" err="1"/>
              <a:t>типизації</a:t>
            </a:r>
            <a:r>
              <a:rPr lang="uk-UA" dirty="0"/>
              <a:t> ми не піклуємось про тип об'єкта </a:t>
            </a:r>
            <a:r>
              <a:rPr lang="uk-UA" dirty="0" err="1"/>
              <a:t>obj</a:t>
            </a:r>
            <a:r>
              <a:rPr lang="uk-UA" dirty="0"/>
              <a:t>, нам лише важливо, що у нього є метод </a:t>
            </a:r>
            <a:r>
              <a:rPr lang="uk-UA" dirty="0" err="1"/>
              <a:t>start</a:t>
            </a:r>
            <a:r>
              <a:rPr lang="uk-UA" dirty="0"/>
              <a:t>. Якщо ж такого метода немає, то отримаємо виняток.  Ще приклад:</a:t>
            </a:r>
          </a:p>
        </p:txBody>
      </p:sp>
      <p:sp>
        <p:nvSpPr>
          <p:cNvPr id="11" name="TextBox 10">
            <a:extLst>
              <a:ext uri="{FF2B5EF4-FFF2-40B4-BE49-F238E27FC236}">
                <a16:creationId xmlns:a16="http://schemas.microsoft.com/office/drawing/2014/main" id="{176643F4-B599-4E96-6641-8F4DCE93F7EE}"/>
              </a:ext>
            </a:extLst>
          </p:cNvPr>
          <p:cNvSpPr txBox="1"/>
          <p:nvPr/>
        </p:nvSpPr>
        <p:spPr>
          <a:xfrm>
            <a:off x="137651" y="2086443"/>
            <a:ext cx="7433189" cy="3693319"/>
          </a:xfrm>
          <a:prstGeom prst="rect">
            <a:avLst/>
          </a:prstGeom>
          <a:solidFill>
            <a:schemeClr val="tx1"/>
          </a:solidFill>
        </p:spPr>
        <p:txBody>
          <a:bodyPr wrap="square">
            <a:spAutoFit/>
          </a:bodyPr>
          <a:lstStyle/>
          <a:p>
            <a:r>
              <a:rPr lang="en-US" b="0" i="0" dirty="0">
                <a:solidFill>
                  <a:srgbClr val="F92672"/>
                </a:solidFill>
                <a:effectLst/>
                <a:latin typeface="Roboto Mono" panose="00000009000000000000" pitchFamily="49" charset="0"/>
              </a:rPr>
              <a:t>&gt;&gt;&gt;</a:t>
            </a:r>
            <a:r>
              <a:rPr lang="en-US" b="0" i="0" dirty="0">
                <a:solidFill>
                  <a:srgbClr val="F5F5F5"/>
                </a:solidFill>
                <a:effectLst/>
                <a:latin typeface="Roboto Mono" panose="00000009000000000000" pitchFamily="49" charset="0"/>
              </a:rPr>
              <a:t> </a:t>
            </a:r>
            <a:r>
              <a:rPr lang="en-US" b="0" i="0" dirty="0">
                <a:solidFill>
                  <a:srgbClr val="66D9EF"/>
                </a:solidFill>
                <a:effectLst/>
                <a:latin typeface="Roboto Mono" panose="00000009000000000000" pitchFamily="49" charset="0"/>
              </a:rPr>
              <a:t>class</a:t>
            </a:r>
            <a:r>
              <a:rPr lang="en-US" b="0" i="0" dirty="0">
                <a:solidFill>
                  <a:srgbClr val="F5F5F5"/>
                </a:solidFill>
                <a:effectLst/>
                <a:latin typeface="Roboto Mono" panose="00000009000000000000" pitchFamily="49" charset="0"/>
              </a:rPr>
              <a:t> </a:t>
            </a:r>
            <a:r>
              <a:rPr lang="en-US" b="0" i="0" dirty="0">
                <a:solidFill>
                  <a:srgbClr val="A6E22E"/>
                </a:solidFill>
                <a:effectLst/>
                <a:latin typeface="Roboto Mono" panose="00000009000000000000" pitchFamily="49" charset="0"/>
              </a:rPr>
              <a:t>Duck</a:t>
            </a:r>
            <a:r>
              <a:rPr lang="en-US" b="0" i="0" dirty="0">
                <a:solidFill>
                  <a:srgbClr val="F8F8F2"/>
                </a:solidFill>
                <a:effectLst/>
                <a:latin typeface="Roboto Mono" panose="00000009000000000000" pitchFamily="49" charset="0"/>
              </a:rPr>
              <a:t>:</a:t>
            </a:r>
            <a:r>
              <a:rPr lang="en-US" b="0" i="0" dirty="0">
                <a:solidFill>
                  <a:srgbClr val="F5F5F5"/>
                </a:solidFill>
                <a:effectLst/>
                <a:latin typeface="Roboto Mono" panose="00000009000000000000" pitchFamily="49" charset="0"/>
              </a:rPr>
              <a:t> </a:t>
            </a:r>
            <a:endParaRPr lang="uk-UA" b="0" i="0" dirty="0">
              <a:solidFill>
                <a:srgbClr val="F5F5F5"/>
              </a:solidFill>
              <a:effectLst/>
              <a:latin typeface="Roboto Mono" panose="00000009000000000000" pitchFamily="49" charset="0"/>
            </a:endParaRPr>
          </a:p>
          <a:p>
            <a:r>
              <a:rPr lang="en-US" b="0" i="0" dirty="0">
                <a:solidFill>
                  <a:srgbClr val="F92672"/>
                </a:solidFill>
                <a:effectLst/>
                <a:latin typeface="Roboto Mono" panose="00000009000000000000" pitchFamily="49" charset="0"/>
              </a:rPr>
              <a:t>...</a:t>
            </a:r>
            <a:r>
              <a:rPr lang="en-US" b="0" i="0" dirty="0">
                <a:solidFill>
                  <a:srgbClr val="F5F5F5"/>
                </a:solidFill>
                <a:effectLst/>
                <a:latin typeface="Roboto Mono" panose="00000009000000000000" pitchFamily="49" charset="0"/>
              </a:rPr>
              <a:t> </a:t>
            </a:r>
            <a:r>
              <a:rPr lang="uk-UA" b="0" i="0" dirty="0">
                <a:solidFill>
                  <a:srgbClr val="F5F5F5"/>
                </a:solidFill>
                <a:effectLst/>
                <a:latin typeface="Roboto Mono" panose="00000009000000000000" pitchFamily="49" charset="0"/>
              </a:rPr>
              <a:t>	</a:t>
            </a:r>
            <a:r>
              <a:rPr lang="en-US" b="0" i="0" dirty="0">
                <a:solidFill>
                  <a:srgbClr val="66D9EF"/>
                </a:solidFill>
                <a:effectLst/>
                <a:latin typeface="Roboto Mono" panose="00000009000000000000" pitchFamily="49" charset="0"/>
              </a:rPr>
              <a:t>def</a:t>
            </a:r>
            <a:r>
              <a:rPr lang="en-US" b="0" i="0" dirty="0">
                <a:solidFill>
                  <a:srgbClr val="F5F5F5"/>
                </a:solidFill>
                <a:effectLst/>
                <a:latin typeface="Roboto Mono" panose="00000009000000000000" pitchFamily="49" charset="0"/>
              </a:rPr>
              <a:t> </a:t>
            </a:r>
            <a:r>
              <a:rPr lang="en-US" b="0" i="0" dirty="0">
                <a:solidFill>
                  <a:srgbClr val="A6E22E"/>
                </a:solidFill>
                <a:effectLst/>
                <a:latin typeface="Roboto Mono" panose="00000009000000000000" pitchFamily="49" charset="0"/>
              </a:rPr>
              <a:t>quack</a:t>
            </a:r>
            <a:r>
              <a:rPr lang="en-US" b="0" i="0" dirty="0">
                <a:solidFill>
                  <a:srgbClr val="F8F8F2"/>
                </a:solidFill>
                <a:effectLst/>
                <a:latin typeface="Roboto Mono" panose="00000009000000000000" pitchFamily="49" charset="0"/>
              </a:rPr>
              <a:t>(self):</a:t>
            </a:r>
            <a:r>
              <a:rPr lang="en-US" b="0" i="0" dirty="0">
                <a:solidFill>
                  <a:srgbClr val="F5F5F5"/>
                </a:solidFill>
                <a:effectLst/>
                <a:latin typeface="Roboto Mono" panose="00000009000000000000" pitchFamily="49" charset="0"/>
              </a:rPr>
              <a:t> </a:t>
            </a:r>
            <a:endParaRPr lang="uk-UA" b="0" i="0" dirty="0">
              <a:solidFill>
                <a:srgbClr val="F5F5F5"/>
              </a:solidFill>
              <a:effectLst/>
              <a:latin typeface="Roboto Mono" panose="00000009000000000000" pitchFamily="49" charset="0"/>
            </a:endParaRPr>
          </a:p>
          <a:p>
            <a:r>
              <a:rPr lang="en-US" b="0" i="0" dirty="0">
                <a:solidFill>
                  <a:srgbClr val="F92672"/>
                </a:solidFill>
                <a:effectLst/>
                <a:latin typeface="Roboto Mono" panose="00000009000000000000" pitchFamily="49" charset="0"/>
              </a:rPr>
              <a:t>...</a:t>
            </a:r>
            <a:r>
              <a:rPr lang="en-US" b="0" i="0" dirty="0">
                <a:solidFill>
                  <a:srgbClr val="F5F5F5"/>
                </a:solidFill>
                <a:effectLst/>
                <a:latin typeface="Roboto Mono" panose="00000009000000000000" pitchFamily="49" charset="0"/>
              </a:rPr>
              <a:t> </a:t>
            </a:r>
            <a:r>
              <a:rPr lang="uk-UA" b="0" i="0" dirty="0">
                <a:solidFill>
                  <a:srgbClr val="F5F5F5"/>
                </a:solidFill>
                <a:effectLst/>
                <a:latin typeface="Roboto Mono" panose="00000009000000000000" pitchFamily="49" charset="0"/>
              </a:rPr>
              <a:t>		</a:t>
            </a:r>
            <a:r>
              <a:rPr lang="en-US" b="0" i="0" dirty="0">
                <a:solidFill>
                  <a:srgbClr val="F8F8F2"/>
                </a:solidFill>
                <a:effectLst/>
                <a:latin typeface="Roboto Mono" panose="00000009000000000000" pitchFamily="49" charset="0"/>
              </a:rPr>
              <a:t>print(</a:t>
            </a:r>
            <a:r>
              <a:rPr lang="en-US" b="0" i="0" dirty="0">
                <a:solidFill>
                  <a:srgbClr val="E6DB74"/>
                </a:solidFill>
                <a:effectLst/>
                <a:latin typeface="Roboto Mono" panose="00000009000000000000" pitchFamily="49" charset="0"/>
              </a:rPr>
              <a:t>'</a:t>
            </a:r>
            <a:r>
              <a:rPr lang="uk-UA" b="0" i="0" dirty="0" err="1">
                <a:solidFill>
                  <a:srgbClr val="E6DB74"/>
                </a:solidFill>
                <a:effectLst/>
                <a:latin typeface="Roboto Mono" panose="00000009000000000000" pitchFamily="49" charset="0"/>
              </a:rPr>
              <a:t>Кря</a:t>
            </a:r>
            <a:r>
              <a:rPr lang="uk-UA" b="0" i="0" dirty="0">
                <a:solidFill>
                  <a:srgbClr val="E6DB74"/>
                </a:solidFill>
                <a:effectLst/>
                <a:latin typeface="Roboto Mono" panose="00000009000000000000" pitchFamily="49" charset="0"/>
              </a:rPr>
              <a:t>!’</a:t>
            </a:r>
            <a:r>
              <a:rPr lang="uk-UA" b="0" i="0" dirty="0">
                <a:solidFill>
                  <a:srgbClr val="F8F8F2"/>
                </a:solidFill>
                <a:effectLst/>
                <a:latin typeface="Roboto Mono" panose="00000009000000000000" pitchFamily="49" charset="0"/>
              </a:rPr>
              <a:t>)</a:t>
            </a:r>
            <a:r>
              <a:rPr lang="uk-UA" b="0" i="0" dirty="0">
                <a:solidFill>
                  <a:srgbClr val="F5F5F5"/>
                </a:solidFill>
                <a:effectLst/>
                <a:latin typeface="Roboto Mono" panose="00000009000000000000" pitchFamily="49" charset="0"/>
              </a:rPr>
              <a:t> </a:t>
            </a:r>
          </a:p>
          <a:p>
            <a:r>
              <a:rPr lang="uk-UA" b="0" i="0" dirty="0">
                <a:solidFill>
                  <a:srgbClr val="F92672"/>
                </a:solidFill>
                <a:effectLst/>
                <a:latin typeface="Roboto Mono" panose="00000009000000000000" pitchFamily="49" charset="0"/>
              </a:rPr>
              <a:t>...</a:t>
            </a:r>
            <a:r>
              <a:rPr lang="uk-UA" b="0" i="0" dirty="0">
                <a:solidFill>
                  <a:srgbClr val="F5F5F5"/>
                </a:solidFill>
                <a:effectLst/>
                <a:latin typeface="Roboto Mono" panose="00000009000000000000" pitchFamily="49" charset="0"/>
              </a:rPr>
              <a:t> </a:t>
            </a:r>
          </a:p>
          <a:p>
            <a:r>
              <a:rPr lang="uk-UA" b="0" i="0" dirty="0">
                <a:solidFill>
                  <a:srgbClr val="F92672"/>
                </a:solidFill>
                <a:effectLst/>
                <a:latin typeface="Roboto Mono" panose="00000009000000000000" pitchFamily="49" charset="0"/>
              </a:rPr>
              <a:t>&gt;&gt;&gt;</a:t>
            </a:r>
            <a:r>
              <a:rPr lang="uk-UA" b="0" i="0" dirty="0">
                <a:solidFill>
                  <a:srgbClr val="F5F5F5"/>
                </a:solidFill>
                <a:effectLst/>
                <a:latin typeface="Roboto Mono" panose="00000009000000000000" pitchFamily="49" charset="0"/>
              </a:rPr>
              <a:t> </a:t>
            </a:r>
            <a:r>
              <a:rPr lang="en-US" b="0" i="0" dirty="0">
                <a:solidFill>
                  <a:srgbClr val="66D9EF"/>
                </a:solidFill>
                <a:effectLst/>
                <a:latin typeface="Roboto Mono" panose="00000009000000000000" pitchFamily="49" charset="0"/>
              </a:rPr>
              <a:t>class</a:t>
            </a:r>
            <a:r>
              <a:rPr lang="en-US" b="0" i="0" dirty="0">
                <a:solidFill>
                  <a:srgbClr val="F5F5F5"/>
                </a:solidFill>
                <a:effectLst/>
                <a:latin typeface="Roboto Mono" panose="00000009000000000000" pitchFamily="49" charset="0"/>
              </a:rPr>
              <a:t> </a:t>
            </a:r>
            <a:r>
              <a:rPr lang="en-US" b="0" i="0" dirty="0">
                <a:solidFill>
                  <a:srgbClr val="A6E22E"/>
                </a:solidFill>
                <a:effectLst/>
                <a:latin typeface="Roboto Mono" panose="00000009000000000000" pitchFamily="49" charset="0"/>
              </a:rPr>
              <a:t>Person</a:t>
            </a:r>
            <a:r>
              <a:rPr lang="en-US" b="0" i="0" dirty="0">
                <a:solidFill>
                  <a:srgbClr val="F8F8F2"/>
                </a:solidFill>
                <a:effectLst/>
                <a:latin typeface="Roboto Mono" panose="00000009000000000000" pitchFamily="49" charset="0"/>
              </a:rPr>
              <a:t>:</a:t>
            </a:r>
            <a:r>
              <a:rPr lang="en-US" b="0" i="0" dirty="0">
                <a:solidFill>
                  <a:srgbClr val="F5F5F5"/>
                </a:solidFill>
                <a:effectLst/>
                <a:latin typeface="Roboto Mono" panose="00000009000000000000" pitchFamily="49" charset="0"/>
              </a:rPr>
              <a:t> </a:t>
            </a:r>
            <a:endParaRPr lang="uk-UA" b="0" i="0" dirty="0">
              <a:solidFill>
                <a:srgbClr val="F5F5F5"/>
              </a:solidFill>
              <a:effectLst/>
              <a:latin typeface="Roboto Mono" panose="00000009000000000000" pitchFamily="49" charset="0"/>
            </a:endParaRPr>
          </a:p>
          <a:p>
            <a:r>
              <a:rPr lang="en-US" b="0" i="0" dirty="0">
                <a:solidFill>
                  <a:srgbClr val="F92672"/>
                </a:solidFill>
                <a:effectLst/>
                <a:latin typeface="Roboto Mono" panose="00000009000000000000" pitchFamily="49" charset="0"/>
              </a:rPr>
              <a:t>...</a:t>
            </a:r>
            <a:r>
              <a:rPr lang="en-US" b="0" i="0" dirty="0">
                <a:solidFill>
                  <a:srgbClr val="F5F5F5"/>
                </a:solidFill>
                <a:effectLst/>
                <a:latin typeface="Roboto Mono" panose="00000009000000000000" pitchFamily="49" charset="0"/>
              </a:rPr>
              <a:t> </a:t>
            </a:r>
            <a:r>
              <a:rPr lang="uk-UA" b="0" i="0" dirty="0">
                <a:solidFill>
                  <a:srgbClr val="F5F5F5"/>
                </a:solidFill>
                <a:effectLst/>
                <a:latin typeface="Roboto Mono" panose="00000009000000000000" pitchFamily="49" charset="0"/>
              </a:rPr>
              <a:t>	</a:t>
            </a:r>
            <a:r>
              <a:rPr lang="en-US" b="0" i="0" dirty="0">
                <a:solidFill>
                  <a:srgbClr val="66D9EF"/>
                </a:solidFill>
                <a:effectLst/>
                <a:latin typeface="Roboto Mono" panose="00000009000000000000" pitchFamily="49" charset="0"/>
              </a:rPr>
              <a:t>def</a:t>
            </a:r>
            <a:r>
              <a:rPr lang="en-US" b="0" i="0" dirty="0">
                <a:solidFill>
                  <a:srgbClr val="F5F5F5"/>
                </a:solidFill>
                <a:effectLst/>
                <a:latin typeface="Roboto Mono" panose="00000009000000000000" pitchFamily="49" charset="0"/>
              </a:rPr>
              <a:t> __</a:t>
            </a:r>
            <a:r>
              <a:rPr lang="en-US" b="0" i="0" dirty="0" err="1">
                <a:solidFill>
                  <a:srgbClr val="F5F5F5"/>
                </a:solidFill>
                <a:effectLst/>
                <a:latin typeface="Roboto Mono" panose="00000009000000000000" pitchFamily="49" charset="0"/>
              </a:rPr>
              <a:t>init</a:t>
            </a:r>
            <a:r>
              <a:rPr lang="en-US" b="0" i="0" dirty="0">
                <a:solidFill>
                  <a:srgbClr val="F5F5F5"/>
                </a:solidFill>
                <a:effectLst/>
                <a:latin typeface="Roboto Mono" panose="00000009000000000000" pitchFamily="49" charset="0"/>
              </a:rPr>
              <a:t>__</a:t>
            </a:r>
            <a:r>
              <a:rPr lang="en-US" b="0" i="0" dirty="0">
                <a:solidFill>
                  <a:srgbClr val="F8F8F2"/>
                </a:solidFill>
                <a:effectLst/>
                <a:latin typeface="Roboto Mono" panose="00000009000000000000" pitchFamily="49" charset="0"/>
              </a:rPr>
              <a:t>(self,</a:t>
            </a:r>
            <a:r>
              <a:rPr lang="en-US" b="0" i="0" dirty="0">
                <a:solidFill>
                  <a:srgbClr val="F5F5F5"/>
                </a:solidFill>
                <a:effectLst/>
                <a:latin typeface="Roboto Mono" panose="00000009000000000000" pitchFamily="49" charset="0"/>
              </a:rPr>
              <a:t> </a:t>
            </a:r>
            <a:r>
              <a:rPr lang="en-US" b="0" i="0" dirty="0">
                <a:solidFill>
                  <a:srgbClr val="F8F8F2"/>
                </a:solidFill>
                <a:effectLst/>
                <a:latin typeface="Roboto Mono" panose="00000009000000000000" pitchFamily="49" charset="0"/>
              </a:rPr>
              <a:t>name):</a:t>
            </a:r>
            <a:r>
              <a:rPr lang="en-US" b="0" i="0" dirty="0">
                <a:solidFill>
                  <a:srgbClr val="F5F5F5"/>
                </a:solidFill>
                <a:effectLst/>
                <a:latin typeface="Roboto Mono" panose="00000009000000000000" pitchFamily="49" charset="0"/>
              </a:rPr>
              <a:t> </a:t>
            </a:r>
            <a:endParaRPr lang="uk-UA" b="0" i="0" dirty="0">
              <a:solidFill>
                <a:srgbClr val="F5F5F5"/>
              </a:solidFill>
              <a:effectLst/>
              <a:latin typeface="Roboto Mono" panose="00000009000000000000" pitchFamily="49" charset="0"/>
            </a:endParaRPr>
          </a:p>
          <a:p>
            <a:r>
              <a:rPr lang="en-US" b="0" i="0" dirty="0">
                <a:solidFill>
                  <a:srgbClr val="F92672"/>
                </a:solidFill>
                <a:effectLst/>
                <a:latin typeface="Roboto Mono" panose="00000009000000000000" pitchFamily="49" charset="0"/>
              </a:rPr>
              <a:t>...</a:t>
            </a:r>
            <a:r>
              <a:rPr lang="en-US" b="0" i="0" dirty="0">
                <a:solidFill>
                  <a:srgbClr val="F5F5F5"/>
                </a:solidFill>
                <a:effectLst/>
                <a:latin typeface="Roboto Mono" panose="00000009000000000000" pitchFamily="49" charset="0"/>
              </a:rPr>
              <a:t> </a:t>
            </a:r>
            <a:r>
              <a:rPr lang="uk-UA" b="0" i="0" dirty="0">
                <a:solidFill>
                  <a:srgbClr val="F5F5F5"/>
                </a:solidFill>
                <a:effectLst/>
                <a:latin typeface="Roboto Mono" panose="00000009000000000000" pitchFamily="49" charset="0"/>
              </a:rPr>
              <a:t>		</a:t>
            </a:r>
            <a:r>
              <a:rPr lang="en-US" b="0" i="0" dirty="0" err="1">
                <a:solidFill>
                  <a:srgbClr val="F8F8F2"/>
                </a:solidFill>
                <a:effectLst/>
                <a:latin typeface="Roboto Mono" panose="00000009000000000000" pitchFamily="49" charset="0"/>
              </a:rPr>
              <a:t>self</a:t>
            </a:r>
            <a:r>
              <a:rPr lang="en-US" b="0" i="0" dirty="0" err="1">
                <a:solidFill>
                  <a:srgbClr val="F92672"/>
                </a:solidFill>
                <a:effectLst/>
                <a:latin typeface="Roboto Mono" panose="00000009000000000000" pitchFamily="49" charset="0"/>
              </a:rPr>
              <a:t>.</a:t>
            </a:r>
            <a:r>
              <a:rPr lang="en-US" b="0" i="0" dirty="0" err="1">
                <a:solidFill>
                  <a:srgbClr val="F8F8F2"/>
                </a:solidFill>
                <a:effectLst/>
                <a:latin typeface="Roboto Mono" panose="00000009000000000000" pitchFamily="49" charset="0"/>
              </a:rPr>
              <a:t>_name</a:t>
            </a:r>
            <a:r>
              <a:rPr lang="en-US" b="0" i="0" dirty="0">
                <a:solidFill>
                  <a:srgbClr val="F5F5F5"/>
                </a:solidFill>
                <a:effectLst/>
                <a:latin typeface="Roboto Mono" panose="00000009000000000000" pitchFamily="49" charset="0"/>
              </a:rPr>
              <a:t> </a:t>
            </a:r>
            <a:r>
              <a:rPr lang="en-US" b="0" i="0" dirty="0">
                <a:solidFill>
                  <a:srgbClr val="F92672"/>
                </a:solidFill>
                <a:effectLst/>
                <a:latin typeface="Roboto Mono" panose="00000009000000000000" pitchFamily="49" charset="0"/>
              </a:rPr>
              <a:t>=</a:t>
            </a:r>
            <a:r>
              <a:rPr lang="en-US" b="0" i="0" dirty="0">
                <a:solidFill>
                  <a:srgbClr val="F5F5F5"/>
                </a:solidFill>
                <a:effectLst/>
                <a:latin typeface="Roboto Mono" panose="00000009000000000000" pitchFamily="49" charset="0"/>
              </a:rPr>
              <a:t> </a:t>
            </a:r>
            <a:r>
              <a:rPr lang="en-US" b="0" i="0" dirty="0">
                <a:solidFill>
                  <a:srgbClr val="F8F8F2"/>
                </a:solidFill>
                <a:effectLst/>
                <a:latin typeface="Roboto Mono" panose="00000009000000000000" pitchFamily="49" charset="0"/>
              </a:rPr>
              <a:t>name</a:t>
            </a:r>
            <a:r>
              <a:rPr lang="en-US" b="0" i="0" dirty="0">
                <a:solidFill>
                  <a:srgbClr val="F5F5F5"/>
                </a:solidFill>
                <a:effectLst/>
                <a:latin typeface="Roboto Mono" panose="00000009000000000000" pitchFamily="49" charset="0"/>
              </a:rPr>
              <a:t> </a:t>
            </a:r>
            <a:endParaRPr lang="uk-UA" b="0" i="0" dirty="0">
              <a:solidFill>
                <a:srgbClr val="F5F5F5"/>
              </a:solidFill>
              <a:effectLst/>
              <a:latin typeface="Roboto Mono" panose="00000009000000000000" pitchFamily="49" charset="0"/>
            </a:endParaRPr>
          </a:p>
          <a:p>
            <a:r>
              <a:rPr lang="en-US" b="0" i="0" dirty="0">
                <a:solidFill>
                  <a:srgbClr val="F92672"/>
                </a:solidFill>
                <a:effectLst/>
                <a:latin typeface="Roboto Mono" panose="00000009000000000000" pitchFamily="49" charset="0"/>
              </a:rPr>
              <a:t>...</a:t>
            </a:r>
            <a:r>
              <a:rPr lang="en-US" b="0" i="0" dirty="0">
                <a:solidFill>
                  <a:srgbClr val="F5F5F5"/>
                </a:solidFill>
                <a:effectLst/>
                <a:latin typeface="Roboto Mono" panose="00000009000000000000" pitchFamily="49" charset="0"/>
              </a:rPr>
              <a:t> </a:t>
            </a:r>
            <a:r>
              <a:rPr lang="uk-UA" b="0" i="0" dirty="0">
                <a:solidFill>
                  <a:srgbClr val="F5F5F5"/>
                </a:solidFill>
                <a:effectLst/>
                <a:latin typeface="Roboto Mono" panose="00000009000000000000" pitchFamily="49" charset="0"/>
              </a:rPr>
              <a:t>	</a:t>
            </a:r>
            <a:r>
              <a:rPr lang="en-US" b="0" i="0" dirty="0">
                <a:solidFill>
                  <a:srgbClr val="66D9EF"/>
                </a:solidFill>
                <a:effectLst/>
                <a:latin typeface="Roboto Mono" panose="00000009000000000000" pitchFamily="49" charset="0"/>
              </a:rPr>
              <a:t>def</a:t>
            </a:r>
            <a:r>
              <a:rPr lang="en-US" b="0" i="0" dirty="0">
                <a:solidFill>
                  <a:srgbClr val="F5F5F5"/>
                </a:solidFill>
                <a:effectLst/>
                <a:latin typeface="Roboto Mono" panose="00000009000000000000" pitchFamily="49" charset="0"/>
              </a:rPr>
              <a:t> </a:t>
            </a:r>
            <a:r>
              <a:rPr lang="en-US" b="0" i="0" dirty="0">
                <a:solidFill>
                  <a:srgbClr val="A6E22E"/>
                </a:solidFill>
                <a:effectLst/>
                <a:latin typeface="Roboto Mono" panose="00000009000000000000" pitchFamily="49" charset="0"/>
              </a:rPr>
              <a:t>quack</a:t>
            </a:r>
            <a:r>
              <a:rPr lang="en-US" b="0" i="0" dirty="0">
                <a:solidFill>
                  <a:srgbClr val="F8F8F2"/>
                </a:solidFill>
                <a:effectLst/>
                <a:latin typeface="Roboto Mono" panose="00000009000000000000" pitchFamily="49" charset="0"/>
              </a:rPr>
              <a:t>(self):</a:t>
            </a:r>
            <a:r>
              <a:rPr lang="en-US" b="0" i="0" dirty="0">
                <a:solidFill>
                  <a:srgbClr val="F5F5F5"/>
                </a:solidFill>
                <a:effectLst/>
                <a:latin typeface="Roboto Mono" panose="00000009000000000000" pitchFamily="49" charset="0"/>
              </a:rPr>
              <a:t> </a:t>
            </a:r>
            <a:endParaRPr lang="uk-UA" b="0" i="0" dirty="0">
              <a:solidFill>
                <a:srgbClr val="F5F5F5"/>
              </a:solidFill>
              <a:effectLst/>
              <a:latin typeface="Roboto Mono" panose="00000009000000000000" pitchFamily="49" charset="0"/>
            </a:endParaRPr>
          </a:p>
          <a:p>
            <a:r>
              <a:rPr lang="en-US" b="0" i="0" dirty="0">
                <a:solidFill>
                  <a:srgbClr val="F92672"/>
                </a:solidFill>
                <a:effectLst/>
                <a:latin typeface="Roboto Mono" panose="00000009000000000000" pitchFamily="49" charset="0"/>
              </a:rPr>
              <a:t>...</a:t>
            </a:r>
            <a:r>
              <a:rPr lang="en-US" b="0" i="0" dirty="0">
                <a:solidFill>
                  <a:srgbClr val="F5F5F5"/>
                </a:solidFill>
                <a:effectLst/>
                <a:latin typeface="Roboto Mono" panose="00000009000000000000" pitchFamily="49" charset="0"/>
              </a:rPr>
              <a:t> </a:t>
            </a:r>
            <a:r>
              <a:rPr lang="uk-UA" b="0" i="0" dirty="0">
                <a:solidFill>
                  <a:srgbClr val="F5F5F5"/>
                </a:solidFill>
                <a:effectLst/>
                <a:latin typeface="Roboto Mono" panose="00000009000000000000" pitchFamily="49" charset="0"/>
              </a:rPr>
              <a:t>		</a:t>
            </a:r>
            <a:r>
              <a:rPr lang="en-US" b="0" i="0" dirty="0">
                <a:solidFill>
                  <a:srgbClr val="F8F8F2"/>
                </a:solidFill>
                <a:effectLst/>
                <a:latin typeface="Roboto Mono" panose="00000009000000000000" pitchFamily="49" charset="0"/>
              </a:rPr>
              <a:t>print(</a:t>
            </a:r>
            <a:r>
              <a:rPr lang="en-US" b="0" i="0" dirty="0">
                <a:solidFill>
                  <a:srgbClr val="E6DB74"/>
                </a:solidFill>
                <a:effectLst/>
                <a:latin typeface="Roboto Mono" panose="00000009000000000000" pitchFamily="49" charset="0"/>
              </a:rPr>
              <a:t>'</a:t>
            </a:r>
            <a:r>
              <a:rPr lang="uk-UA" b="0" i="0" dirty="0">
                <a:solidFill>
                  <a:srgbClr val="E6DB74"/>
                </a:solidFill>
                <a:effectLst/>
                <a:latin typeface="Roboto Mono" panose="00000009000000000000" pitchFamily="49" charset="0"/>
              </a:rPr>
              <a:t>Людина імітує крякання: "</a:t>
            </a:r>
            <a:r>
              <a:rPr lang="uk-UA" b="0" i="0" dirty="0" err="1">
                <a:solidFill>
                  <a:srgbClr val="E6DB74"/>
                </a:solidFill>
                <a:effectLst/>
                <a:latin typeface="Roboto Mono" panose="00000009000000000000" pitchFamily="49" charset="0"/>
              </a:rPr>
              <a:t>Кря</a:t>
            </a:r>
            <a:r>
              <a:rPr lang="uk-UA" b="0" i="0" dirty="0">
                <a:solidFill>
                  <a:srgbClr val="E6DB74"/>
                </a:solidFill>
                <a:effectLst/>
                <a:latin typeface="Roboto Mono" panose="00000009000000000000" pitchFamily="49" charset="0"/>
              </a:rPr>
              <a:t>!«’</a:t>
            </a:r>
            <a:r>
              <a:rPr lang="uk-UA" b="0" i="0" dirty="0">
                <a:solidFill>
                  <a:srgbClr val="F8F8F2"/>
                </a:solidFill>
                <a:effectLst/>
                <a:latin typeface="Roboto Mono" panose="00000009000000000000" pitchFamily="49" charset="0"/>
              </a:rPr>
              <a:t>)</a:t>
            </a:r>
            <a:r>
              <a:rPr lang="uk-UA" b="0" i="0" dirty="0">
                <a:solidFill>
                  <a:srgbClr val="F5F5F5"/>
                </a:solidFill>
                <a:effectLst/>
                <a:latin typeface="Roboto Mono" panose="00000009000000000000" pitchFamily="49" charset="0"/>
              </a:rPr>
              <a:t> </a:t>
            </a:r>
          </a:p>
          <a:p>
            <a:r>
              <a:rPr lang="uk-UA" b="0" i="0" dirty="0">
                <a:solidFill>
                  <a:srgbClr val="F92672"/>
                </a:solidFill>
                <a:effectLst/>
                <a:latin typeface="Roboto Mono" panose="00000009000000000000" pitchFamily="49" charset="0"/>
              </a:rPr>
              <a:t>...</a:t>
            </a:r>
            <a:r>
              <a:rPr lang="uk-UA" b="0" i="0" dirty="0">
                <a:solidFill>
                  <a:srgbClr val="F5F5F5"/>
                </a:solidFill>
                <a:effectLst/>
                <a:latin typeface="Roboto Mono" panose="00000009000000000000" pitchFamily="49" charset="0"/>
              </a:rPr>
              <a:t> 	</a:t>
            </a:r>
            <a:r>
              <a:rPr lang="uk-UA" b="0" i="0" dirty="0">
                <a:solidFill>
                  <a:srgbClr val="A6E22E"/>
                </a:solidFill>
                <a:effectLst/>
                <a:latin typeface="Roboto Mono" panose="00000009000000000000" pitchFamily="49" charset="0"/>
              </a:rPr>
              <a:t>@</a:t>
            </a:r>
            <a:r>
              <a:rPr lang="en-US" b="0" i="0" dirty="0">
                <a:solidFill>
                  <a:srgbClr val="A6E22E"/>
                </a:solidFill>
                <a:effectLst/>
                <a:latin typeface="Roboto Mono" panose="00000009000000000000" pitchFamily="49" charset="0"/>
              </a:rPr>
              <a:t>property</a:t>
            </a:r>
            <a:r>
              <a:rPr lang="en-US" b="0" i="0" dirty="0">
                <a:solidFill>
                  <a:srgbClr val="F5F5F5"/>
                </a:solidFill>
                <a:effectLst/>
                <a:latin typeface="Roboto Mono" panose="00000009000000000000" pitchFamily="49" charset="0"/>
              </a:rPr>
              <a:t> </a:t>
            </a:r>
            <a:endParaRPr lang="uk-UA" b="0" i="0" dirty="0">
              <a:solidFill>
                <a:srgbClr val="F5F5F5"/>
              </a:solidFill>
              <a:effectLst/>
              <a:latin typeface="Roboto Mono" panose="00000009000000000000" pitchFamily="49" charset="0"/>
            </a:endParaRPr>
          </a:p>
          <a:p>
            <a:r>
              <a:rPr lang="en-US" b="0" i="0" dirty="0">
                <a:solidFill>
                  <a:srgbClr val="F92672"/>
                </a:solidFill>
                <a:effectLst/>
                <a:latin typeface="Roboto Mono" panose="00000009000000000000" pitchFamily="49" charset="0"/>
              </a:rPr>
              <a:t>...</a:t>
            </a:r>
            <a:r>
              <a:rPr lang="en-US" b="0" i="0" dirty="0">
                <a:solidFill>
                  <a:srgbClr val="F5F5F5"/>
                </a:solidFill>
                <a:effectLst/>
                <a:latin typeface="Roboto Mono" panose="00000009000000000000" pitchFamily="49" charset="0"/>
              </a:rPr>
              <a:t> </a:t>
            </a:r>
            <a:r>
              <a:rPr lang="uk-UA" b="0" i="0" dirty="0">
                <a:solidFill>
                  <a:srgbClr val="F5F5F5"/>
                </a:solidFill>
                <a:effectLst/>
                <a:latin typeface="Roboto Mono" panose="00000009000000000000" pitchFamily="49" charset="0"/>
              </a:rPr>
              <a:t>	</a:t>
            </a:r>
            <a:r>
              <a:rPr lang="en-US" b="0" i="0" dirty="0">
                <a:solidFill>
                  <a:srgbClr val="66D9EF"/>
                </a:solidFill>
                <a:effectLst/>
                <a:latin typeface="Roboto Mono" panose="00000009000000000000" pitchFamily="49" charset="0"/>
              </a:rPr>
              <a:t>def</a:t>
            </a:r>
            <a:r>
              <a:rPr lang="en-US" b="0" i="0" dirty="0">
                <a:solidFill>
                  <a:srgbClr val="F5F5F5"/>
                </a:solidFill>
                <a:effectLst/>
                <a:latin typeface="Roboto Mono" panose="00000009000000000000" pitchFamily="49" charset="0"/>
              </a:rPr>
              <a:t> </a:t>
            </a:r>
            <a:r>
              <a:rPr lang="en-US" b="0" i="0" dirty="0">
                <a:solidFill>
                  <a:srgbClr val="A6E22E"/>
                </a:solidFill>
                <a:effectLst/>
                <a:latin typeface="Roboto Mono" panose="00000009000000000000" pitchFamily="49" charset="0"/>
              </a:rPr>
              <a:t>name</a:t>
            </a:r>
            <a:r>
              <a:rPr lang="en-US" b="0" i="0" dirty="0">
                <a:solidFill>
                  <a:srgbClr val="F8F8F2"/>
                </a:solidFill>
                <a:effectLst/>
                <a:latin typeface="Roboto Mono" panose="00000009000000000000" pitchFamily="49" charset="0"/>
              </a:rPr>
              <a:t>(self):</a:t>
            </a:r>
            <a:r>
              <a:rPr lang="en-US" b="0" i="0" dirty="0">
                <a:solidFill>
                  <a:srgbClr val="F5F5F5"/>
                </a:solidFill>
                <a:effectLst/>
                <a:latin typeface="Roboto Mono" panose="00000009000000000000" pitchFamily="49" charset="0"/>
              </a:rPr>
              <a:t> </a:t>
            </a:r>
            <a:endParaRPr lang="uk-UA" b="0" i="0" dirty="0">
              <a:solidFill>
                <a:srgbClr val="F5F5F5"/>
              </a:solidFill>
              <a:effectLst/>
              <a:latin typeface="Roboto Mono" panose="00000009000000000000" pitchFamily="49" charset="0"/>
            </a:endParaRPr>
          </a:p>
          <a:p>
            <a:r>
              <a:rPr lang="en-US" b="0" i="0" dirty="0">
                <a:solidFill>
                  <a:srgbClr val="F92672"/>
                </a:solidFill>
                <a:effectLst/>
                <a:latin typeface="Roboto Mono" panose="00000009000000000000" pitchFamily="49" charset="0"/>
              </a:rPr>
              <a:t>...</a:t>
            </a:r>
            <a:r>
              <a:rPr lang="en-US" b="0" i="0" dirty="0">
                <a:solidFill>
                  <a:srgbClr val="F5F5F5"/>
                </a:solidFill>
                <a:effectLst/>
                <a:latin typeface="Roboto Mono" panose="00000009000000000000" pitchFamily="49" charset="0"/>
              </a:rPr>
              <a:t> </a:t>
            </a:r>
            <a:r>
              <a:rPr lang="uk-UA" b="0" i="0" dirty="0">
                <a:solidFill>
                  <a:srgbClr val="F5F5F5"/>
                </a:solidFill>
                <a:effectLst/>
                <a:latin typeface="Roboto Mono" panose="00000009000000000000" pitchFamily="49" charset="0"/>
              </a:rPr>
              <a:t>		</a:t>
            </a:r>
            <a:r>
              <a:rPr lang="en-US" b="0" i="0" dirty="0">
                <a:solidFill>
                  <a:srgbClr val="66D9EF"/>
                </a:solidFill>
                <a:effectLst/>
                <a:latin typeface="Roboto Mono" panose="00000009000000000000" pitchFamily="49" charset="0"/>
              </a:rPr>
              <a:t>return</a:t>
            </a:r>
            <a:r>
              <a:rPr lang="en-US" b="0" i="0" dirty="0">
                <a:solidFill>
                  <a:srgbClr val="F5F5F5"/>
                </a:solidFill>
                <a:effectLst/>
                <a:latin typeface="Roboto Mono" panose="00000009000000000000" pitchFamily="49" charset="0"/>
              </a:rPr>
              <a:t> </a:t>
            </a:r>
            <a:r>
              <a:rPr lang="en-US" b="0" i="0" dirty="0" err="1">
                <a:solidFill>
                  <a:srgbClr val="F8F8F2"/>
                </a:solidFill>
                <a:effectLst/>
                <a:latin typeface="Roboto Mono" panose="00000009000000000000" pitchFamily="49" charset="0"/>
              </a:rPr>
              <a:t>self</a:t>
            </a:r>
            <a:r>
              <a:rPr lang="en-US" b="0" i="0" dirty="0" err="1">
                <a:solidFill>
                  <a:srgbClr val="F92672"/>
                </a:solidFill>
                <a:effectLst/>
                <a:latin typeface="Roboto Mono" panose="00000009000000000000" pitchFamily="49" charset="0"/>
              </a:rPr>
              <a:t>.</a:t>
            </a:r>
            <a:r>
              <a:rPr lang="en-US" b="0" i="0" dirty="0" err="1">
                <a:solidFill>
                  <a:srgbClr val="F8F8F2"/>
                </a:solidFill>
                <a:effectLst/>
                <a:latin typeface="Roboto Mono" panose="00000009000000000000" pitchFamily="49" charset="0"/>
              </a:rPr>
              <a:t>_name</a:t>
            </a:r>
            <a:r>
              <a:rPr lang="en-US" b="0" i="0" dirty="0">
                <a:solidFill>
                  <a:srgbClr val="F5F5F5"/>
                </a:solidFill>
                <a:effectLst/>
                <a:latin typeface="Roboto Mono" panose="00000009000000000000" pitchFamily="49" charset="0"/>
              </a:rPr>
              <a:t> </a:t>
            </a:r>
            <a:endParaRPr lang="uk-UA" b="0" i="0" dirty="0">
              <a:solidFill>
                <a:srgbClr val="F5F5F5"/>
              </a:solidFill>
              <a:effectLst/>
              <a:latin typeface="Roboto Mono" panose="00000009000000000000" pitchFamily="49" charset="0"/>
            </a:endParaRPr>
          </a:p>
          <a:p>
            <a:r>
              <a:rPr lang="en-US" b="0" i="0" dirty="0">
                <a:solidFill>
                  <a:srgbClr val="F92672"/>
                </a:solidFill>
                <a:effectLst/>
                <a:latin typeface="Roboto Mono" panose="00000009000000000000" pitchFamily="49" charset="0"/>
              </a:rPr>
              <a:t>...</a:t>
            </a:r>
            <a:r>
              <a:rPr lang="en-US" b="0" i="0" dirty="0">
                <a:solidFill>
                  <a:srgbClr val="F5F5F5"/>
                </a:solidFill>
                <a:effectLst/>
                <a:latin typeface="Roboto Mono" panose="00000009000000000000" pitchFamily="49" charset="0"/>
              </a:rPr>
              <a:t> </a:t>
            </a:r>
            <a:r>
              <a:rPr lang="uk-UA" b="0" i="0" dirty="0">
                <a:solidFill>
                  <a:srgbClr val="F5F5F5"/>
                </a:solidFill>
                <a:effectLst/>
                <a:latin typeface="Roboto Mono" panose="00000009000000000000" pitchFamily="49" charset="0"/>
              </a:rPr>
              <a:t>	</a:t>
            </a:r>
          </a:p>
        </p:txBody>
      </p:sp>
      <p:sp>
        <p:nvSpPr>
          <p:cNvPr id="13" name="TextBox 12">
            <a:extLst>
              <a:ext uri="{FF2B5EF4-FFF2-40B4-BE49-F238E27FC236}">
                <a16:creationId xmlns:a16="http://schemas.microsoft.com/office/drawing/2014/main" id="{3839685B-4BDD-6B99-F992-3DBC8D736300}"/>
              </a:ext>
            </a:extLst>
          </p:cNvPr>
          <p:cNvSpPr txBox="1"/>
          <p:nvPr/>
        </p:nvSpPr>
        <p:spPr>
          <a:xfrm>
            <a:off x="6390967" y="4764100"/>
            <a:ext cx="5687961" cy="2031325"/>
          </a:xfrm>
          <a:prstGeom prst="rect">
            <a:avLst/>
          </a:prstGeom>
          <a:solidFill>
            <a:schemeClr val="tx1"/>
          </a:solidFill>
        </p:spPr>
        <p:txBody>
          <a:bodyPr wrap="square">
            <a:spAutoFit/>
          </a:bodyPr>
          <a:lstStyle/>
          <a:p>
            <a:r>
              <a:rPr lang="en-US" b="0" i="0" dirty="0">
                <a:solidFill>
                  <a:srgbClr val="F92672"/>
                </a:solidFill>
                <a:effectLst/>
                <a:latin typeface="Roboto Mono" panose="00000009000000000000" pitchFamily="49" charset="0"/>
              </a:rPr>
              <a:t>&gt;&gt;&gt;</a:t>
            </a:r>
            <a:r>
              <a:rPr lang="en-US" b="0" i="0" dirty="0">
                <a:solidFill>
                  <a:srgbClr val="F5F5F5"/>
                </a:solidFill>
                <a:effectLst/>
                <a:latin typeface="Roboto Mono" panose="00000009000000000000" pitchFamily="49" charset="0"/>
              </a:rPr>
              <a:t> </a:t>
            </a:r>
            <a:r>
              <a:rPr lang="en-US" b="0" i="0" dirty="0" err="1">
                <a:solidFill>
                  <a:srgbClr val="F8F8F2"/>
                </a:solidFill>
                <a:effectLst/>
                <a:latin typeface="Roboto Mono" panose="00000009000000000000" pitchFamily="49" charset="0"/>
              </a:rPr>
              <a:t>donald</a:t>
            </a:r>
            <a:r>
              <a:rPr lang="en-US" b="0" i="0" dirty="0">
                <a:solidFill>
                  <a:srgbClr val="F5F5F5"/>
                </a:solidFill>
                <a:effectLst/>
                <a:latin typeface="Roboto Mono" panose="00000009000000000000" pitchFamily="49" charset="0"/>
              </a:rPr>
              <a:t> </a:t>
            </a:r>
            <a:r>
              <a:rPr lang="en-US" b="0" i="0" dirty="0">
                <a:solidFill>
                  <a:srgbClr val="F92672"/>
                </a:solidFill>
                <a:effectLst/>
                <a:latin typeface="Roboto Mono" panose="00000009000000000000" pitchFamily="49" charset="0"/>
              </a:rPr>
              <a:t>=</a:t>
            </a:r>
            <a:r>
              <a:rPr lang="en-US" b="0" i="0" dirty="0">
                <a:solidFill>
                  <a:srgbClr val="F5F5F5"/>
                </a:solidFill>
                <a:effectLst/>
                <a:latin typeface="Roboto Mono" panose="00000009000000000000" pitchFamily="49" charset="0"/>
              </a:rPr>
              <a:t> </a:t>
            </a:r>
            <a:r>
              <a:rPr lang="en-US" b="0" i="0" dirty="0">
                <a:solidFill>
                  <a:srgbClr val="F8F8F2"/>
                </a:solidFill>
                <a:effectLst/>
                <a:latin typeface="Roboto Mono" panose="00000009000000000000" pitchFamily="49" charset="0"/>
              </a:rPr>
              <a:t>Duck()</a:t>
            </a:r>
            <a:r>
              <a:rPr lang="en-US" b="0" i="0" dirty="0">
                <a:solidFill>
                  <a:srgbClr val="F5F5F5"/>
                </a:solidFill>
                <a:effectLst/>
                <a:latin typeface="Roboto Mono" panose="00000009000000000000" pitchFamily="49" charset="0"/>
              </a:rPr>
              <a:t> </a:t>
            </a:r>
            <a:endParaRPr lang="uk-UA" b="0" i="0" dirty="0">
              <a:solidFill>
                <a:srgbClr val="F5F5F5"/>
              </a:solidFill>
              <a:effectLst/>
              <a:latin typeface="Roboto Mono" panose="00000009000000000000" pitchFamily="49" charset="0"/>
            </a:endParaRPr>
          </a:p>
          <a:p>
            <a:r>
              <a:rPr lang="en-US" b="0" i="0" dirty="0">
                <a:solidFill>
                  <a:srgbClr val="F92672"/>
                </a:solidFill>
                <a:effectLst/>
                <a:latin typeface="Roboto Mono" panose="00000009000000000000" pitchFamily="49" charset="0"/>
              </a:rPr>
              <a:t>&gt;&gt;&gt;</a:t>
            </a:r>
            <a:r>
              <a:rPr lang="en-US" b="0" i="0" dirty="0">
                <a:solidFill>
                  <a:srgbClr val="F5F5F5"/>
                </a:solidFill>
                <a:effectLst/>
                <a:latin typeface="Roboto Mono" panose="00000009000000000000" pitchFamily="49" charset="0"/>
              </a:rPr>
              <a:t> </a:t>
            </a:r>
            <a:r>
              <a:rPr lang="en-US" b="0" i="0" dirty="0">
                <a:solidFill>
                  <a:srgbClr val="F8F8F2"/>
                </a:solidFill>
                <a:effectLst/>
                <a:latin typeface="Roboto Mono" panose="00000009000000000000" pitchFamily="49" charset="0"/>
              </a:rPr>
              <a:t>john</a:t>
            </a:r>
            <a:r>
              <a:rPr lang="en-US" b="0" i="0" dirty="0">
                <a:solidFill>
                  <a:srgbClr val="F5F5F5"/>
                </a:solidFill>
                <a:effectLst/>
                <a:latin typeface="Roboto Mono" panose="00000009000000000000" pitchFamily="49" charset="0"/>
              </a:rPr>
              <a:t> </a:t>
            </a:r>
            <a:r>
              <a:rPr lang="en-US" b="0" i="0" dirty="0">
                <a:solidFill>
                  <a:srgbClr val="F92672"/>
                </a:solidFill>
                <a:effectLst/>
                <a:latin typeface="Roboto Mono" panose="00000009000000000000" pitchFamily="49" charset="0"/>
              </a:rPr>
              <a:t>=</a:t>
            </a:r>
            <a:r>
              <a:rPr lang="en-US" b="0" i="0" dirty="0">
                <a:solidFill>
                  <a:srgbClr val="F5F5F5"/>
                </a:solidFill>
                <a:effectLst/>
                <a:latin typeface="Roboto Mono" panose="00000009000000000000" pitchFamily="49" charset="0"/>
              </a:rPr>
              <a:t> </a:t>
            </a:r>
            <a:r>
              <a:rPr lang="en-US" b="0" i="0" dirty="0">
                <a:solidFill>
                  <a:srgbClr val="F8F8F2"/>
                </a:solidFill>
                <a:effectLst/>
                <a:latin typeface="Roboto Mono" panose="00000009000000000000" pitchFamily="49" charset="0"/>
              </a:rPr>
              <a:t>Person(</a:t>
            </a:r>
            <a:r>
              <a:rPr lang="en-US" b="0" i="0" dirty="0">
                <a:solidFill>
                  <a:srgbClr val="E6DB74"/>
                </a:solidFill>
                <a:effectLst/>
                <a:latin typeface="Roboto Mono" panose="00000009000000000000" pitchFamily="49" charset="0"/>
              </a:rPr>
              <a:t>'</a:t>
            </a:r>
            <a:r>
              <a:rPr lang="uk-UA" b="0" i="0" dirty="0">
                <a:solidFill>
                  <a:srgbClr val="E6DB74"/>
                </a:solidFill>
                <a:effectLst/>
                <a:latin typeface="Roboto Mono" panose="00000009000000000000" pitchFamily="49" charset="0"/>
              </a:rPr>
              <a:t>Іван’</a:t>
            </a:r>
            <a:r>
              <a:rPr lang="uk-UA" b="0" i="0" dirty="0">
                <a:solidFill>
                  <a:srgbClr val="F8F8F2"/>
                </a:solidFill>
                <a:effectLst/>
                <a:latin typeface="Roboto Mono" panose="00000009000000000000" pitchFamily="49" charset="0"/>
              </a:rPr>
              <a:t>)</a:t>
            </a:r>
            <a:r>
              <a:rPr lang="uk-UA" b="0" i="0" dirty="0">
                <a:solidFill>
                  <a:srgbClr val="F5F5F5"/>
                </a:solidFill>
                <a:effectLst/>
                <a:latin typeface="Roboto Mono" panose="00000009000000000000" pitchFamily="49" charset="0"/>
              </a:rPr>
              <a:t> </a:t>
            </a:r>
          </a:p>
          <a:p>
            <a:r>
              <a:rPr lang="uk-UA" b="0" i="0" dirty="0">
                <a:solidFill>
                  <a:srgbClr val="F92672"/>
                </a:solidFill>
                <a:effectLst/>
                <a:latin typeface="Roboto Mono" panose="00000009000000000000" pitchFamily="49" charset="0"/>
              </a:rPr>
              <a:t>&gt;&gt;&gt;</a:t>
            </a:r>
            <a:r>
              <a:rPr lang="uk-UA" b="0" i="0" dirty="0">
                <a:solidFill>
                  <a:srgbClr val="F5F5F5"/>
                </a:solidFill>
                <a:effectLst/>
                <a:latin typeface="Roboto Mono" panose="00000009000000000000" pitchFamily="49" charset="0"/>
              </a:rPr>
              <a:t> </a:t>
            </a:r>
            <a:r>
              <a:rPr lang="en-US" b="0" i="0" dirty="0" err="1">
                <a:solidFill>
                  <a:srgbClr val="F8F8F2"/>
                </a:solidFill>
                <a:effectLst/>
                <a:latin typeface="Roboto Mono" panose="00000009000000000000" pitchFamily="49" charset="0"/>
              </a:rPr>
              <a:t>donald</a:t>
            </a:r>
            <a:r>
              <a:rPr lang="en-US" b="0" i="0" dirty="0" err="1">
                <a:solidFill>
                  <a:srgbClr val="F92672"/>
                </a:solidFill>
                <a:effectLst/>
                <a:latin typeface="Roboto Mono" panose="00000009000000000000" pitchFamily="49" charset="0"/>
              </a:rPr>
              <a:t>.</a:t>
            </a:r>
            <a:r>
              <a:rPr lang="en-US" b="0" i="0" dirty="0" err="1">
                <a:solidFill>
                  <a:srgbClr val="F8F8F2"/>
                </a:solidFill>
                <a:effectLst/>
                <a:latin typeface="Roboto Mono" panose="00000009000000000000" pitchFamily="49" charset="0"/>
              </a:rPr>
              <a:t>quack</a:t>
            </a:r>
            <a:r>
              <a:rPr lang="en-US" b="0" i="0" dirty="0">
                <a:solidFill>
                  <a:srgbClr val="F8F8F2"/>
                </a:solidFill>
                <a:effectLst/>
                <a:latin typeface="Roboto Mono" panose="00000009000000000000" pitchFamily="49" charset="0"/>
              </a:rPr>
              <a:t>()</a:t>
            </a:r>
            <a:r>
              <a:rPr lang="en-US" b="0" i="0" dirty="0">
                <a:solidFill>
                  <a:srgbClr val="F5F5F5"/>
                </a:solidFill>
                <a:effectLst/>
                <a:latin typeface="Roboto Mono" panose="00000009000000000000" pitchFamily="49" charset="0"/>
              </a:rPr>
              <a:t> </a:t>
            </a:r>
            <a:r>
              <a:rPr lang="uk-UA" b="0" i="0" dirty="0" err="1">
                <a:solidFill>
                  <a:srgbClr val="F8F8F2"/>
                </a:solidFill>
                <a:effectLst/>
                <a:latin typeface="Roboto Mono" panose="00000009000000000000" pitchFamily="49" charset="0"/>
              </a:rPr>
              <a:t>Кря</a:t>
            </a:r>
            <a:r>
              <a:rPr lang="uk-UA" b="0" i="0" dirty="0">
                <a:solidFill>
                  <a:srgbClr val="960050"/>
                </a:solidFill>
                <a:effectLst/>
                <a:latin typeface="Roboto Mono" panose="00000009000000000000" pitchFamily="49" charset="0"/>
              </a:rPr>
              <a:t>!</a:t>
            </a:r>
            <a:r>
              <a:rPr lang="uk-UA" b="0" i="0" dirty="0">
                <a:solidFill>
                  <a:srgbClr val="F5F5F5"/>
                </a:solidFill>
                <a:effectLst/>
                <a:latin typeface="Roboto Mono" panose="00000009000000000000" pitchFamily="49" charset="0"/>
              </a:rPr>
              <a:t> </a:t>
            </a:r>
          </a:p>
          <a:p>
            <a:r>
              <a:rPr lang="uk-UA" b="0" i="0" dirty="0">
                <a:solidFill>
                  <a:srgbClr val="F92672"/>
                </a:solidFill>
                <a:effectLst/>
                <a:latin typeface="Roboto Mono" panose="00000009000000000000" pitchFamily="49" charset="0"/>
              </a:rPr>
              <a:t>&gt;&gt;&gt;</a:t>
            </a:r>
            <a:r>
              <a:rPr lang="uk-UA" b="0" i="0" dirty="0">
                <a:solidFill>
                  <a:srgbClr val="F5F5F5"/>
                </a:solidFill>
                <a:effectLst/>
                <a:latin typeface="Roboto Mono" panose="00000009000000000000" pitchFamily="49" charset="0"/>
              </a:rPr>
              <a:t> </a:t>
            </a:r>
            <a:r>
              <a:rPr lang="en-US" b="0" i="0" dirty="0" err="1">
                <a:solidFill>
                  <a:srgbClr val="F8F8F2"/>
                </a:solidFill>
                <a:effectLst/>
                <a:latin typeface="Roboto Mono" panose="00000009000000000000" pitchFamily="49" charset="0"/>
              </a:rPr>
              <a:t>john</a:t>
            </a:r>
            <a:r>
              <a:rPr lang="en-US" b="0" i="0" dirty="0" err="1">
                <a:solidFill>
                  <a:srgbClr val="F92672"/>
                </a:solidFill>
                <a:effectLst/>
                <a:latin typeface="Roboto Mono" panose="00000009000000000000" pitchFamily="49" charset="0"/>
              </a:rPr>
              <a:t>.</a:t>
            </a:r>
            <a:r>
              <a:rPr lang="en-US" b="0" i="0" dirty="0" err="1">
                <a:solidFill>
                  <a:srgbClr val="F8F8F2"/>
                </a:solidFill>
                <a:effectLst/>
                <a:latin typeface="Roboto Mono" panose="00000009000000000000" pitchFamily="49" charset="0"/>
              </a:rPr>
              <a:t>quack</a:t>
            </a:r>
            <a:r>
              <a:rPr lang="en-US" b="0" i="0" dirty="0">
                <a:solidFill>
                  <a:srgbClr val="F8F8F2"/>
                </a:solidFill>
                <a:effectLst/>
                <a:latin typeface="Roboto Mono" panose="00000009000000000000" pitchFamily="49" charset="0"/>
              </a:rPr>
              <a:t>()</a:t>
            </a:r>
            <a:r>
              <a:rPr lang="en-US" b="0" i="0" dirty="0">
                <a:solidFill>
                  <a:srgbClr val="F5F5F5"/>
                </a:solidFill>
                <a:effectLst/>
                <a:latin typeface="Roboto Mono" panose="00000009000000000000" pitchFamily="49" charset="0"/>
              </a:rPr>
              <a:t> </a:t>
            </a:r>
            <a:r>
              <a:rPr lang="uk-UA" b="0" i="0" dirty="0">
                <a:solidFill>
                  <a:srgbClr val="F8F8F2"/>
                </a:solidFill>
                <a:effectLst/>
                <a:latin typeface="Roboto Mono" panose="00000009000000000000" pitchFamily="49" charset="0"/>
              </a:rPr>
              <a:t>Людина</a:t>
            </a:r>
            <a:r>
              <a:rPr lang="uk-UA" b="0" i="0" dirty="0">
                <a:solidFill>
                  <a:srgbClr val="F5F5F5"/>
                </a:solidFill>
                <a:effectLst/>
                <a:latin typeface="Roboto Mono" panose="00000009000000000000" pitchFamily="49" charset="0"/>
              </a:rPr>
              <a:t> </a:t>
            </a:r>
            <a:r>
              <a:rPr lang="uk-UA" b="0" i="0" dirty="0">
                <a:solidFill>
                  <a:srgbClr val="F8F8F2"/>
                </a:solidFill>
                <a:effectLst/>
                <a:latin typeface="Roboto Mono" panose="00000009000000000000" pitchFamily="49" charset="0"/>
              </a:rPr>
              <a:t>імітує</a:t>
            </a:r>
            <a:r>
              <a:rPr lang="uk-UA" b="0" i="0" dirty="0">
                <a:solidFill>
                  <a:srgbClr val="F5F5F5"/>
                </a:solidFill>
                <a:effectLst/>
                <a:latin typeface="Roboto Mono" panose="00000009000000000000" pitchFamily="49" charset="0"/>
              </a:rPr>
              <a:t> </a:t>
            </a:r>
            <a:r>
              <a:rPr lang="uk-UA" b="0" i="0" dirty="0">
                <a:solidFill>
                  <a:srgbClr val="F8F8F2"/>
                </a:solidFill>
                <a:effectLst/>
                <a:latin typeface="Roboto Mono" panose="00000009000000000000" pitchFamily="49" charset="0"/>
              </a:rPr>
              <a:t>крякання:</a:t>
            </a:r>
            <a:r>
              <a:rPr lang="uk-UA" b="0" i="0" dirty="0">
                <a:solidFill>
                  <a:srgbClr val="F5F5F5"/>
                </a:solidFill>
                <a:effectLst/>
                <a:latin typeface="Roboto Mono" panose="00000009000000000000" pitchFamily="49" charset="0"/>
              </a:rPr>
              <a:t> </a:t>
            </a:r>
            <a:r>
              <a:rPr lang="uk-UA" b="0" i="0" dirty="0">
                <a:solidFill>
                  <a:srgbClr val="E6DB74"/>
                </a:solidFill>
                <a:effectLst/>
                <a:latin typeface="Roboto Mono" panose="00000009000000000000" pitchFamily="49" charset="0"/>
              </a:rPr>
              <a:t>"</a:t>
            </a:r>
            <a:r>
              <a:rPr lang="uk-UA" b="0" i="0" dirty="0" err="1">
                <a:solidFill>
                  <a:srgbClr val="E6DB74"/>
                </a:solidFill>
                <a:effectLst/>
                <a:latin typeface="Roboto Mono" panose="00000009000000000000" pitchFamily="49" charset="0"/>
              </a:rPr>
              <a:t>Кря</a:t>
            </a:r>
            <a:r>
              <a:rPr lang="uk-UA" b="0" i="0" dirty="0">
                <a:solidFill>
                  <a:srgbClr val="E6DB74"/>
                </a:solidFill>
                <a:effectLst/>
                <a:latin typeface="Roboto Mono" panose="00000009000000000000" pitchFamily="49" charset="0"/>
              </a:rPr>
              <a:t>!"</a:t>
            </a:r>
            <a:r>
              <a:rPr lang="uk-UA" b="0" i="0" dirty="0">
                <a:solidFill>
                  <a:srgbClr val="F5F5F5"/>
                </a:solidFill>
                <a:effectLst/>
                <a:latin typeface="Roboto Mono" panose="00000009000000000000" pitchFamily="49" charset="0"/>
              </a:rPr>
              <a:t> </a:t>
            </a:r>
          </a:p>
          <a:p>
            <a:r>
              <a:rPr lang="uk-UA" b="0" i="0" dirty="0">
                <a:solidFill>
                  <a:srgbClr val="F92672"/>
                </a:solidFill>
                <a:effectLst/>
                <a:latin typeface="Roboto Mono" panose="00000009000000000000" pitchFamily="49" charset="0"/>
              </a:rPr>
              <a:t>&gt;&gt;&gt;</a:t>
            </a:r>
            <a:r>
              <a:rPr lang="uk-UA" b="0" i="0" dirty="0">
                <a:solidFill>
                  <a:srgbClr val="F5F5F5"/>
                </a:solidFill>
                <a:effectLst/>
                <a:latin typeface="Roboto Mono" panose="00000009000000000000" pitchFamily="49" charset="0"/>
              </a:rPr>
              <a:t> </a:t>
            </a:r>
            <a:r>
              <a:rPr lang="en-US" b="0" i="0" dirty="0">
                <a:solidFill>
                  <a:srgbClr val="F8F8F2"/>
                </a:solidFill>
                <a:effectLst/>
                <a:latin typeface="Roboto Mono" panose="00000009000000000000" pitchFamily="49" charset="0"/>
              </a:rPr>
              <a:t>john</a:t>
            </a:r>
            <a:r>
              <a:rPr lang="en-US" b="0" i="0" dirty="0">
                <a:solidFill>
                  <a:srgbClr val="F92672"/>
                </a:solidFill>
                <a:effectLst/>
                <a:latin typeface="Roboto Mono" panose="00000009000000000000" pitchFamily="49" charset="0"/>
              </a:rPr>
              <a:t>.</a:t>
            </a:r>
            <a:r>
              <a:rPr lang="en-US" b="0" i="0" dirty="0">
                <a:solidFill>
                  <a:srgbClr val="F8F8F2"/>
                </a:solidFill>
                <a:effectLst/>
                <a:latin typeface="Roboto Mono" panose="00000009000000000000" pitchFamily="49" charset="0"/>
              </a:rPr>
              <a:t>name</a:t>
            </a:r>
            <a:r>
              <a:rPr lang="en-US" b="0" i="0" dirty="0">
                <a:solidFill>
                  <a:srgbClr val="F5F5F5"/>
                </a:solidFill>
                <a:effectLst/>
                <a:latin typeface="Roboto Mono" panose="00000009000000000000" pitchFamily="49" charset="0"/>
              </a:rPr>
              <a:t> </a:t>
            </a:r>
            <a:r>
              <a:rPr lang="en-US" b="0" i="0" dirty="0">
                <a:solidFill>
                  <a:srgbClr val="E6DB74"/>
                </a:solidFill>
                <a:effectLst/>
                <a:latin typeface="Roboto Mono" panose="00000009000000000000" pitchFamily="49" charset="0"/>
              </a:rPr>
              <a:t>'</a:t>
            </a:r>
            <a:r>
              <a:rPr lang="uk-UA" b="0" i="0" dirty="0">
                <a:solidFill>
                  <a:srgbClr val="E6DB74"/>
                </a:solidFill>
                <a:effectLst/>
                <a:latin typeface="Roboto Mono" panose="00000009000000000000" pitchFamily="49" charset="0"/>
              </a:rPr>
              <a:t>Іван’</a:t>
            </a:r>
            <a:r>
              <a:rPr lang="uk-UA" b="0" i="0" dirty="0">
                <a:solidFill>
                  <a:srgbClr val="F5F5F5"/>
                </a:solidFill>
                <a:effectLst/>
                <a:latin typeface="Roboto Mono" panose="00000009000000000000" pitchFamily="49" charset="0"/>
              </a:rPr>
              <a:t> </a:t>
            </a:r>
          </a:p>
          <a:p>
            <a:r>
              <a:rPr lang="uk-UA" b="0" i="0" dirty="0">
                <a:solidFill>
                  <a:srgbClr val="F92672"/>
                </a:solidFill>
                <a:effectLst/>
                <a:latin typeface="Roboto Mono" panose="00000009000000000000" pitchFamily="49" charset="0"/>
              </a:rPr>
              <a:t>&gt;&gt;&gt;</a:t>
            </a:r>
            <a:endParaRPr lang="uk-UA" dirty="0"/>
          </a:p>
        </p:txBody>
      </p:sp>
    </p:spTree>
    <p:extLst>
      <p:ext uri="{BB962C8B-B14F-4D97-AF65-F5344CB8AC3E}">
        <p14:creationId xmlns:p14="http://schemas.microsoft.com/office/powerpoint/2010/main" val="1399582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E569A4-5D32-E07D-8113-B37333A042A3}"/>
              </a:ext>
            </a:extLst>
          </p:cNvPr>
          <p:cNvSpPr txBox="1"/>
          <p:nvPr/>
        </p:nvSpPr>
        <p:spPr>
          <a:xfrm>
            <a:off x="0" y="69276"/>
            <a:ext cx="12192000" cy="646331"/>
          </a:xfrm>
          <a:prstGeom prst="rect">
            <a:avLst/>
          </a:prstGeom>
          <a:noFill/>
        </p:spPr>
        <p:txBody>
          <a:bodyPr wrap="square">
            <a:spAutoFit/>
          </a:bodyPr>
          <a:lstStyle/>
          <a:p>
            <a:pPr algn="ctr"/>
            <a:r>
              <a:rPr lang="uk-UA" sz="3600" b="1" i="0" dirty="0">
                <a:solidFill>
                  <a:srgbClr val="000000"/>
                </a:solidFill>
                <a:effectLst/>
                <a:latin typeface="Segoe UI" panose="020B0502040204020203" pitchFamily="34" charset="0"/>
              </a:rPr>
              <a:t>Перевантаження операторів в </a:t>
            </a:r>
            <a:r>
              <a:rPr lang="en-US" sz="3600" b="1" i="0" dirty="0">
                <a:solidFill>
                  <a:srgbClr val="000000"/>
                </a:solidFill>
                <a:effectLst/>
                <a:latin typeface="Segoe UI" panose="020B0502040204020203" pitchFamily="34" charset="0"/>
              </a:rPr>
              <a:t>Python</a:t>
            </a:r>
          </a:p>
        </p:txBody>
      </p:sp>
      <p:sp>
        <p:nvSpPr>
          <p:cNvPr id="5" name="TextBox 4">
            <a:extLst>
              <a:ext uri="{FF2B5EF4-FFF2-40B4-BE49-F238E27FC236}">
                <a16:creationId xmlns:a16="http://schemas.microsoft.com/office/drawing/2014/main" id="{F20A93FE-96D0-F831-67DB-D2A0F8B55145}"/>
              </a:ext>
            </a:extLst>
          </p:cNvPr>
          <p:cNvSpPr txBox="1"/>
          <p:nvPr/>
        </p:nvSpPr>
        <p:spPr>
          <a:xfrm>
            <a:off x="304800" y="715607"/>
            <a:ext cx="11641394" cy="1477328"/>
          </a:xfrm>
          <a:prstGeom prst="rect">
            <a:avLst/>
          </a:prstGeom>
          <a:noFill/>
        </p:spPr>
        <p:txBody>
          <a:bodyPr wrap="square">
            <a:spAutoFit/>
          </a:bodyPr>
          <a:lstStyle/>
          <a:p>
            <a:r>
              <a:rPr lang="uk-UA" dirty="0"/>
              <a:t>У </a:t>
            </a:r>
            <a:r>
              <a:rPr lang="uk-UA" dirty="0" err="1"/>
              <a:t>Python</a:t>
            </a:r>
            <a:r>
              <a:rPr lang="uk-UA" dirty="0"/>
              <a:t> ми можемо змінити спосіб роботи операторів з користувацькими типами даних. Наприклад, ми можемо зробити так, щоб оператор   виконував арифметичне додавання двох чисел або об’єднання двох списків або конкатенацію двох рядків.  </a:t>
            </a:r>
          </a:p>
          <a:p>
            <a:r>
              <a:rPr lang="uk-UA" dirty="0"/>
              <a:t>Ця можливість в </a:t>
            </a:r>
            <a:r>
              <a:rPr lang="uk-UA" dirty="0" err="1"/>
              <a:t>Python</a:t>
            </a:r>
            <a:r>
              <a:rPr lang="uk-UA" dirty="0"/>
              <a:t>, що дозволяє одному і тому ж оператору виконувати різні дії в залежності від контексту, називається перевантаженням оператора.</a:t>
            </a:r>
          </a:p>
        </p:txBody>
      </p:sp>
      <p:sp>
        <p:nvSpPr>
          <p:cNvPr id="7" name="TextBox 6">
            <a:extLst>
              <a:ext uri="{FF2B5EF4-FFF2-40B4-BE49-F238E27FC236}">
                <a16:creationId xmlns:a16="http://schemas.microsoft.com/office/drawing/2014/main" id="{77EABD11-A551-3FAF-C668-69B48245EEF3}"/>
              </a:ext>
            </a:extLst>
          </p:cNvPr>
          <p:cNvSpPr txBox="1"/>
          <p:nvPr/>
        </p:nvSpPr>
        <p:spPr>
          <a:xfrm>
            <a:off x="0" y="2365109"/>
            <a:ext cx="12191999" cy="1754326"/>
          </a:xfrm>
          <a:prstGeom prst="rect">
            <a:avLst/>
          </a:prstGeom>
          <a:noFill/>
        </p:spPr>
        <p:txBody>
          <a:bodyPr wrap="square">
            <a:spAutoFit/>
          </a:bodyPr>
          <a:lstStyle/>
          <a:p>
            <a:pPr algn="ctr"/>
            <a:r>
              <a:rPr lang="uk-UA" sz="3600" b="1" i="0" dirty="0">
                <a:solidFill>
                  <a:srgbClr val="000000"/>
                </a:solidFill>
                <a:effectLst/>
                <a:latin typeface="Segoe UI" panose="020B0502040204020203" pitchFamily="34" charset="0"/>
              </a:rPr>
              <a:t>Спеціальні функції в </a:t>
            </a:r>
            <a:r>
              <a:rPr lang="en-US" sz="3600" b="1" i="0" dirty="0">
                <a:solidFill>
                  <a:srgbClr val="000000"/>
                </a:solidFill>
                <a:effectLst/>
                <a:latin typeface="Segoe UI" panose="020B0502040204020203" pitchFamily="34" charset="0"/>
              </a:rPr>
              <a:t>Python</a:t>
            </a:r>
          </a:p>
          <a:p>
            <a:pPr algn="ctr"/>
            <a:br>
              <a:rPr lang="en-US" sz="3600" dirty="0"/>
            </a:br>
            <a:endParaRPr lang="uk-UA" sz="3600" dirty="0"/>
          </a:p>
        </p:txBody>
      </p:sp>
      <p:sp>
        <p:nvSpPr>
          <p:cNvPr id="9" name="TextBox 8">
            <a:extLst>
              <a:ext uri="{FF2B5EF4-FFF2-40B4-BE49-F238E27FC236}">
                <a16:creationId xmlns:a16="http://schemas.microsoft.com/office/drawing/2014/main" id="{753D18AB-8BB1-84AA-14B2-24DBECF5438E}"/>
              </a:ext>
            </a:extLst>
          </p:cNvPr>
          <p:cNvSpPr txBox="1"/>
          <p:nvPr/>
        </p:nvSpPr>
        <p:spPr>
          <a:xfrm>
            <a:off x="304799" y="3137447"/>
            <a:ext cx="11562735" cy="1200329"/>
          </a:xfrm>
          <a:prstGeom prst="rect">
            <a:avLst/>
          </a:prstGeom>
          <a:noFill/>
        </p:spPr>
        <p:txBody>
          <a:bodyPr wrap="square">
            <a:spAutoFit/>
          </a:bodyPr>
          <a:lstStyle/>
          <a:p>
            <a:r>
              <a:rPr lang="uk-UA" dirty="0"/>
              <a:t>Функції класу, що починаються з подвійного підкреслення __, називаються спеціальними функціями в </a:t>
            </a:r>
            <a:r>
              <a:rPr lang="uk-UA" dirty="0" err="1"/>
              <a:t>Python</a:t>
            </a:r>
            <a:r>
              <a:rPr lang="uk-UA" dirty="0"/>
              <a:t>. Спеціальні функції визначаються інтерпретатором </a:t>
            </a:r>
            <a:r>
              <a:rPr lang="uk-UA" dirty="0" err="1"/>
              <a:t>Python</a:t>
            </a:r>
            <a:r>
              <a:rPr lang="uk-UA" dirty="0"/>
              <a:t> і використовуються для реалізації певних можливостей чи поведінки.  Вони називаються “функціями з подвійним підкресленням”, тому що мають префікс та суфікс у вигляді подвійного підкреслення, наприклад __</a:t>
            </a:r>
            <a:r>
              <a:rPr lang="uk-UA" dirty="0" err="1"/>
              <a:t>init</a:t>
            </a:r>
            <a:r>
              <a:rPr lang="uk-UA" dirty="0"/>
              <a:t>__() або __</a:t>
            </a:r>
            <a:r>
              <a:rPr lang="uk-UA" dirty="0" err="1"/>
              <a:t>add</a:t>
            </a:r>
            <a:r>
              <a:rPr lang="uk-UA" dirty="0"/>
              <a:t>__().</a:t>
            </a:r>
          </a:p>
        </p:txBody>
      </p:sp>
      <p:sp>
        <p:nvSpPr>
          <p:cNvPr id="11" name="TextBox 10">
            <a:extLst>
              <a:ext uri="{FF2B5EF4-FFF2-40B4-BE49-F238E27FC236}">
                <a16:creationId xmlns:a16="http://schemas.microsoft.com/office/drawing/2014/main" id="{D04DA73D-CF50-992E-BEBF-FB28DBA4CD91}"/>
              </a:ext>
            </a:extLst>
          </p:cNvPr>
          <p:cNvSpPr txBox="1"/>
          <p:nvPr/>
        </p:nvSpPr>
        <p:spPr>
          <a:xfrm>
            <a:off x="304799" y="4509949"/>
            <a:ext cx="3067666" cy="1477328"/>
          </a:xfrm>
          <a:prstGeom prst="rect">
            <a:avLst/>
          </a:prstGeom>
          <a:noFill/>
        </p:spPr>
        <p:txBody>
          <a:bodyPr wrap="square">
            <a:spAutoFit/>
          </a:bodyPr>
          <a:lstStyle/>
          <a:p>
            <a:pPr algn="l"/>
            <a:r>
              <a:rPr lang="ru-RU" b="0" i="0" dirty="0">
                <a:solidFill>
                  <a:srgbClr val="000000"/>
                </a:solidFill>
                <a:effectLst/>
                <a:latin typeface="Open Sans" panose="020B0606030504020204" pitchFamily="34" charset="0"/>
              </a:rPr>
              <a:t>Ось </a:t>
            </a:r>
            <a:r>
              <a:rPr lang="ru-RU" b="0" i="0" dirty="0" err="1">
                <a:solidFill>
                  <a:srgbClr val="000000"/>
                </a:solidFill>
                <a:effectLst/>
                <a:latin typeface="Open Sans" panose="020B0606030504020204" pitchFamily="34" charset="0"/>
              </a:rPr>
              <a:t>деякі</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зі</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спеціальних</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функцій</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які</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доступні</a:t>
            </a:r>
            <a:r>
              <a:rPr lang="ru-RU" b="0" i="0" dirty="0">
                <a:solidFill>
                  <a:srgbClr val="000000"/>
                </a:solidFill>
                <a:effectLst/>
                <a:latin typeface="Open Sans" panose="020B0606030504020204" pitchFamily="34" charset="0"/>
              </a:rPr>
              <a:t> в Python:</a:t>
            </a:r>
          </a:p>
          <a:p>
            <a:br>
              <a:rPr lang="ru-RU" dirty="0"/>
            </a:br>
            <a:endParaRPr lang="uk-UA" dirty="0"/>
          </a:p>
        </p:txBody>
      </p:sp>
      <p:graphicFrame>
        <p:nvGraphicFramePr>
          <p:cNvPr id="12" name="Таблица 11">
            <a:extLst>
              <a:ext uri="{FF2B5EF4-FFF2-40B4-BE49-F238E27FC236}">
                <a16:creationId xmlns:a16="http://schemas.microsoft.com/office/drawing/2014/main" id="{B3828A9D-C5E5-E768-25C7-6FD1F2102939}"/>
              </a:ext>
            </a:extLst>
          </p:cNvPr>
          <p:cNvGraphicFramePr>
            <a:graphicFrameLocks noGrp="1"/>
          </p:cNvGraphicFramePr>
          <p:nvPr>
            <p:extLst>
              <p:ext uri="{D42A27DB-BD31-4B8C-83A1-F6EECF244321}">
                <p14:modId xmlns:p14="http://schemas.microsoft.com/office/powerpoint/2010/main" val="2358752615"/>
              </p:ext>
            </p:extLst>
          </p:nvPr>
        </p:nvGraphicFramePr>
        <p:xfrm>
          <a:off x="4227871" y="4411284"/>
          <a:ext cx="7688826" cy="2377440"/>
        </p:xfrm>
        <a:graphic>
          <a:graphicData uri="http://schemas.openxmlformats.org/drawingml/2006/table">
            <a:tbl>
              <a:tblPr/>
              <a:tblGrid>
                <a:gridCol w="1465008">
                  <a:extLst>
                    <a:ext uri="{9D8B030D-6E8A-4147-A177-3AD203B41FA5}">
                      <a16:colId xmlns:a16="http://schemas.microsoft.com/office/drawing/2014/main" val="2097250046"/>
                    </a:ext>
                  </a:extLst>
                </a:gridCol>
                <a:gridCol w="6223818">
                  <a:extLst>
                    <a:ext uri="{9D8B030D-6E8A-4147-A177-3AD203B41FA5}">
                      <a16:colId xmlns:a16="http://schemas.microsoft.com/office/drawing/2014/main" val="402440786"/>
                    </a:ext>
                  </a:extLst>
                </a:gridCol>
              </a:tblGrid>
              <a:tr h="388546">
                <a:tc>
                  <a:txBody>
                    <a:bodyPr/>
                    <a:lstStyle/>
                    <a:p>
                      <a:pPr algn="ctr"/>
                      <a:r>
                        <a:rPr lang="uk-UA" sz="1600" b="1" i="0">
                          <a:solidFill>
                            <a:srgbClr val="F7E999"/>
                          </a:solidFill>
                          <a:effectLst/>
                          <a:latin typeface="Open Sans" panose="020B0606030504020204" pitchFamily="34" charset="0"/>
                        </a:rPr>
                        <a:t>Функція</a:t>
                      </a:r>
                      <a:endParaRPr lang="uk-UA" sz="1600" b="0" i="0">
                        <a:solidFill>
                          <a:srgbClr val="000000"/>
                        </a:solidFill>
                        <a:effectLst/>
                        <a:latin typeface="Open Sans" panose="020B0606030504020204" pitchFamily="34" charset="0"/>
                      </a:endParaRPr>
                    </a:p>
                  </a:txBody>
                  <a:tcPr marL="76200" marR="76200" marT="76200" marB="76200" anchor="ctr">
                    <a:lnL>
                      <a:noFill/>
                    </a:lnL>
                    <a:lnR>
                      <a:noFill/>
                    </a:lnR>
                    <a:lnT>
                      <a:noFill/>
                    </a:lnT>
                    <a:lnB>
                      <a:noFill/>
                    </a:lnB>
                    <a:solidFill>
                      <a:srgbClr val="4B4B4B"/>
                    </a:solidFill>
                  </a:tcPr>
                </a:tc>
                <a:tc>
                  <a:txBody>
                    <a:bodyPr/>
                    <a:lstStyle/>
                    <a:p>
                      <a:pPr algn="ctr"/>
                      <a:r>
                        <a:rPr lang="uk-UA" sz="1600" b="1" i="0">
                          <a:solidFill>
                            <a:srgbClr val="F7E999"/>
                          </a:solidFill>
                          <a:effectLst/>
                          <a:latin typeface="Open Sans" panose="020B0606030504020204" pitchFamily="34" charset="0"/>
                        </a:rPr>
                        <a:t>Опис</a:t>
                      </a:r>
                      <a:endParaRPr lang="uk-UA" sz="1600" b="0" i="0">
                        <a:solidFill>
                          <a:srgbClr val="000000"/>
                        </a:solidFill>
                        <a:effectLst/>
                        <a:latin typeface="Open Sans" panose="020B0606030504020204" pitchFamily="34" charset="0"/>
                      </a:endParaRPr>
                    </a:p>
                  </a:txBody>
                  <a:tcPr marL="76200" marR="76200" marT="76200" marB="76200" anchor="ctr">
                    <a:lnL>
                      <a:noFill/>
                    </a:lnL>
                    <a:lnR>
                      <a:noFill/>
                    </a:lnR>
                    <a:lnT>
                      <a:noFill/>
                    </a:lnT>
                    <a:lnB>
                      <a:noFill/>
                    </a:lnB>
                    <a:solidFill>
                      <a:srgbClr val="4B4B4B"/>
                    </a:solidFill>
                  </a:tcPr>
                </a:tc>
                <a:extLst>
                  <a:ext uri="{0D108BD9-81ED-4DB2-BD59-A6C34878D82A}">
                    <a16:rowId xmlns:a16="http://schemas.microsoft.com/office/drawing/2014/main" val="4183621683"/>
                  </a:ext>
                </a:extLst>
              </a:tr>
              <a:tr h="388546">
                <a:tc>
                  <a:txBody>
                    <a:bodyPr/>
                    <a:lstStyle/>
                    <a:p>
                      <a:pPr algn="ctr"/>
                      <a:r>
                        <a:rPr lang="en-US" sz="1600" b="1" i="0">
                          <a:solidFill>
                            <a:srgbClr val="000000"/>
                          </a:solidFill>
                          <a:effectLst/>
                          <a:latin typeface="Open Sans" panose="020B0606030504020204" pitchFamily="34" charset="0"/>
                        </a:rPr>
                        <a:t>__init__()</a:t>
                      </a:r>
                      <a:endParaRPr lang="en-US" sz="1600" b="0" i="0">
                        <a:solidFill>
                          <a:srgbClr val="000000"/>
                        </a:solidFill>
                        <a:effectLst/>
                        <a:latin typeface="Open Sans" panose="020B0606030504020204" pitchFamily="34" charset="0"/>
                      </a:endParaRPr>
                    </a:p>
                  </a:txBody>
                  <a:tcPr marL="76200" marR="76200" marT="76200" marB="76200" anchor="ctr">
                    <a:lnL>
                      <a:noFill/>
                    </a:lnL>
                    <a:lnR>
                      <a:noFill/>
                    </a:lnR>
                    <a:lnT>
                      <a:noFill/>
                    </a:lnT>
                    <a:lnB>
                      <a:noFill/>
                    </a:lnB>
                    <a:solidFill>
                      <a:srgbClr val="4B4B4B"/>
                    </a:solidFill>
                  </a:tcPr>
                </a:tc>
                <a:tc>
                  <a:txBody>
                    <a:bodyPr/>
                    <a:lstStyle/>
                    <a:p>
                      <a:pPr algn="l"/>
                      <a:r>
                        <a:rPr lang="uk-UA" sz="1600" b="0" i="0">
                          <a:solidFill>
                            <a:srgbClr val="000000"/>
                          </a:solidFill>
                          <a:effectLst/>
                          <a:latin typeface="Open Sans" panose="020B0606030504020204" pitchFamily="34" charset="0"/>
                        </a:rPr>
                        <a:t>Ініціалізує атрибути об’єкта.</a:t>
                      </a:r>
                    </a:p>
                  </a:txBody>
                  <a:tcPr marL="76200" marR="76200" marT="76200" marB="76200" anchor="ctr">
                    <a:lnL>
                      <a:noFill/>
                    </a:lnL>
                    <a:lnR>
                      <a:noFill/>
                    </a:lnR>
                    <a:lnT>
                      <a:noFill/>
                    </a:lnT>
                    <a:lnB>
                      <a:noFill/>
                    </a:lnB>
                    <a:solidFill>
                      <a:srgbClr val="4B4B4B"/>
                    </a:solidFill>
                  </a:tcPr>
                </a:tc>
                <a:extLst>
                  <a:ext uri="{0D108BD9-81ED-4DB2-BD59-A6C34878D82A}">
                    <a16:rowId xmlns:a16="http://schemas.microsoft.com/office/drawing/2014/main" val="1279125450"/>
                  </a:ext>
                </a:extLst>
              </a:tr>
              <a:tr h="388546">
                <a:tc>
                  <a:txBody>
                    <a:bodyPr/>
                    <a:lstStyle/>
                    <a:p>
                      <a:pPr algn="ctr"/>
                      <a:r>
                        <a:rPr lang="en-US" sz="1600" b="1" i="0">
                          <a:solidFill>
                            <a:srgbClr val="000000"/>
                          </a:solidFill>
                          <a:effectLst/>
                          <a:latin typeface="Open Sans" panose="020B0606030504020204" pitchFamily="34" charset="0"/>
                        </a:rPr>
                        <a:t>__str__()</a:t>
                      </a:r>
                      <a:endParaRPr lang="en-US" sz="1600" b="0" i="0">
                        <a:solidFill>
                          <a:srgbClr val="000000"/>
                        </a:solidFill>
                        <a:effectLst/>
                        <a:latin typeface="Open Sans" panose="020B0606030504020204" pitchFamily="34" charset="0"/>
                      </a:endParaRPr>
                    </a:p>
                  </a:txBody>
                  <a:tcPr marL="76200" marR="76200" marT="76200" marB="76200" anchor="ctr">
                    <a:lnL>
                      <a:noFill/>
                    </a:lnL>
                    <a:lnR>
                      <a:noFill/>
                    </a:lnR>
                    <a:lnT>
                      <a:noFill/>
                    </a:lnT>
                    <a:lnB>
                      <a:noFill/>
                    </a:lnB>
                    <a:solidFill>
                      <a:srgbClr val="4B4B4B"/>
                    </a:solidFill>
                  </a:tcPr>
                </a:tc>
                <a:tc>
                  <a:txBody>
                    <a:bodyPr/>
                    <a:lstStyle/>
                    <a:p>
                      <a:pPr algn="l"/>
                      <a:r>
                        <a:rPr lang="uk-UA" sz="1600" b="0" i="0">
                          <a:solidFill>
                            <a:srgbClr val="000000"/>
                          </a:solidFill>
                          <a:effectLst/>
                          <a:latin typeface="Open Sans" panose="020B0606030504020204" pitchFamily="34" charset="0"/>
                        </a:rPr>
                        <a:t>Повертає рядкове представлення об’єкта.</a:t>
                      </a:r>
                    </a:p>
                  </a:txBody>
                  <a:tcPr marL="76200" marR="76200" marT="76200" marB="76200" anchor="ctr">
                    <a:lnL>
                      <a:noFill/>
                    </a:lnL>
                    <a:lnR>
                      <a:noFill/>
                    </a:lnR>
                    <a:lnT>
                      <a:noFill/>
                    </a:lnT>
                    <a:lnB>
                      <a:noFill/>
                    </a:lnB>
                    <a:solidFill>
                      <a:srgbClr val="4B4B4B"/>
                    </a:solidFill>
                  </a:tcPr>
                </a:tc>
                <a:extLst>
                  <a:ext uri="{0D108BD9-81ED-4DB2-BD59-A6C34878D82A}">
                    <a16:rowId xmlns:a16="http://schemas.microsoft.com/office/drawing/2014/main" val="3200360555"/>
                  </a:ext>
                </a:extLst>
              </a:tr>
              <a:tr h="388546">
                <a:tc>
                  <a:txBody>
                    <a:bodyPr/>
                    <a:lstStyle/>
                    <a:p>
                      <a:pPr algn="ctr"/>
                      <a:r>
                        <a:rPr lang="en-US" sz="1600" b="1" i="0">
                          <a:solidFill>
                            <a:srgbClr val="000000"/>
                          </a:solidFill>
                          <a:effectLst/>
                          <a:latin typeface="Open Sans" panose="020B0606030504020204" pitchFamily="34" charset="0"/>
                        </a:rPr>
                        <a:t>__len__()</a:t>
                      </a:r>
                      <a:endParaRPr lang="en-US" sz="1600" b="0" i="0">
                        <a:solidFill>
                          <a:srgbClr val="000000"/>
                        </a:solidFill>
                        <a:effectLst/>
                        <a:latin typeface="Open Sans" panose="020B0606030504020204" pitchFamily="34" charset="0"/>
                      </a:endParaRPr>
                    </a:p>
                  </a:txBody>
                  <a:tcPr marL="76200" marR="76200" marT="76200" marB="76200" anchor="ctr">
                    <a:lnL>
                      <a:noFill/>
                    </a:lnL>
                    <a:lnR>
                      <a:noFill/>
                    </a:lnR>
                    <a:lnT>
                      <a:noFill/>
                    </a:lnT>
                    <a:lnB>
                      <a:noFill/>
                    </a:lnB>
                    <a:solidFill>
                      <a:srgbClr val="4B4B4B"/>
                    </a:solidFill>
                  </a:tcPr>
                </a:tc>
                <a:tc>
                  <a:txBody>
                    <a:bodyPr/>
                    <a:lstStyle/>
                    <a:p>
                      <a:pPr algn="l"/>
                      <a:r>
                        <a:rPr lang="uk-UA" sz="1600" b="0" i="0">
                          <a:solidFill>
                            <a:srgbClr val="000000"/>
                          </a:solidFill>
                          <a:effectLst/>
                          <a:latin typeface="Open Sans" panose="020B0606030504020204" pitchFamily="34" charset="0"/>
                        </a:rPr>
                        <a:t>Повертає довжину об’єкта.</a:t>
                      </a:r>
                    </a:p>
                  </a:txBody>
                  <a:tcPr marL="76200" marR="76200" marT="76200" marB="76200" anchor="ctr">
                    <a:lnL>
                      <a:noFill/>
                    </a:lnL>
                    <a:lnR>
                      <a:noFill/>
                    </a:lnR>
                    <a:lnT>
                      <a:noFill/>
                    </a:lnT>
                    <a:lnB>
                      <a:noFill/>
                    </a:lnB>
                    <a:solidFill>
                      <a:srgbClr val="4B4B4B"/>
                    </a:solidFill>
                  </a:tcPr>
                </a:tc>
                <a:extLst>
                  <a:ext uri="{0D108BD9-81ED-4DB2-BD59-A6C34878D82A}">
                    <a16:rowId xmlns:a16="http://schemas.microsoft.com/office/drawing/2014/main" val="517261881"/>
                  </a:ext>
                </a:extLst>
              </a:tr>
              <a:tr h="388546">
                <a:tc>
                  <a:txBody>
                    <a:bodyPr/>
                    <a:lstStyle/>
                    <a:p>
                      <a:pPr algn="ctr"/>
                      <a:r>
                        <a:rPr lang="en-US" sz="1600" b="1" i="0">
                          <a:solidFill>
                            <a:srgbClr val="000000"/>
                          </a:solidFill>
                          <a:effectLst/>
                          <a:latin typeface="Open Sans" panose="020B0606030504020204" pitchFamily="34" charset="0"/>
                        </a:rPr>
                        <a:t>__add__()</a:t>
                      </a:r>
                      <a:endParaRPr lang="en-US" sz="1600" b="0" i="0">
                        <a:solidFill>
                          <a:srgbClr val="000000"/>
                        </a:solidFill>
                        <a:effectLst/>
                        <a:latin typeface="Open Sans" panose="020B0606030504020204" pitchFamily="34" charset="0"/>
                      </a:endParaRPr>
                    </a:p>
                  </a:txBody>
                  <a:tcPr marL="76200" marR="76200" marT="76200" marB="76200" anchor="ctr">
                    <a:lnL>
                      <a:noFill/>
                    </a:lnL>
                    <a:lnR>
                      <a:noFill/>
                    </a:lnR>
                    <a:lnT>
                      <a:noFill/>
                    </a:lnT>
                    <a:lnB>
                      <a:noFill/>
                    </a:lnB>
                    <a:solidFill>
                      <a:srgbClr val="4B4B4B"/>
                    </a:solidFill>
                  </a:tcPr>
                </a:tc>
                <a:tc>
                  <a:txBody>
                    <a:bodyPr/>
                    <a:lstStyle/>
                    <a:p>
                      <a:pPr algn="l"/>
                      <a:r>
                        <a:rPr lang="uk-UA" sz="1600" b="0" i="0">
                          <a:solidFill>
                            <a:srgbClr val="000000"/>
                          </a:solidFill>
                          <a:effectLst/>
                          <a:latin typeface="Open Sans" panose="020B0606030504020204" pitchFamily="34" charset="0"/>
                        </a:rPr>
                        <a:t>Додає два об’єкти.</a:t>
                      </a:r>
                    </a:p>
                  </a:txBody>
                  <a:tcPr marL="76200" marR="76200" marT="76200" marB="76200" anchor="ctr">
                    <a:lnL>
                      <a:noFill/>
                    </a:lnL>
                    <a:lnR>
                      <a:noFill/>
                    </a:lnR>
                    <a:lnT>
                      <a:noFill/>
                    </a:lnT>
                    <a:lnB>
                      <a:noFill/>
                    </a:lnB>
                    <a:solidFill>
                      <a:srgbClr val="4B4B4B"/>
                    </a:solidFill>
                  </a:tcPr>
                </a:tc>
                <a:extLst>
                  <a:ext uri="{0D108BD9-81ED-4DB2-BD59-A6C34878D82A}">
                    <a16:rowId xmlns:a16="http://schemas.microsoft.com/office/drawing/2014/main" val="3410305628"/>
                  </a:ext>
                </a:extLst>
              </a:tr>
              <a:tr h="388546">
                <a:tc>
                  <a:txBody>
                    <a:bodyPr/>
                    <a:lstStyle/>
                    <a:p>
                      <a:pPr algn="ctr"/>
                      <a:r>
                        <a:rPr lang="en-US" sz="1600" b="1" i="0">
                          <a:solidFill>
                            <a:srgbClr val="000000"/>
                          </a:solidFill>
                          <a:effectLst/>
                          <a:latin typeface="Open Sans" panose="020B0606030504020204" pitchFamily="34" charset="0"/>
                        </a:rPr>
                        <a:t>__call__()</a:t>
                      </a:r>
                      <a:endParaRPr lang="en-US" sz="1600" b="0" i="0">
                        <a:solidFill>
                          <a:srgbClr val="000000"/>
                        </a:solidFill>
                        <a:effectLst/>
                        <a:latin typeface="Open Sans" panose="020B0606030504020204" pitchFamily="34" charset="0"/>
                      </a:endParaRPr>
                    </a:p>
                  </a:txBody>
                  <a:tcPr marL="76200" marR="76200" marT="76200" marB="76200" anchor="ctr">
                    <a:lnL>
                      <a:noFill/>
                    </a:lnL>
                    <a:lnR>
                      <a:noFill/>
                    </a:lnR>
                    <a:lnT>
                      <a:noFill/>
                    </a:lnT>
                    <a:lnB>
                      <a:noFill/>
                    </a:lnB>
                    <a:solidFill>
                      <a:srgbClr val="4B4B4B"/>
                    </a:solidFill>
                  </a:tcPr>
                </a:tc>
                <a:tc>
                  <a:txBody>
                    <a:bodyPr/>
                    <a:lstStyle/>
                    <a:p>
                      <a:pPr algn="l"/>
                      <a:r>
                        <a:rPr lang="ru-RU" sz="1600" b="0" i="0" dirty="0" err="1">
                          <a:solidFill>
                            <a:srgbClr val="000000"/>
                          </a:solidFill>
                          <a:effectLst/>
                          <a:latin typeface="Open Sans" panose="020B0606030504020204" pitchFamily="34" charset="0"/>
                        </a:rPr>
                        <a:t>Викликає</a:t>
                      </a:r>
                      <a:r>
                        <a:rPr lang="ru-RU" sz="1600" b="0" i="0" dirty="0">
                          <a:solidFill>
                            <a:srgbClr val="000000"/>
                          </a:solidFill>
                          <a:effectLst/>
                          <a:latin typeface="Open Sans" panose="020B0606030504020204" pitchFamily="34" charset="0"/>
                        </a:rPr>
                        <a:t> </a:t>
                      </a:r>
                      <a:r>
                        <a:rPr lang="ru-RU" sz="1600" b="0" i="0" dirty="0" err="1">
                          <a:solidFill>
                            <a:srgbClr val="000000"/>
                          </a:solidFill>
                          <a:effectLst/>
                          <a:latin typeface="Open Sans" panose="020B0606030504020204" pitchFamily="34" charset="0"/>
                        </a:rPr>
                        <a:t>об’єкти</a:t>
                      </a:r>
                      <a:r>
                        <a:rPr lang="ru-RU" sz="1600" b="0" i="0" dirty="0">
                          <a:solidFill>
                            <a:srgbClr val="000000"/>
                          </a:solidFill>
                          <a:effectLst/>
                          <a:latin typeface="Open Sans" panose="020B0606030504020204" pitchFamily="34" charset="0"/>
                        </a:rPr>
                        <a:t> </a:t>
                      </a:r>
                      <a:r>
                        <a:rPr lang="ru-RU" sz="1600" b="0" i="0" dirty="0" err="1">
                          <a:solidFill>
                            <a:srgbClr val="000000"/>
                          </a:solidFill>
                          <a:effectLst/>
                          <a:latin typeface="Open Sans" panose="020B0606030504020204" pitchFamily="34" charset="0"/>
                        </a:rPr>
                        <a:t>класу</a:t>
                      </a:r>
                      <a:r>
                        <a:rPr lang="ru-RU" sz="1600" b="0" i="0" dirty="0">
                          <a:solidFill>
                            <a:srgbClr val="000000"/>
                          </a:solidFill>
                          <a:effectLst/>
                          <a:latin typeface="Open Sans" panose="020B0606030504020204" pitchFamily="34" charset="0"/>
                        </a:rPr>
                        <a:t> як </a:t>
                      </a:r>
                      <a:r>
                        <a:rPr lang="ru-RU" sz="1600" b="0" i="0" dirty="0" err="1">
                          <a:solidFill>
                            <a:srgbClr val="000000"/>
                          </a:solidFill>
                          <a:effectLst/>
                          <a:latin typeface="Open Sans" panose="020B0606030504020204" pitchFamily="34" charset="0"/>
                        </a:rPr>
                        <a:t>звичайна</a:t>
                      </a:r>
                      <a:r>
                        <a:rPr lang="ru-RU" sz="1600" b="0" i="0" dirty="0">
                          <a:solidFill>
                            <a:srgbClr val="000000"/>
                          </a:solidFill>
                          <a:effectLst/>
                          <a:latin typeface="Open Sans" panose="020B0606030504020204" pitchFamily="34" charset="0"/>
                        </a:rPr>
                        <a:t> </a:t>
                      </a:r>
                      <a:r>
                        <a:rPr lang="ru-RU" sz="1600" b="0" i="0" dirty="0" err="1">
                          <a:solidFill>
                            <a:srgbClr val="000000"/>
                          </a:solidFill>
                          <a:effectLst/>
                          <a:latin typeface="Open Sans" panose="020B0606030504020204" pitchFamily="34" charset="0"/>
                        </a:rPr>
                        <a:t>функція</a:t>
                      </a:r>
                      <a:r>
                        <a:rPr lang="ru-RU" sz="1600" b="0" i="0" dirty="0">
                          <a:solidFill>
                            <a:srgbClr val="000000"/>
                          </a:solidFill>
                          <a:effectLst/>
                          <a:latin typeface="Open Sans" panose="020B0606030504020204" pitchFamily="34" charset="0"/>
                        </a:rPr>
                        <a:t>.</a:t>
                      </a:r>
                    </a:p>
                  </a:txBody>
                  <a:tcPr marL="76200" marR="76200" marT="76200" marB="76200" anchor="ctr">
                    <a:lnL>
                      <a:noFill/>
                    </a:lnL>
                    <a:lnR>
                      <a:noFill/>
                    </a:lnR>
                    <a:lnT>
                      <a:noFill/>
                    </a:lnT>
                    <a:lnB>
                      <a:noFill/>
                    </a:lnB>
                    <a:solidFill>
                      <a:srgbClr val="4B4B4B"/>
                    </a:solidFill>
                  </a:tcPr>
                </a:tc>
                <a:extLst>
                  <a:ext uri="{0D108BD9-81ED-4DB2-BD59-A6C34878D82A}">
                    <a16:rowId xmlns:a16="http://schemas.microsoft.com/office/drawing/2014/main" val="1710497732"/>
                  </a:ext>
                </a:extLst>
              </a:tr>
            </a:tbl>
          </a:graphicData>
        </a:graphic>
      </p:graphicFrame>
    </p:spTree>
    <p:extLst>
      <p:ext uri="{BB962C8B-B14F-4D97-AF65-F5344CB8AC3E}">
        <p14:creationId xmlns:p14="http://schemas.microsoft.com/office/powerpoint/2010/main" val="551991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D1EDC4-F4D1-9806-A62E-139642A17861}"/>
              </a:ext>
            </a:extLst>
          </p:cNvPr>
          <p:cNvSpPr txBox="1"/>
          <p:nvPr/>
        </p:nvSpPr>
        <p:spPr>
          <a:xfrm>
            <a:off x="0" y="324916"/>
            <a:ext cx="12192000" cy="1754326"/>
          </a:xfrm>
          <a:prstGeom prst="rect">
            <a:avLst/>
          </a:prstGeom>
          <a:noFill/>
        </p:spPr>
        <p:txBody>
          <a:bodyPr wrap="square">
            <a:spAutoFit/>
          </a:bodyPr>
          <a:lstStyle/>
          <a:p>
            <a:pPr algn="ctr"/>
            <a:r>
              <a:rPr lang="ru-RU" sz="3600" b="1" i="0" dirty="0">
                <a:solidFill>
                  <a:srgbClr val="000000"/>
                </a:solidFill>
                <a:effectLst/>
                <a:latin typeface="Segoe UI" panose="020B0502040204020203" pitchFamily="34" charset="0"/>
              </a:rPr>
              <a:t>Приклад </a:t>
            </a:r>
            <a:r>
              <a:rPr lang="ru-RU" sz="3600" b="1" i="0" dirty="0" err="1">
                <a:solidFill>
                  <a:srgbClr val="000000"/>
                </a:solidFill>
                <a:effectLst/>
                <a:latin typeface="Segoe UI" panose="020B0502040204020203" pitchFamily="34" charset="0"/>
              </a:rPr>
              <a:t>перевантаження</a:t>
            </a:r>
            <a:r>
              <a:rPr lang="ru-RU" sz="3600" b="1" i="0" dirty="0">
                <a:solidFill>
                  <a:srgbClr val="000000"/>
                </a:solidFill>
                <a:effectLst/>
                <a:latin typeface="Segoe UI" panose="020B0502040204020203" pitchFamily="34" charset="0"/>
              </a:rPr>
              <a:t> оператора в Python</a:t>
            </a:r>
          </a:p>
          <a:p>
            <a:pPr algn="ctr"/>
            <a:br>
              <a:rPr lang="ru-RU" sz="3600" dirty="0"/>
            </a:br>
            <a:endParaRPr lang="uk-UA" sz="3600" dirty="0"/>
          </a:p>
        </p:txBody>
      </p:sp>
      <p:sp>
        <p:nvSpPr>
          <p:cNvPr id="5" name="TextBox 4">
            <a:extLst>
              <a:ext uri="{FF2B5EF4-FFF2-40B4-BE49-F238E27FC236}">
                <a16:creationId xmlns:a16="http://schemas.microsoft.com/office/drawing/2014/main" id="{F901C886-A2AE-DAA3-5343-227FE978C74E}"/>
              </a:ext>
            </a:extLst>
          </p:cNvPr>
          <p:cNvSpPr txBox="1"/>
          <p:nvPr/>
        </p:nvSpPr>
        <p:spPr>
          <a:xfrm>
            <a:off x="285135" y="1062335"/>
            <a:ext cx="6096000" cy="923330"/>
          </a:xfrm>
          <a:prstGeom prst="rect">
            <a:avLst/>
          </a:prstGeom>
          <a:noFill/>
        </p:spPr>
        <p:txBody>
          <a:bodyPr wrap="square">
            <a:spAutoFit/>
          </a:bodyPr>
          <a:lstStyle/>
          <a:p>
            <a:r>
              <a:rPr lang="uk-UA" dirty="0"/>
              <a:t>Розглянемо приклад перевантаження оператора   в </a:t>
            </a:r>
            <a:r>
              <a:rPr lang="uk-UA" dirty="0" err="1"/>
              <a:t>Python</a:t>
            </a:r>
            <a:r>
              <a:rPr lang="uk-UA" dirty="0"/>
              <a:t>. Для цього нам необхідно визначити у класі функцію __</a:t>
            </a:r>
            <a:r>
              <a:rPr lang="uk-UA" dirty="0" err="1"/>
              <a:t>add</a:t>
            </a:r>
            <a:r>
              <a:rPr lang="uk-UA" dirty="0"/>
              <a:t>__().</a:t>
            </a:r>
          </a:p>
        </p:txBody>
      </p:sp>
      <p:graphicFrame>
        <p:nvGraphicFramePr>
          <p:cNvPr id="6" name="Таблица 5">
            <a:extLst>
              <a:ext uri="{FF2B5EF4-FFF2-40B4-BE49-F238E27FC236}">
                <a16:creationId xmlns:a16="http://schemas.microsoft.com/office/drawing/2014/main" id="{FEC545B5-42D4-0772-EE3C-B3C807B9A591}"/>
              </a:ext>
            </a:extLst>
          </p:cNvPr>
          <p:cNvGraphicFramePr>
            <a:graphicFrameLocks noGrp="1"/>
          </p:cNvGraphicFramePr>
          <p:nvPr>
            <p:extLst>
              <p:ext uri="{D42A27DB-BD31-4B8C-83A1-F6EECF244321}">
                <p14:modId xmlns:p14="http://schemas.microsoft.com/office/powerpoint/2010/main" val="968057356"/>
              </p:ext>
            </p:extLst>
          </p:nvPr>
        </p:nvGraphicFramePr>
        <p:xfrm>
          <a:off x="285135" y="2079242"/>
          <a:ext cx="4548597" cy="2796266"/>
        </p:xfrm>
        <a:graphic>
          <a:graphicData uri="http://schemas.openxmlformats.org/drawingml/2006/table">
            <a:tbl>
              <a:tblPr/>
              <a:tblGrid>
                <a:gridCol w="406170">
                  <a:extLst>
                    <a:ext uri="{9D8B030D-6E8A-4147-A177-3AD203B41FA5}">
                      <a16:colId xmlns:a16="http://schemas.microsoft.com/office/drawing/2014/main" val="1745724636"/>
                    </a:ext>
                  </a:extLst>
                </a:gridCol>
                <a:gridCol w="4142427">
                  <a:extLst>
                    <a:ext uri="{9D8B030D-6E8A-4147-A177-3AD203B41FA5}">
                      <a16:colId xmlns:a16="http://schemas.microsoft.com/office/drawing/2014/main" val="545814504"/>
                    </a:ext>
                  </a:extLst>
                </a:gridCol>
              </a:tblGrid>
              <a:tr h="2421910">
                <a:tc>
                  <a:txBody>
                    <a:bodyPr/>
                    <a:lstStyle/>
                    <a:p>
                      <a:pPr algn="ctr" fontAlgn="t"/>
                      <a:r>
                        <a:rPr lang="uk-UA" sz="1000">
                          <a:solidFill>
                            <a:srgbClr val="C2C2C2"/>
                          </a:solidFill>
                          <a:effectLst/>
                          <a:latin typeface="inherit"/>
                        </a:rPr>
                        <a:t>1</a:t>
                      </a:r>
                    </a:p>
                    <a:p>
                      <a:pPr algn="ctr" fontAlgn="t"/>
                      <a:r>
                        <a:rPr lang="uk-UA" sz="1000">
                          <a:solidFill>
                            <a:srgbClr val="C2C2C2"/>
                          </a:solidFill>
                          <a:effectLst/>
                          <a:latin typeface="inherit"/>
                        </a:rPr>
                        <a:t>2</a:t>
                      </a:r>
                    </a:p>
                    <a:p>
                      <a:pPr algn="ctr" fontAlgn="t"/>
                      <a:r>
                        <a:rPr lang="uk-UA" sz="1000">
                          <a:solidFill>
                            <a:srgbClr val="C2C2C2"/>
                          </a:solidFill>
                          <a:effectLst/>
                          <a:latin typeface="inherit"/>
                        </a:rPr>
                        <a:t>3</a:t>
                      </a:r>
                    </a:p>
                    <a:p>
                      <a:pPr algn="ctr" fontAlgn="t"/>
                      <a:r>
                        <a:rPr lang="uk-UA" sz="1000">
                          <a:solidFill>
                            <a:srgbClr val="C2C2C2"/>
                          </a:solidFill>
                          <a:effectLst/>
                          <a:latin typeface="inherit"/>
                        </a:rPr>
                        <a:t>4</a:t>
                      </a:r>
                    </a:p>
                    <a:p>
                      <a:pPr algn="ctr" fontAlgn="t"/>
                      <a:r>
                        <a:rPr lang="uk-UA" sz="1000">
                          <a:solidFill>
                            <a:srgbClr val="C2C2C2"/>
                          </a:solidFill>
                          <a:effectLst/>
                          <a:latin typeface="inherit"/>
                        </a:rPr>
                        <a:t>5</a:t>
                      </a:r>
                    </a:p>
                    <a:p>
                      <a:pPr algn="ctr" fontAlgn="t"/>
                      <a:r>
                        <a:rPr lang="uk-UA" sz="1000">
                          <a:solidFill>
                            <a:srgbClr val="C2C2C2"/>
                          </a:solidFill>
                          <a:effectLst/>
                          <a:latin typeface="inherit"/>
                        </a:rPr>
                        <a:t>6</a:t>
                      </a:r>
                    </a:p>
                    <a:p>
                      <a:pPr algn="ctr" fontAlgn="t"/>
                      <a:r>
                        <a:rPr lang="uk-UA" sz="1000">
                          <a:solidFill>
                            <a:srgbClr val="C2C2C2"/>
                          </a:solidFill>
                          <a:effectLst/>
                          <a:latin typeface="inherit"/>
                        </a:rPr>
                        <a:t>7</a:t>
                      </a:r>
                    </a:p>
                    <a:p>
                      <a:pPr algn="ctr" fontAlgn="t"/>
                      <a:r>
                        <a:rPr lang="uk-UA" sz="1000">
                          <a:solidFill>
                            <a:srgbClr val="C2C2C2"/>
                          </a:solidFill>
                          <a:effectLst/>
                          <a:latin typeface="inherit"/>
                        </a:rPr>
                        <a:t>8</a:t>
                      </a:r>
                    </a:p>
                    <a:p>
                      <a:pPr algn="ctr" fontAlgn="t"/>
                      <a:r>
                        <a:rPr lang="uk-UA" sz="1000">
                          <a:solidFill>
                            <a:srgbClr val="C2C2C2"/>
                          </a:solidFill>
                          <a:effectLst/>
                          <a:latin typeface="inherit"/>
                        </a:rPr>
                        <a:t>9</a:t>
                      </a:r>
                    </a:p>
                    <a:p>
                      <a:pPr algn="ctr" fontAlgn="t"/>
                      <a:r>
                        <a:rPr lang="uk-UA" sz="1000">
                          <a:solidFill>
                            <a:srgbClr val="C2C2C2"/>
                          </a:solidFill>
                          <a:effectLst/>
                          <a:latin typeface="inherit"/>
                        </a:rPr>
                        <a:t>10</a:t>
                      </a:r>
                    </a:p>
                    <a:p>
                      <a:pPr algn="ctr" fontAlgn="t"/>
                      <a:r>
                        <a:rPr lang="uk-UA" sz="1000">
                          <a:solidFill>
                            <a:srgbClr val="C2C2C2"/>
                          </a:solidFill>
                          <a:effectLst/>
                          <a:latin typeface="inherit"/>
                        </a:rPr>
                        <a:t>11</a:t>
                      </a:r>
                    </a:p>
                    <a:p>
                      <a:pPr algn="ctr" fontAlgn="t"/>
                      <a:r>
                        <a:rPr lang="uk-UA" sz="1000">
                          <a:solidFill>
                            <a:srgbClr val="C2C2C2"/>
                          </a:solidFill>
                          <a:effectLst/>
                          <a:latin typeface="inherit"/>
                        </a:rPr>
                        <a:t>12</a:t>
                      </a:r>
                    </a:p>
                    <a:p>
                      <a:pPr algn="ctr" fontAlgn="t"/>
                      <a:r>
                        <a:rPr lang="uk-UA" sz="1000">
                          <a:solidFill>
                            <a:srgbClr val="C2C2C2"/>
                          </a:solidFill>
                          <a:effectLst/>
                          <a:latin typeface="inherit"/>
                        </a:rPr>
                        <a:t>13</a:t>
                      </a:r>
                    </a:p>
                    <a:p>
                      <a:pPr algn="ctr" fontAlgn="t"/>
                      <a:r>
                        <a:rPr lang="uk-UA" sz="1000">
                          <a:solidFill>
                            <a:srgbClr val="C2C2C2"/>
                          </a:solidFill>
                          <a:effectLst/>
                          <a:latin typeface="inherit"/>
                        </a:rPr>
                        <a:t>14</a:t>
                      </a:r>
                    </a:p>
                    <a:p>
                      <a:pPr algn="ctr" fontAlgn="t"/>
                      <a:r>
                        <a:rPr lang="uk-UA" sz="1000">
                          <a:solidFill>
                            <a:srgbClr val="C2C2C2"/>
                          </a:solidFill>
                          <a:effectLst/>
                          <a:latin typeface="inherit"/>
                        </a:rPr>
                        <a:t>15</a:t>
                      </a:r>
                    </a:p>
                    <a:p>
                      <a:pPr algn="ctr" fontAlgn="t"/>
                      <a:r>
                        <a:rPr lang="uk-UA" sz="1000">
                          <a:solidFill>
                            <a:srgbClr val="C2C2C2"/>
                          </a:solidFill>
                          <a:effectLst/>
                          <a:latin typeface="inherit"/>
                        </a:rPr>
                        <a:t>16</a:t>
                      </a:r>
                    </a:p>
                    <a:p>
                      <a:pPr algn="ctr" fontAlgn="t"/>
                      <a:r>
                        <a:rPr lang="uk-UA" sz="1000">
                          <a:solidFill>
                            <a:srgbClr val="C2C2C2"/>
                          </a:solidFill>
                          <a:effectLst/>
                          <a:latin typeface="inherit"/>
                        </a:rPr>
                        <a:t>17</a:t>
                      </a:r>
                    </a:p>
                    <a:p>
                      <a:pPr algn="ctr" fontAlgn="t"/>
                      <a:r>
                        <a:rPr lang="uk-UA" sz="1000">
                          <a:solidFill>
                            <a:srgbClr val="C2C2C2"/>
                          </a:solidFill>
                          <a:effectLst/>
                          <a:latin typeface="inherit"/>
                        </a:rPr>
                        <a:t>18</a:t>
                      </a:r>
                    </a:p>
                  </a:txBody>
                  <a:tcPr marL="53065" marR="53065" marT="26533" marB="26533">
                    <a:lnL>
                      <a:noFill/>
                    </a:lnL>
                    <a:lnR w="7620" cap="flat" cmpd="sng" algn="ctr">
                      <a:solidFill>
                        <a:srgbClr val="8C8D8F"/>
                      </a:solidFill>
                      <a:prstDash val="solid"/>
                      <a:round/>
                      <a:headEnd type="none" w="med" len="med"/>
                      <a:tailEnd type="none" w="med" len="med"/>
                    </a:lnR>
                    <a:lnT>
                      <a:noFill/>
                    </a:lnT>
                    <a:lnB>
                      <a:noFill/>
                    </a:lnB>
                    <a:solidFill>
                      <a:srgbClr val="303030"/>
                    </a:solidFill>
                  </a:tcPr>
                </a:tc>
                <a:tc>
                  <a:txBody>
                    <a:bodyPr/>
                    <a:lstStyle/>
                    <a:p>
                      <a:pPr algn="l" fontAlgn="t"/>
                      <a:r>
                        <a:rPr lang="en-US" sz="1000" dirty="0">
                          <a:solidFill>
                            <a:srgbClr val="F4BB15"/>
                          </a:solidFill>
                          <a:effectLst/>
                          <a:latin typeface="inherit"/>
                        </a:rPr>
                        <a:t>class</a:t>
                      </a:r>
                      <a:r>
                        <a:rPr lang="en-US" sz="1000" dirty="0">
                          <a:solidFill>
                            <a:srgbClr val="006FE0"/>
                          </a:solidFill>
                          <a:effectLst/>
                          <a:latin typeface="inherit"/>
                        </a:rPr>
                        <a:t> </a:t>
                      </a:r>
                      <a:r>
                        <a:rPr lang="en-US" sz="1000" dirty="0">
                          <a:solidFill>
                            <a:srgbClr val="BDB76B"/>
                          </a:solidFill>
                          <a:effectLst/>
                          <a:latin typeface="inherit"/>
                        </a:rPr>
                        <a:t>Point</a:t>
                      </a:r>
                      <a:r>
                        <a:rPr lang="en-US" sz="1000" dirty="0">
                          <a:solidFill>
                            <a:srgbClr val="DADADA"/>
                          </a:solidFill>
                          <a:effectLst/>
                          <a:latin typeface="inherit"/>
                        </a:rPr>
                        <a:t>:</a:t>
                      </a:r>
                      <a:endParaRPr lang="en-US" sz="1000" dirty="0">
                        <a:solidFill>
                          <a:srgbClr val="FFFFFF"/>
                        </a:solidFill>
                        <a:effectLst/>
                        <a:latin typeface="inherit"/>
                      </a:endParaRPr>
                    </a:p>
                    <a:p>
                      <a:pPr algn="l" fontAlgn="t"/>
                      <a:r>
                        <a:rPr lang="en-US" sz="1000" dirty="0">
                          <a:solidFill>
                            <a:srgbClr val="006FE0"/>
                          </a:solidFill>
                          <a:effectLst/>
                          <a:latin typeface="inherit"/>
                        </a:rPr>
                        <a:t>    </a:t>
                      </a:r>
                      <a:r>
                        <a:rPr lang="en-US" sz="1000" dirty="0">
                          <a:solidFill>
                            <a:srgbClr val="F4BB15"/>
                          </a:solidFill>
                          <a:effectLst/>
                          <a:latin typeface="inherit"/>
                        </a:rPr>
                        <a:t>def</a:t>
                      </a:r>
                      <a:r>
                        <a:rPr lang="en-US" sz="1000" dirty="0">
                          <a:solidFill>
                            <a:srgbClr val="006FE0"/>
                          </a:solidFill>
                          <a:effectLst/>
                          <a:latin typeface="inherit"/>
                        </a:rPr>
                        <a:t> </a:t>
                      </a:r>
                      <a:r>
                        <a:rPr lang="en-US" sz="1000" dirty="0">
                          <a:solidFill>
                            <a:srgbClr val="FF8000"/>
                          </a:solidFill>
                          <a:effectLst/>
                          <a:latin typeface="inherit"/>
                        </a:rPr>
                        <a:t>__</a:t>
                      </a:r>
                      <a:r>
                        <a:rPr lang="en-US" sz="1000" dirty="0" err="1">
                          <a:solidFill>
                            <a:srgbClr val="FF8000"/>
                          </a:solidFill>
                          <a:effectLst/>
                          <a:latin typeface="inherit"/>
                        </a:rPr>
                        <a:t>init</a:t>
                      </a:r>
                      <a:r>
                        <a:rPr lang="en-US" sz="1000" dirty="0">
                          <a:solidFill>
                            <a:srgbClr val="FF8000"/>
                          </a:solidFill>
                          <a:effectLst/>
                          <a:latin typeface="inherit"/>
                        </a:rPr>
                        <a:t>__</a:t>
                      </a:r>
                      <a:r>
                        <a:rPr lang="en-US" sz="1000" dirty="0">
                          <a:solidFill>
                            <a:srgbClr val="D8D8D8"/>
                          </a:solidFill>
                          <a:effectLst/>
                          <a:latin typeface="inherit"/>
                        </a:rPr>
                        <a:t>(</a:t>
                      </a:r>
                      <a:r>
                        <a:rPr lang="en-US" sz="1000" dirty="0">
                          <a:solidFill>
                            <a:srgbClr val="F4BB15"/>
                          </a:solidFill>
                          <a:effectLst/>
                          <a:latin typeface="inherit"/>
                        </a:rPr>
                        <a:t>self</a:t>
                      </a:r>
                      <a:r>
                        <a:rPr lang="en-US" sz="1000" dirty="0">
                          <a:solidFill>
                            <a:srgbClr val="D8D8D8"/>
                          </a:solidFill>
                          <a:effectLst/>
                          <a:latin typeface="inherit"/>
                        </a:rPr>
                        <a:t>,</a:t>
                      </a:r>
                      <a:r>
                        <a:rPr lang="en-US" sz="1000" dirty="0">
                          <a:solidFill>
                            <a:srgbClr val="006FE0"/>
                          </a:solidFill>
                          <a:effectLst/>
                          <a:latin typeface="inherit"/>
                        </a:rPr>
                        <a:t> </a:t>
                      </a:r>
                      <a:r>
                        <a:rPr lang="en-US" sz="1000" dirty="0">
                          <a:solidFill>
                            <a:srgbClr val="BDB76B"/>
                          </a:solidFill>
                          <a:effectLst/>
                          <a:latin typeface="inherit"/>
                        </a:rPr>
                        <a:t>x</a:t>
                      </a:r>
                      <a:r>
                        <a:rPr lang="en-US" sz="1000" dirty="0">
                          <a:solidFill>
                            <a:srgbClr val="DADADA"/>
                          </a:solidFill>
                          <a:effectLst/>
                          <a:latin typeface="inherit"/>
                        </a:rPr>
                        <a:t>=</a:t>
                      </a:r>
                      <a:r>
                        <a:rPr lang="en-US" sz="1000" dirty="0">
                          <a:solidFill>
                            <a:srgbClr val="E7A37A"/>
                          </a:solidFill>
                          <a:effectLst/>
                          <a:latin typeface="inherit"/>
                        </a:rPr>
                        <a:t>0</a:t>
                      </a:r>
                      <a:r>
                        <a:rPr lang="en-US" sz="1000" dirty="0">
                          <a:solidFill>
                            <a:srgbClr val="D8D8D8"/>
                          </a:solidFill>
                          <a:effectLst/>
                          <a:latin typeface="inherit"/>
                        </a:rPr>
                        <a:t>,</a:t>
                      </a:r>
                      <a:r>
                        <a:rPr lang="en-US" sz="1000" dirty="0">
                          <a:solidFill>
                            <a:srgbClr val="006FE0"/>
                          </a:solidFill>
                          <a:effectLst/>
                          <a:latin typeface="inherit"/>
                        </a:rPr>
                        <a:t> </a:t>
                      </a:r>
                      <a:r>
                        <a:rPr lang="en-US" sz="1000" dirty="0">
                          <a:solidFill>
                            <a:srgbClr val="BDB76B"/>
                          </a:solidFill>
                          <a:effectLst/>
                          <a:latin typeface="inherit"/>
                        </a:rPr>
                        <a:t>y</a:t>
                      </a:r>
                      <a:r>
                        <a:rPr lang="en-US" sz="1000" dirty="0">
                          <a:solidFill>
                            <a:srgbClr val="DADADA"/>
                          </a:solidFill>
                          <a:effectLst/>
                          <a:latin typeface="inherit"/>
                        </a:rPr>
                        <a:t>=</a:t>
                      </a:r>
                      <a:r>
                        <a:rPr lang="en-US" sz="1000" dirty="0">
                          <a:solidFill>
                            <a:srgbClr val="E7A37A"/>
                          </a:solidFill>
                          <a:effectLst/>
                          <a:latin typeface="inherit"/>
                        </a:rPr>
                        <a:t>0</a:t>
                      </a:r>
                      <a:r>
                        <a:rPr lang="en-US" sz="1000" dirty="0">
                          <a:solidFill>
                            <a:srgbClr val="D8D8D8"/>
                          </a:solidFill>
                          <a:effectLst/>
                          <a:latin typeface="inherit"/>
                        </a:rPr>
                        <a:t>)</a:t>
                      </a:r>
                      <a:r>
                        <a:rPr lang="en-US" sz="1000" dirty="0">
                          <a:solidFill>
                            <a:srgbClr val="DADADA"/>
                          </a:solidFill>
                          <a:effectLst/>
                          <a:latin typeface="inherit"/>
                        </a:rPr>
                        <a:t>:</a:t>
                      </a:r>
                      <a:endParaRPr lang="en-US" sz="1000" dirty="0">
                        <a:solidFill>
                          <a:srgbClr val="FFFFFF"/>
                        </a:solidFill>
                        <a:effectLst/>
                        <a:latin typeface="inherit"/>
                      </a:endParaRPr>
                    </a:p>
                    <a:p>
                      <a:pPr algn="l" fontAlgn="t"/>
                      <a:r>
                        <a:rPr lang="en-US" sz="1000" dirty="0">
                          <a:solidFill>
                            <a:srgbClr val="006FE0"/>
                          </a:solidFill>
                          <a:effectLst/>
                          <a:latin typeface="inherit"/>
                        </a:rPr>
                        <a:t>        </a:t>
                      </a:r>
                      <a:r>
                        <a:rPr lang="en-US" sz="1000" dirty="0" err="1">
                          <a:solidFill>
                            <a:srgbClr val="F4BB15"/>
                          </a:solidFill>
                          <a:effectLst/>
                          <a:latin typeface="inherit"/>
                        </a:rPr>
                        <a:t>self</a:t>
                      </a:r>
                      <a:r>
                        <a:rPr lang="en-US" sz="1000" dirty="0" err="1">
                          <a:solidFill>
                            <a:srgbClr val="D8D8D8"/>
                          </a:solidFill>
                          <a:effectLst/>
                          <a:latin typeface="inherit"/>
                        </a:rPr>
                        <a:t>.</a:t>
                      </a:r>
                      <a:r>
                        <a:rPr lang="en-US" sz="1000" dirty="0" err="1">
                          <a:solidFill>
                            <a:srgbClr val="BDB76B"/>
                          </a:solidFill>
                          <a:effectLst/>
                          <a:latin typeface="inherit"/>
                        </a:rPr>
                        <a:t>x</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DCDCDC"/>
                          </a:solidFill>
                          <a:effectLst/>
                          <a:latin typeface="inherit"/>
                        </a:rPr>
                        <a:t>x</a:t>
                      </a:r>
                      <a:endParaRPr lang="en-US" sz="1000" dirty="0">
                        <a:solidFill>
                          <a:srgbClr val="FFFFFF"/>
                        </a:solidFill>
                        <a:effectLst/>
                        <a:latin typeface="inherit"/>
                      </a:endParaRPr>
                    </a:p>
                    <a:p>
                      <a:pPr algn="l" fontAlgn="t"/>
                      <a:r>
                        <a:rPr lang="en-US" sz="1000" dirty="0">
                          <a:solidFill>
                            <a:srgbClr val="006FE0"/>
                          </a:solidFill>
                          <a:effectLst/>
                          <a:latin typeface="inherit"/>
                        </a:rPr>
                        <a:t>        </a:t>
                      </a:r>
                      <a:r>
                        <a:rPr lang="en-US" sz="1000" dirty="0" err="1">
                          <a:solidFill>
                            <a:srgbClr val="F4BB15"/>
                          </a:solidFill>
                          <a:effectLst/>
                          <a:latin typeface="inherit"/>
                        </a:rPr>
                        <a:t>self</a:t>
                      </a:r>
                      <a:r>
                        <a:rPr lang="en-US" sz="1000" dirty="0" err="1">
                          <a:solidFill>
                            <a:srgbClr val="D8D8D8"/>
                          </a:solidFill>
                          <a:effectLst/>
                          <a:latin typeface="inherit"/>
                        </a:rPr>
                        <a:t>.</a:t>
                      </a:r>
                      <a:r>
                        <a:rPr lang="en-US" sz="1000" dirty="0" err="1">
                          <a:solidFill>
                            <a:srgbClr val="BDB76B"/>
                          </a:solidFill>
                          <a:effectLst/>
                          <a:latin typeface="inherit"/>
                        </a:rPr>
                        <a:t>y</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DCDCDC"/>
                          </a:solidFill>
                          <a:effectLst/>
                          <a:latin typeface="inherit"/>
                        </a:rPr>
                        <a:t>y</a:t>
                      </a:r>
                      <a:endParaRPr lang="en-US" sz="1000" dirty="0">
                        <a:solidFill>
                          <a:srgbClr val="FFFFFF"/>
                        </a:solidFill>
                        <a:effectLst/>
                        <a:latin typeface="inherit"/>
                      </a:endParaRPr>
                    </a:p>
                    <a:p>
                      <a:pPr algn="l" fontAlgn="t"/>
                      <a:r>
                        <a:rPr lang="en-US" sz="1000" dirty="0">
                          <a:solidFill>
                            <a:srgbClr val="FFFFFF"/>
                          </a:solidFill>
                          <a:effectLst/>
                          <a:latin typeface="inherit"/>
                        </a:rPr>
                        <a:t> </a:t>
                      </a:r>
                    </a:p>
                    <a:p>
                      <a:pPr algn="l" fontAlgn="t"/>
                      <a:r>
                        <a:rPr lang="en-US" sz="1000" dirty="0">
                          <a:solidFill>
                            <a:srgbClr val="006FE0"/>
                          </a:solidFill>
                          <a:effectLst/>
                          <a:latin typeface="inherit"/>
                        </a:rPr>
                        <a:t>    </a:t>
                      </a:r>
                      <a:r>
                        <a:rPr lang="en-US" sz="1000" dirty="0">
                          <a:solidFill>
                            <a:srgbClr val="F4BB15"/>
                          </a:solidFill>
                          <a:effectLst/>
                          <a:latin typeface="inherit"/>
                        </a:rPr>
                        <a:t>def</a:t>
                      </a:r>
                      <a:r>
                        <a:rPr lang="en-US" sz="1000" dirty="0">
                          <a:solidFill>
                            <a:srgbClr val="006FE0"/>
                          </a:solidFill>
                          <a:effectLst/>
                          <a:latin typeface="inherit"/>
                        </a:rPr>
                        <a:t> </a:t>
                      </a:r>
                      <a:r>
                        <a:rPr lang="en-US" sz="1000" dirty="0">
                          <a:solidFill>
                            <a:srgbClr val="FF8000"/>
                          </a:solidFill>
                          <a:effectLst/>
                          <a:latin typeface="inherit"/>
                        </a:rPr>
                        <a:t>__str__</a:t>
                      </a:r>
                      <a:r>
                        <a:rPr lang="en-US" sz="1000" dirty="0">
                          <a:solidFill>
                            <a:srgbClr val="D8D8D8"/>
                          </a:solidFill>
                          <a:effectLst/>
                          <a:latin typeface="inherit"/>
                        </a:rPr>
                        <a:t>(</a:t>
                      </a:r>
                      <a:r>
                        <a:rPr lang="en-US" sz="1000" dirty="0">
                          <a:solidFill>
                            <a:srgbClr val="F4BB15"/>
                          </a:solidFill>
                          <a:effectLst/>
                          <a:latin typeface="inherit"/>
                        </a:rPr>
                        <a:t>self</a:t>
                      </a:r>
                      <a:r>
                        <a:rPr lang="en-US" sz="1000" dirty="0">
                          <a:solidFill>
                            <a:srgbClr val="D8D8D8"/>
                          </a:solidFill>
                          <a:effectLst/>
                          <a:latin typeface="inherit"/>
                        </a:rPr>
                        <a:t>)</a:t>
                      </a:r>
                      <a:r>
                        <a:rPr lang="en-US" sz="1000" dirty="0">
                          <a:solidFill>
                            <a:srgbClr val="DADADA"/>
                          </a:solidFill>
                          <a:effectLst/>
                          <a:latin typeface="inherit"/>
                        </a:rPr>
                        <a:t>:</a:t>
                      </a:r>
                      <a:endParaRPr lang="en-US" sz="1000" dirty="0">
                        <a:solidFill>
                          <a:srgbClr val="FFFFFF"/>
                        </a:solidFill>
                        <a:effectLst/>
                        <a:latin typeface="inherit"/>
                      </a:endParaRPr>
                    </a:p>
                    <a:p>
                      <a:pPr algn="l" fontAlgn="t"/>
                      <a:r>
                        <a:rPr lang="en-US" sz="1000" dirty="0">
                          <a:solidFill>
                            <a:srgbClr val="006FE0"/>
                          </a:solidFill>
                          <a:effectLst/>
                          <a:latin typeface="inherit"/>
                        </a:rPr>
                        <a:t>        </a:t>
                      </a:r>
                      <a:r>
                        <a:rPr lang="en-US" sz="1000" dirty="0">
                          <a:solidFill>
                            <a:srgbClr val="20B0DA"/>
                          </a:solidFill>
                          <a:effectLst/>
                          <a:latin typeface="inherit"/>
                        </a:rPr>
                        <a:t>return</a:t>
                      </a:r>
                      <a:r>
                        <a:rPr lang="en-US" sz="1000" dirty="0">
                          <a:solidFill>
                            <a:srgbClr val="006FE0"/>
                          </a:solidFill>
                          <a:effectLst/>
                          <a:latin typeface="inherit"/>
                        </a:rPr>
                        <a:t> </a:t>
                      </a:r>
                      <a:r>
                        <a:rPr lang="en-US" sz="1000" dirty="0">
                          <a:solidFill>
                            <a:srgbClr val="D69D85"/>
                          </a:solidFill>
                          <a:effectLst/>
                          <a:latin typeface="inherit"/>
                        </a:rPr>
                        <a:t>"({0},{1})"</a:t>
                      </a:r>
                      <a:r>
                        <a:rPr lang="en-US" sz="1000" dirty="0">
                          <a:solidFill>
                            <a:srgbClr val="D8D8D8"/>
                          </a:solidFill>
                          <a:effectLst/>
                          <a:latin typeface="inherit"/>
                        </a:rPr>
                        <a:t>.</a:t>
                      </a:r>
                      <a:r>
                        <a:rPr lang="en-US" sz="1000" dirty="0">
                          <a:solidFill>
                            <a:srgbClr val="569CD6"/>
                          </a:solidFill>
                          <a:effectLst/>
                          <a:latin typeface="inherit"/>
                        </a:rPr>
                        <a:t>format</a:t>
                      </a:r>
                      <a:r>
                        <a:rPr lang="en-US" sz="1000" dirty="0">
                          <a:solidFill>
                            <a:srgbClr val="D8D8D8"/>
                          </a:solidFill>
                          <a:effectLst/>
                          <a:latin typeface="inherit"/>
                        </a:rPr>
                        <a:t>(</a:t>
                      </a:r>
                      <a:r>
                        <a:rPr lang="en-US" sz="1000" dirty="0" err="1">
                          <a:solidFill>
                            <a:srgbClr val="F4BB15"/>
                          </a:solidFill>
                          <a:effectLst/>
                          <a:latin typeface="inherit"/>
                        </a:rPr>
                        <a:t>self</a:t>
                      </a:r>
                      <a:r>
                        <a:rPr lang="en-US" sz="1000" dirty="0" err="1">
                          <a:solidFill>
                            <a:srgbClr val="D8D8D8"/>
                          </a:solidFill>
                          <a:effectLst/>
                          <a:latin typeface="inherit"/>
                        </a:rPr>
                        <a:t>.</a:t>
                      </a:r>
                      <a:r>
                        <a:rPr lang="en-US" sz="1000" dirty="0" err="1">
                          <a:solidFill>
                            <a:srgbClr val="BDB76B"/>
                          </a:solidFill>
                          <a:effectLst/>
                          <a:latin typeface="inherit"/>
                        </a:rPr>
                        <a:t>x</a:t>
                      </a:r>
                      <a:r>
                        <a:rPr lang="en-US" sz="1000" dirty="0">
                          <a:solidFill>
                            <a:srgbClr val="D8D8D8"/>
                          </a:solidFill>
                          <a:effectLst/>
                          <a:latin typeface="inherit"/>
                        </a:rPr>
                        <a:t>,</a:t>
                      </a:r>
                      <a:r>
                        <a:rPr lang="en-US" sz="1000" dirty="0">
                          <a:solidFill>
                            <a:srgbClr val="006FE0"/>
                          </a:solidFill>
                          <a:effectLst/>
                          <a:latin typeface="inherit"/>
                        </a:rPr>
                        <a:t> </a:t>
                      </a:r>
                      <a:r>
                        <a:rPr lang="en-US" sz="1000" dirty="0" err="1">
                          <a:solidFill>
                            <a:srgbClr val="F4BB15"/>
                          </a:solidFill>
                          <a:effectLst/>
                          <a:latin typeface="inherit"/>
                        </a:rPr>
                        <a:t>self</a:t>
                      </a:r>
                      <a:r>
                        <a:rPr lang="en-US" sz="1000" dirty="0" err="1">
                          <a:solidFill>
                            <a:srgbClr val="D8D8D8"/>
                          </a:solidFill>
                          <a:effectLst/>
                          <a:latin typeface="inherit"/>
                        </a:rPr>
                        <a:t>.</a:t>
                      </a:r>
                      <a:r>
                        <a:rPr lang="en-US" sz="1000" dirty="0" err="1">
                          <a:solidFill>
                            <a:srgbClr val="BDB76B"/>
                          </a:solidFill>
                          <a:effectLst/>
                          <a:latin typeface="inherit"/>
                        </a:rPr>
                        <a:t>y</a:t>
                      </a:r>
                      <a:r>
                        <a:rPr lang="en-US" sz="1000" dirty="0">
                          <a:solidFill>
                            <a:srgbClr val="D8D8D8"/>
                          </a:solidFill>
                          <a:effectLst/>
                          <a:latin typeface="inherit"/>
                        </a:rPr>
                        <a:t>)</a:t>
                      </a:r>
                      <a:endParaRPr lang="en-US" sz="1000" dirty="0">
                        <a:solidFill>
                          <a:srgbClr val="FFFFFF"/>
                        </a:solidFill>
                        <a:effectLst/>
                        <a:latin typeface="inherit"/>
                      </a:endParaRPr>
                    </a:p>
                    <a:p>
                      <a:pPr algn="l" fontAlgn="t"/>
                      <a:r>
                        <a:rPr lang="en-US" sz="1000" dirty="0">
                          <a:solidFill>
                            <a:srgbClr val="FFFFFF"/>
                          </a:solidFill>
                          <a:effectLst/>
                          <a:latin typeface="inherit"/>
                        </a:rPr>
                        <a:t> </a:t>
                      </a:r>
                    </a:p>
                    <a:p>
                      <a:pPr algn="l" fontAlgn="t"/>
                      <a:r>
                        <a:rPr lang="en-US" sz="1000" dirty="0">
                          <a:solidFill>
                            <a:srgbClr val="006FE0"/>
                          </a:solidFill>
                          <a:effectLst/>
                          <a:latin typeface="inherit"/>
                        </a:rPr>
                        <a:t>    </a:t>
                      </a:r>
                      <a:r>
                        <a:rPr lang="en-US" sz="1000" dirty="0">
                          <a:solidFill>
                            <a:srgbClr val="F4BB15"/>
                          </a:solidFill>
                          <a:effectLst/>
                          <a:latin typeface="inherit"/>
                        </a:rPr>
                        <a:t>def</a:t>
                      </a:r>
                      <a:r>
                        <a:rPr lang="en-US" sz="1000" dirty="0">
                          <a:solidFill>
                            <a:srgbClr val="006FE0"/>
                          </a:solidFill>
                          <a:effectLst/>
                          <a:latin typeface="inherit"/>
                        </a:rPr>
                        <a:t> </a:t>
                      </a:r>
                      <a:r>
                        <a:rPr lang="en-US" sz="1000" dirty="0">
                          <a:solidFill>
                            <a:srgbClr val="FF8000"/>
                          </a:solidFill>
                          <a:effectLst/>
                          <a:latin typeface="inherit"/>
                        </a:rPr>
                        <a:t>__add__</a:t>
                      </a:r>
                      <a:r>
                        <a:rPr lang="en-US" sz="1000" dirty="0">
                          <a:solidFill>
                            <a:srgbClr val="D8D8D8"/>
                          </a:solidFill>
                          <a:effectLst/>
                          <a:latin typeface="inherit"/>
                        </a:rPr>
                        <a:t>(</a:t>
                      </a:r>
                      <a:r>
                        <a:rPr lang="en-US" sz="1000" dirty="0">
                          <a:solidFill>
                            <a:srgbClr val="F4BB15"/>
                          </a:solidFill>
                          <a:effectLst/>
                          <a:latin typeface="inherit"/>
                        </a:rPr>
                        <a:t>self</a:t>
                      </a:r>
                      <a:r>
                        <a:rPr lang="en-US" sz="1000" dirty="0">
                          <a:solidFill>
                            <a:srgbClr val="D8D8D8"/>
                          </a:solidFill>
                          <a:effectLst/>
                          <a:latin typeface="inherit"/>
                        </a:rPr>
                        <a:t>,</a:t>
                      </a:r>
                      <a:r>
                        <a:rPr lang="en-US" sz="1000" dirty="0">
                          <a:solidFill>
                            <a:srgbClr val="006FE0"/>
                          </a:solidFill>
                          <a:effectLst/>
                          <a:latin typeface="inherit"/>
                        </a:rPr>
                        <a:t> </a:t>
                      </a:r>
                      <a:r>
                        <a:rPr lang="en-US" sz="1000" dirty="0">
                          <a:solidFill>
                            <a:srgbClr val="BDB76B"/>
                          </a:solidFill>
                          <a:effectLst/>
                          <a:latin typeface="inherit"/>
                        </a:rPr>
                        <a:t>other</a:t>
                      </a:r>
                      <a:r>
                        <a:rPr lang="en-US" sz="1000" dirty="0">
                          <a:solidFill>
                            <a:srgbClr val="D8D8D8"/>
                          </a:solidFill>
                          <a:effectLst/>
                          <a:latin typeface="inherit"/>
                        </a:rPr>
                        <a:t>)</a:t>
                      </a:r>
                      <a:r>
                        <a:rPr lang="en-US" sz="1000" dirty="0">
                          <a:solidFill>
                            <a:srgbClr val="DADADA"/>
                          </a:solidFill>
                          <a:effectLst/>
                          <a:latin typeface="inherit"/>
                        </a:rPr>
                        <a:t>:</a:t>
                      </a:r>
                      <a:endParaRPr lang="en-US" sz="1000" dirty="0">
                        <a:solidFill>
                          <a:srgbClr val="FFFFFF"/>
                        </a:solidFill>
                        <a:effectLst/>
                        <a:latin typeface="inherit"/>
                      </a:endParaRPr>
                    </a:p>
                    <a:p>
                      <a:pPr algn="l" fontAlgn="t"/>
                      <a:r>
                        <a:rPr lang="en-US" sz="1000" dirty="0">
                          <a:solidFill>
                            <a:srgbClr val="006FE0"/>
                          </a:solidFill>
                          <a:effectLst/>
                          <a:latin typeface="inherit"/>
                        </a:rPr>
                        <a:t>        </a:t>
                      </a:r>
                      <a:r>
                        <a:rPr lang="en-US" sz="1000" dirty="0">
                          <a:solidFill>
                            <a:srgbClr val="BDB76B"/>
                          </a:solidFill>
                          <a:effectLst/>
                          <a:latin typeface="inherit"/>
                        </a:rPr>
                        <a:t>x</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err="1">
                          <a:solidFill>
                            <a:srgbClr val="F4BB15"/>
                          </a:solidFill>
                          <a:effectLst/>
                          <a:latin typeface="inherit"/>
                        </a:rPr>
                        <a:t>self</a:t>
                      </a:r>
                      <a:r>
                        <a:rPr lang="en-US" sz="1000" dirty="0" err="1">
                          <a:solidFill>
                            <a:srgbClr val="D8D8D8"/>
                          </a:solidFill>
                          <a:effectLst/>
                          <a:latin typeface="inherit"/>
                        </a:rPr>
                        <a:t>.</a:t>
                      </a:r>
                      <a:r>
                        <a:rPr lang="en-US" sz="1000" dirty="0" err="1">
                          <a:solidFill>
                            <a:srgbClr val="BDB76B"/>
                          </a:solidFill>
                          <a:effectLst/>
                          <a:latin typeface="inherit"/>
                        </a:rPr>
                        <a:t>x</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err="1">
                          <a:solidFill>
                            <a:srgbClr val="BDB76B"/>
                          </a:solidFill>
                          <a:effectLst/>
                          <a:latin typeface="inherit"/>
                        </a:rPr>
                        <a:t>other</a:t>
                      </a:r>
                      <a:r>
                        <a:rPr lang="en-US" sz="1000" dirty="0" err="1">
                          <a:solidFill>
                            <a:srgbClr val="D8D8D8"/>
                          </a:solidFill>
                          <a:effectLst/>
                          <a:latin typeface="inherit"/>
                        </a:rPr>
                        <a:t>.</a:t>
                      </a:r>
                      <a:r>
                        <a:rPr lang="en-US" sz="1000" dirty="0" err="1">
                          <a:solidFill>
                            <a:srgbClr val="DCDCDC"/>
                          </a:solidFill>
                          <a:effectLst/>
                          <a:latin typeface="inherit"/>
                        </a:rPr>
                        <a:t>x</a:t>
                      </a:r>
                      <a:endParaRPr lang="en-US" sz="1000" dirty="0">
                        <a:solidFill>
                          <a:srgbClr val="FFFFFF"/>
                        </a:solidFill>
                        <a:effectLst/>
                        <a:latin typeface="inherit"/>
                      </a:endParaRPr>
                    </a:p>
                    <a:p>
                      <a:pPr algn="l" fontAlgn="t"/>
                      <a:r>
                        <a:rPr lang="en-US" sz="1000" dirty="0">
                          <a:solidFill>
                            <a:srgbClr val="006FE0"/>
                          </a:solidFill>
                          <a:effectLst/>
                          <a:latin typeface="inherit"/>
                        </a:rPr>
                        <a:t>        </a:t>
                      </a:r>
                      <a:r>
                        <a:rPr lang="en-US" sz="1000" dirty="0">
                          <a:solidFill>
                            <a:srgbClr val="BDB76B"/>
                          </a:solidFill>
                          <a:effectLst/>
                          <a:latin typeface="inherit"/>
                        </a:rPr>
                        <a:t>y</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err="1">
                          <a:solidFill>
                            <a:srgbClr val="F4BB15"/>
                          </a:solidFill>
                          <a:effectLst/>
                          <a:latin typeface="inherit"/>
                        </a:rPr>
                        <a:t>self</a:t>
                      </a:r>
                      <a:r>
                        <a:rPr lang="en-US" sz="1000" dirty="0" err="1">
                          <a:solidFill>
                            <a:srgbClr val="D8D8D8"/>
                          </a:solidFill>
                          <a:effectLst/>
                          <a:latin typeface="inherit"/>
                        </a:rPr>
                        <a:t>.</a:t>
                      </a:r>
                      <a:r>
                        <a:rPr lang="en-US" sz="1000" dirty="0" err="1">
                          <a:solidFill>
                            <a:srgbClr val="BDB76B"/>
                          </a:solidFill>
                          <a:effectLst/>
                          <a:latin typeface="inherit"/>
                        </a:rPr>
                        <a:t>y</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err="1">
                          <a:solidFill>
                            <a:srgbClr val="BDB76B"/>
                          </a:solidFill>
                          <a:effectLst/>
                          <a:latin typeface="inherit"/>
                        </a:rPr>
                        <a:t>other</a:t>
                      </a:r>
                      <a:r>
                        <a:rPr lang="en-US" sz="1000" dirty="0" err="1">
                          <a:solidFill>
                            <a:srgbClr val="D8D8D8"/>
                          </a:solidFill>
                          <a:effectLst/>
                          <a:latin typeface="inherit"/>
                        </a:rPr>
                        <a:t>.</a:t>
                      </a:r>
                      <a:r>
                        <a:rPr lang="en-US" sz="1000" dirty="0" err="1">
                          <a:solidFill>
                            <a:srgbClr val="DCDCDC"/>
                          </a:solidFill>
                          <a:effectLst/>
                          <a:latin typeface="inherit"/>
                        </a:rPr>
                        <a:t>y</a:t>
                      </a:r>
                      <a:endParaRPr lang="en-US" sz="1000" dirty="0">
                        <a:solidFill>
                          <a:srgbClr val="FFFFFF"/>
                        </a:solidFill>
                        <a:effectLst/>
                        <a:latin typeface="inherit"/>
                      </a:endParaRPr>
                    </a:p>
                    <a:p>
                      <a:pPr algn="l" fontAlgn="t"/>
                      <a:r>
                        <a:rPr lang="en-US" sz="1000" dirty="0">
                          <a:solidFill>
                            <a:srgbClr val="006FE0"/>
                          </a:solidFill>
                          <a:effectLst/>
                          <a:latin typeface="inherit"/>
                        </a:rPr>
                        <a:t>        </a:t>
                      </a:r>
                      <a:r>
                        <a:rPr lang="en-US" sz="1000" dirty="0">
                          <a:solidFill>
                            <a:srgbClr val="20B0DA"/>
                          </a:solidFill>
                          <a:effectLst/>
                          <a:latin typeface="inherit"/>
                        </a:rPr>
                        <a:t>return</a:t>
                      </a:r>
                      <a:r>
                        <a:rPr lang="en-US" sz="1000" dirty="0">
                          <a:solidFill>
                            <a:srgbClr val="006FE0"/>
                          </a:solidFill>
                          <a:effectLst/>
                          <a:latin typeface="inherit"/>
                        </a:rPr>
                        <a:t> </a:t>
                      </a:r>
                      <a:r>
                        <a:rPr lang="en-US" sz="1000" dirty="0">
                          <a:solidFill>
                            <a:srgbClr val="FF8000"/>
                          </a:solidFill>
                          <a:effectLst/>
                          <a:latin typeface="inherit"/>
                        </a:rPr>
                        <a:t>Point</a:t>
                      </a:r>
                      <a:r>
                        <a:rPr lang="en-US" sz="1000" dirty="0">
                          <a:solidFill>
                            <a:srgbClr val="D8D8D8"/>
                          </a:solidFill>
                          <a:effectLst/>
                          <a:latin typeface="inherit"/>
                        </a:rPr>
                        <a:t>(</a:t>
                      </a:r>
                      <a:r>
                        <a:rPr lang="en-US" sz="1000" dirty="0">
                          <a:solidFill>
                            <a:srgbClr val="BDB76B"/>
                          </a:solidFill>
                          <a:effectLst/>
                          <a:latin typeface="inherit"/>
                        </a:rPr>
                        <a:t>x</a:t>
                      </a:r>
                      <a:r>
                        <a:rPr lang="en-US" sz="1000" dirty="0">
                          <a:solidFill>
                            <a:srgbClr val="D8D8D8"/>
                          </a:solidFill>
                          <a:effectLst/>
                          <a:latin typeface="inherit"/>
                        </a:rPr>
                        <a:t>,</a:t>
                      </a:r>
                      <a:r>
                        <a:rPr lang="en-US" sz="1000" dirty="0">
                          <a:solidFill>
                            <a:srgbClr val="006FE0"/>
                          </a:solidFill>
                          <a:effectLst/>
                          <a:latin typeface="inherit"/>
                        </a:rPr>
                        <a:t> </a:t>
                      </a:r>
                      <a:r>
                        <a:rPr lang="en-US" sz="1000" dirty="0">
                          <a:solidFill>
                            <a:srgbClr val="BDB76B"/>
                          </a:solidFill>
                          <a:effectLst/>
                          <a:latin typeface="inherit"/>
                        </a:rPr>
                        <a:t>y</a:t>
                      </a:r>
                      <a:r>
                        <a:rPr lang="en-US" sz="1000" dirty="0">
                          <a:solidFill>
                            <a:srgbClr val="D8D8D8"/>
                          </a:solidFill>
                          <a:effectLst/>
                          <a:latin typeface="inherit"/>
                        </a:rPr>
                        <a:t>)</a:t>
                      </a:r>
                      <a:endParaRPr lang="en-US" sz="1000" dirty="0">
                        <a:solidFill>
                          <a:srgbClr val="FFFFFF"/>
                        </a:solidFill>
                        <a:effectLst/>
                        <a:latin typeface="inherit"/>
                      </a:endParaRPr>
                    </a:p>
                    <a:p>
                      <a:pPr algn="l" fontAlgn="t"/>
                      <a:r>
                        <a:rPr lang="en-US" sz="1000" dirty="0">
                          <a:solidFill>
                            <a:srgbClr val="FFFFFF"/>
                          </a:solidFill>
                          <a:effectLst/>
                          <a:latin typeface="inherit"/>
                        </a:rPr>
                        <a:t> </a:t>
                      </a:r>
                    </a:p>
                    <a:p>
                      <a:pPr algn="l" fontAlgn="t"/>
                      <a:r>
                        <a:rPr lang="en-US" sz="1000" dirty="0">
                          <a:solidFill>
                            <a:srgbClr val="FFFFFF"/>
                          </a:solidFill>
                          <a:effectLst/>
                          <a:latin typeface="inherit"/>
                        </a:rPr>
                        <a:t> </a:t>
                      </a:r>
                    </a:p>
                    <a:p>
                      <a:pPr algn="l" fontAlgn="t"/>
                      <a:r>
                        <a:rPr lang="en-US" sz="1000" dirty="0">
                          <a:solidFill>
                            <a:srgbClr val="BDB76B"/>
                          </a:solidFill>
                          <a:effectLst/>
                          <a:latin typeface="inherit"/>
                        </a:rPr>
                        <a:t>p1</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FF8000"/>
                          </a:solidFill>
                          <a:effectLst/>
                          <a:latin typeface="inherit"/>
                        </a:rPr>
                        <a:t>Point</a:t>
                      </a:r>
                      <a:r>
                        <a:rPr lang="en-US" sz="1000" dirty="0">
                          <a:solidFill>
                            <a:srgbClr val="D8D8D8"/>
                          </a:solidFill>
                          <a:effectLst/>
                          <a:latin typeface="inherit"/>
                        </a:rPr>
                        <a:t>(</a:t>
                      </a:r>
                      <a:r>
                        <a:rPr lang="en-US" sz="1000" dirty="0">
                          <a:solidFill>
                            <a:srgbClr val="E7A37A"/>
                          </a:solidFill>
                          <a:effectLst/>
                          <a:latin typeface="inherit"/>
                        </a:rPr>
                        <a:t>1</a:t>
                      </a:r>
                      <a:r>
                        <a:rPr lang="en-US" sz="1000" dirty="0">
                          <a:solidFill>
                            <a:srgbClr val="D8D8D8"/>
                          </a:solidFill>
                          <a:effectLst/>
                          <a:latin typeface="inherit"/>
                        </a:rPr>
                        <a:t>,</a:t>
                      </a:r>
                      <a:r>
                        <a:rPr lang="en-US" sz="1000" dirty="0">
                          <a:solidFill>
                            <a:srgbClr val="006FE0"/>
                          </a:solidFill>
                          <a:effectLst/>
                          <a:latin typeface="inherit"/>
                        </a:rPr>
                        <a:t> </a:t>
                      </a:r>
                      <a:r>
                        <a:rPr lang="en-US" sz="1000" dirty="0">
                          <a:solidFill>
                            <a:srgbClr val="E7A37A"/>
                          </a:solidFill>
                          <a:effectLst/>
                          <a:latin typeface="inherit"/>
                        </a:rPr>
                        <a:t>2</a:t>
                      </a:r>
                      <a:r>
                        <a:rPr lang="en-US" sz="1000" dirty="0">
                          <a:solidFill>
                            <a:srgbClr val="D8D8D8"/>
                          </a:solidFill>
                          <a:effectLst/>
                          <a:latin typeface="inherit"/>
                        </a:rPr>
                        <a:t>)</a:t>
                      </a:r>
                      <a:endParaRPr lang="en-US" sz="1000" dirty="0">
                        <a:solidFill>
                          <a:srgbClr val="FFFFFF"/>
                        </a:solidFill>
                        <a:effectLst/>
                        <a:latin typeface="inherit"/>
                      </a:endParaRPr>
                    </a:p>
                    <a:p>
                      <a:pPr algn="l" fontAlgn="t"/>
                      <a:r>
                        <a:rPr lang="en-US" sz="1000" dirty="0">
                          <a:solidFill>
                            <a:srgbClr val="BDB76B"/>
                          </a:solidFill>
                          <a:effectLst/>
                          <a:latin typeface="inherit"/>
                        </a:rPr>
                        <a:t>p2</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FF8000"/>
                          </a:solidFill>
                          <a:effectLst/>
                          <a:latin typeface="inherit"/>
                        </a:rPr>
                        <a:t>Point</a:t>
                      </a:r>
                      <a:r>
                        <a:rPr lang="en-US" sz="1000" dirty="0">
                          <a:solidFill>
                            <a:srgbClr val="D8D8D8"/>
                          </a:solidFill>
                          <a:effectLst/>
                          <a:latin typeface="inherit"/>
                        </a:rPr>
                        <a:t>(</a:t>
                      </a:r>
                      <a:r>
                        <a:rPr lang="en-US" sz="1000" dirty="0">
                          <a:solidFill>
                            <a:srgbClr val="E7A37A"/>
                          </a:solidFill>
                          <a:effectLst/>
                          <a:latin typeface="inherit"/>
                        </a:rPr>
                        <a:t>2</a:t>
                      </a:r>
                      <a:r>
                        <a:rPr lang="en-US" sz="1000" dirty="0">
                          <a:solidFill>
                            <a:srgbClr val="D8D8D8"/>
                          </a:solidFill>
                          <a:effectLst/>
                          <a:latin typeface="inherit"/>
                        </a:rPr>
                        <a:t>,</a:t>
                      </a:r>
                      <a:r>
                        <a:rPr lang="en-US" sz="1000" dirty="0">
                          <a:solidFill>
                            <a:srgbClr val="006FE0"/>
                          </a:solidFill>
                          <a:effectLst/>
                          <a:latin typeface="inherit"/>
                        </a:rPr>
                        <a:t> </a:t>
                      </a:r>
                      <a:r>
                        <a:rPr lang="en-US" sz="1000" dirty="0">
                          <a:solidFill>
                            <a:srgbClr val="E7A37A"/>
                          </a:solidFill>
                          <a:effectLst/>
                          <a:latin typeface="inherit"/>
                        </a:rPr>
                        <a:t>3</a:t>
                      </a:r>
                      <a:r>
                        <a:rPr lang="en-US" sz="1000" dirty="0">
                          <a:solidFill>
                            <a:srgbClr val="D8D8D8"/>
                          </a:solidFill>
                          <a:effectLst/>
                          <a:latin typeface="inherit"/>
                        </a:rPr>
                        <a:t>)</a:t>
                      </a:r>
                      <a:endParaRPr lang="en-US" sz="1000" dirty="0">
                        <a:solidFill>
                          <a:srgbClr val="FFFFFF"/>
                        </a:solidFill>
                        <a:effectLst/>
                        <a:latin typeface="inherit"/>
                      </a:endParaRPr>
                    </a:p>
                    <a:p>
                      <a:pPr algn="l" fontAlgn="t"/>
                      <a:r>
                        <a:rPr lang="en-US" sz="1000" dirty="0">
                          <a:solidFill>
                            <a:srgbClr val="FFFFFF"/>
                          </a:solidFill>
                          <a:effectLst/>
                          <a:latin typeface="inherit"/>
                        </a:rPr>
                        <a:t> </a:t>
                      </a:r>
                    </a:p>
                    <a:p>
                      <a:pPr algn="l" fontAlgn="t"/>
                      <a:r>
                        <a:rPr lang="en-US" sz="1000" dirty="0">
                          <a:solidFill>
                            <a:srgbClr val="569CD6"/>
                          </a:solidFill>
                          <a:effectLst/>
                          <a:latin typeface="inherit"/>
                        </a:rPr>
                        <a:t>print</a:t>
                      </a:r>
                      <a:r>
                        <a:rPr lang="en-US" sz="1000" dirty="0">
                          <a:solidFill>
                            <a:srgbClr val="D8D8D8"/>
                          </a:solidFill>
                          <a:effectLst/>
                          <a:latin typeface="inherit"/>
                        </a:rPr>
                        <a:t>(</a:t>
                      </a:r>
                      <a:r>
                        <a:rPr lang="en-US" sz="1000" dirty="0">
                          <a:solidFill>
                            <a:srgbClr val="BDB76B"/>
                          </a:solidFill>
                          <a:effectLst/>
                          <a:latin typeface="inherit"/>
                        </a:rPr>
                        <a:t>p1</a:t>
                      </a:r>
                      <a:r>
                        <a:rPr lang="en-US" sz="1000" dirty="0">
                          <a:solidFill>
                            <a:srgbClr val="006FE0"/>
                          </a:solidFill>
                          <a:effectLst/>
                          <a:latin typeface="inherit"/>
                        </a:rPr>
                        <a:t> </a:t>
                      </a:r>
                      <a:r>
                        <a:rPr lang="en-US" sz="1000" dirty="0">
                          <a:solidFill>
                            <a:srgbClr val="DADADA"/>
                          </a:solidFill>
                          <a:effectLst/>
                          <a:latin typeface="inherit"/>
                        </a:rPr>
                        <a:t>+</a:t>
                      </a:r>
                      <a:r>
                        <a:rPr lang="en-US" sz="1000" dirty="0">
                          <a:solidFill>
                            <a:srgbClr val="006FE0"/>
                          </a:solidFill>
                          <a:effectLst/>
                          <a:latin typeface="inherit"/>
                        </a:rPr>
                        <a:t> </a:t>
                      </a:r>
                      <a:r>
                        <a:rPr lang="en-US" sz="1000" dirty="0">
                          <a:solidFill>
                            <a:srgbClr val="BDB76B"/>
                          </a:solidFill>
                          <a:effectLst/>
                          <a:latin typeface="inherit"/>
                        </a:rPr>
                        <a:t>p2</a:t>
                      </a:r>
                      <a:r>
                        <a:rPr lang="en-US" sz="1000" dirty="0">
                          <a:solidFill>
                            <a:srgbClr val="D8D8D8"/>
                          </a:solidFill>
                          <a:effectLst/>
                          <a:latin typeface="inherit"/>
                        </a:rPr>
                        <a:t>)</a:t>
                      </a:r>
                      <a:endParaRPr lang="en-US" sz="1000" dirty="0">
                        <a:solidFill>
                          <a:srgbClr val="FFFFFF"/>
                        </a:solidFill>
                        <a:effectLst/>
                        <a:latin typeface="inherit"/>
                      </a:endParaRPr>
                    </a:p>
                  </a:txBody>
                  <a:tcPr marL="53065" marR="53065" marT="26533" marB="26533">
                    <a:lnL w="7620" cap="flat" cmpd="sng" algn="ctr">
                      <a:solidFill>
                        <a:srgbClr val="8C8D8F"/>
                      </a:solidFill>
                      <a:prstDash val="solid"/>
                      <a:round/>
                      <a:headEnd type="none" w="med" len="med"/>
                      <a:tailEnd type="none" w="med" len="med"/>
                    </a:lnL>
                    <a:lnR>
                      <a:noFill/>
                    </a:lnR>
                    <a:lnT>
                      <a:noFill/>
                    </a:lnT>
                    <a:lnB>
                      <a:noFill/>
                    </a:lnB>
                    <a:solidFill>
                      <a:srgbClr val="323232"/>
                    </a:solidFill>
                  </a:tcPr>
                </a:tc>
                <a:extLst>
                  <a:ext uri="{0D108BD9-81ED-4DB2-BD59-A6C34878D82A}">
                    <a16:rowId xmlns:a16="http://schemas.microsoft.com/office/drawing/2014/main" val="3330577157"/>
                  </a:ext>
                </a:extLst>
              </a:tr>
            </a:tbl>
          </a:graphicData>
        </a:graphic>
      </p:graphicFrame>
      <p:sp>
        <p:nvSpPr>
          <p:cNvPr id="8" name="TextBox 7">
            <a:extLst>
              <a:ext uri="{FF2B5EF4-FFF2-40B4-BE49-F238E27FC236}">
                <a16:creationId xmlns:a16="http://schemas.microsoft.com/office/drawing/2014/main" id="{BABA0D2C-8E22-4CC2-440A-43611FFBE49B}"/>
              </a:ext>
            </a:extLst>
          </p:cNvPr>
          <p:cNvSpPr txBox="1"/>
          <p:nvPr/>
        </p:nvSpPr>
        <p:spPr>
          <a:xfrm>
            <a:off x="273433" y="4969085"/>
            <a:ext cx="6096000" cy="923330"/>
          </a:xfrm>
          <a:prstGeom prst="rect">
            <a:avLst/>
          </a:prstGeom>
          <a:noFill/>
        </p:spPr>
        <p:txBody>
          <a:bodyPr wrap="square">
            <a:spAutoFit/>
          </a:bodyPr>
          <a:lstStyle/>
          <a:p>
            <a:pPr algn="l"/>
            <a:r>
              <a:rPr lang="uk-UA" b="0" i="0" dirty="0">
                <a:solidFill>
                  <a:srgbClr val="252525"/>
                </a:solidFill>
                <a:effectLst/>
                <a:latin typeface="Roboto" panose="02000000000000000000" pitchFamily="2" charset="0"/>
              </a:rPr>
              <a:t>Результат: (3,5)</a:t>
            </a:r>
          </a:p>
          <a:p>
            <a:br>
              <a:rPr lang="uk-UA" dirty="0"/>
            </a:br>
            <a:endParaRPr lang="uk-UA" dirty="0"/>
          </a:p>
        </p:txBody>
      </p:sp>
      <p:sp>
        <p:nvSpPr>
          <p:cNvPr id="10" name="TextBox 9">
            <a:extLst>
              <a:ext uri="{FF2B5EF4-FFF2-40B4-BE49-F238E27FC236}">
                <a16:creationId xmlns:a16="http://schemas.microsoft.com/office/drawing/2014/main" id="{F7EA1AD4-F4E3-6F8E-7C26-EEEC8018BA66}"/>
              </a:ext>
            </a:extLst>
          </p:cNvPr>
          <p:cNvSpPr txBox="1"/>
          <p:nvPr/>
        </p:nvSpPr>
        <p:spPr>
          <a:xfrm>
            <a:off x="273433" y="5332755"/>
            <a:ext cx="6096000" cy="1200329"/>
          </a:xfrm>
          <a:prstGeom prst="rect">
            <a:avLst/>
          </a:prstGeom>
          <a:noFill/>
        </p:spPr>
        <p:txBody>
          <a:bodyPr wrap="square">
            <a:spAutoFit/>
          </a:bodyPr>
          <a:lstStyle/>
          <a:p>
            <a:r>
              <a:rPr lang="uk-UA" dirty="0"/>
              <a:t>Коли ми виконуємо p1   p2, </a:t>
            </a:r>
            <a:r>
              <a:rPr lang="uk-UA" dirty="0" err="1"/>
              <a:t>Python</a:t>
            </a:r>
            <a:r>
              <a:rPr lang="uk-UA" dirty="0"/>
              <a:t> викликає метод p1.__add__(p2), який, в свою чергу, є </a:t>
            </a:r>
            <a:r>
              <a:rPr lang="uk-UA" dirty="0" err="1"/>
              <a:t>Point</a:t>
            </a:r>
            <a:r>
              <a:rPr lang="uk-UA" dirty="0"/>
              <a:t>.__</a:t>
            </a:r>
            <a:r>
              <a:rPr lang="uk-UA" dirty="0" err="1"/>
              <a:t>add</a:t>
            </a:r>
            <a:r>
              <a:rPr lang="uk-UA" dirty="0"/>
              <a:t>__(p1,p2). Після цього операція додавання виконується так, як ми вказали.</a:t>
            </a:r>
          </a:p>
        </p:txBody>
      </p:sp>
    </p:spTree>
    <p:extLst>
      <p:ext uri="{BB962C8B-B14F-4D97-AF65-F5344CB8AC3E}">
        <p14:creationId xmlns:p14="http://schemas.microsoft.com/office/powerpoint/2010/main" val="2659090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57CCF9-1A69-F5DE-6DCC-34C43AC0E5E2}"/>
              </a:ext>
            </a:extLst>
          </p:cNvPr>
          <p:cNvSpPr txBox="1"/>
          <p:nvPr/>
        </p:nvSpPr>
        <p:spPr>
          <a:xfrm>
            <a:off x="137651" y="1040975"/>
            <a:ext cx="6096000" cy="1477328"/>
          </a:xfrm>
          <a:prstGeom prst="rect">
            <a:avLst/>
          </a:prstGeom>
          <a:noFill/>
        </p:spPr>
        <p:txBody>
          <a:bodyPr wrap="square">
            <a:spAutoFit/>
          </a:bodyPr>
          <a:lstStyle/>
          <a:p>
            <a:pPr algn="l"/>
            <a:r>
              <a:rPr lang="ru-RU" b="0" i="0" dirty="0" err="1">
                <a:solidFill>
                  <a:srgbClr val="000000"/>
                </a:solidFill>
                <a:effectLst/>
                <a:latin typeface="Open Sans" panose="020B0606030504020204" pitchFamily="34" charset="0"/>
              </a:rPr>
              <a:t>Аналогічно</a:t>
            </a:r>
            <a:r>
              <a:rPr lang="ru-RU" b="0" i="0" dirty="0">
                <a:solidFill>
                  <a:srgbClr val="000000"/>
                </a:solidFill>
                <a:effectLst/>
                <a:latin typeface="Open Sans" panose="020B0606030504020204" pitchFamily="34" charset="0"/>
              </a:rPr>
              <a:t> ми </a:t>
            </a:r>
            <a:r>
              <a:rPr lang="ru-RU" b="0" i="0" dirty="0" err="1">
                <a:solidFill>
                  <a:srgbClr val="000000"/>
                </a:solidFill>
                <a:effectLst/>
                <a:latin typeface="Open Sans" panose="020B0606030504020204" pitchFamily="34" charset="0"/>
              </a:rPr>
              <a:t>можемо</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перевантажувати</a:t>
            </a:r>
            <a:r>
              <a:rPr lang="ru-RU" b="0" i="0" dirty="0">
                <a:solidFill>
                  <a:srgbClr val="000000"/>
                </a:solidFill>
                <a:effectLst/>
                <a:latin typeface="Open Sans" panose="020B0606030504020204" pitchFamily="34" charset="0"/>
              </a:rPr>
              <a:t> й </a:t>
            </a:r>
            <a:r>
              <a:rPr lang="ru-RU" b="0" i="0" dirty="0" err="1">
                <a:solidFill>
                  <a:srgbClr val="000000"/>
                </a:solidFill>
                <a:effectLst/>
                <a:latin typeface="Open Sans" panose="020B0606030504020204" pitchFamily="34" charset="0"/>
              </a:rPr>
              <a:t>інші</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оператори</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Нижче</a:t>
            </a:r>
            <a:r>
              <a:rPr lang="ru-RU" b="0" i="0" dirty="0">
                <a:solidFill>
                  <a:srgbClr val="000000"/>
                </a:solidFill>
                <a:effectLst/>
                <a:latin typeface="Open Sans" panose="020B0606030504020204" pitchFamily="34" charset="0"/>
              </a:rPr>
              <a:t> наведено </a:t>
            </a:r>
            <a:r>
              <a:rPr lang="ru-RU" b="0" i="0" dirty="0" err="1">
                <a:solidFill>
                  <a:srgbClr val="000000"/>
                </a:solidFill>
                <a:effectLst/>
                <a:latin typeface="Open Sans" panose="020B0606030504020204" pitchFamily="34" charset="0"/>
              </a:rPr>
              <a:t>таблицю</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спеціальних</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функцій</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які</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можна</a:t>
            </a:r>
            <a:r>
              <a:rPr lang="ru-RU" b="0" i="0" dirty="0">
                <a:solidFill>
                  <a:srgbClr val="000000"/>
                </a:solidFill>
                <a:effectLst/>
                <a:latin typeface="Open Sans" panose="020B0606030504020204" pitchFamily="34" charset="0"/>
              </a:rPr>
              <a:t> </a:t>
            </a:r>
            <a:r>
              <a:rPr lang="ru-RU" b="0" i="0" dirty="0" err="1">
                <a:solidFill>
                  <a:srgbClr val="000000"/>
                </a:solidFill>
                <a:effectLst/>
                <a:latin typeface="Open Sans" panose="020B0606030504020204" pitchFamily="34" charset="0"/>
              </a:rPr>
              <a:t>перевантажити</a:t>
            </a:r>
            <a:r>
              <a:rPr lang="ru-RU" b="0" i="0" dirty="0">
                <a:solidFill>
                  <a:srgbClr val="000000"/>
                </a:solidFill>
                <a:effectLst/>
                <a:latin typeface="Open Sans" panose="020B0606030504020204" pitchFamily="34" charset="0"/>
              </a:rPr>
              <a:t>.</a:t>
            </a:r>
          </a:p>
          <a:p>
            <a:br>
              <a:rPr lang="ru-RU" dirty="0"/>
            </a:br>
            <a:endParaRPr lang="uk-UA" dirty="0"/>
          </a:p>
        </p:txBody>
      </p:sp>
      <p:sp>
        <p:nvSpPr>
          <p:cNvPr id="4" name="TextBox 3">
            <a:extLst>
              <a:ext uri="{FF2B5EF4-FFF2-40B4-BE49-F238E27FC236}">
                <a16:creationId xmlns:a16="http://schemas.microsoft.com/office/drawing/2014/main" id="{3DEAE47F-30E3-04F2-35F0-BD56FD1FC00A}"/>
              </a:ext>
            </a:extLst>
          </p:cNvPr>
          <p:cNvSpPr txBox="1"/>
          <p:nvPr/>
        </p:nvSpPr>
        <p:spPr>
          <a:xfrm>
            <a:off x="0" y="324916"/>
            <a:ext cx="12192000" cy="646331"/>
          </a:xfrm>
          <a:prstGeom prst="rect">
            <a:avLst/>
          </a:prstGeom>
          <a:noFill/>
        </p:spPr>
        <p:txBody>
          <a:bodyPr wrap="square">
            <a:spAutoFit/>
          </a:bodyPr>
          <a:lstStyle/>
          <a:p>
            <a:pPr algn="ctr"/>
            <a:r>
              <a:rPr lang="ru-RU" sz="3600" b="1" i="0" dirty="0">
                <a:solidFill>
                  <a:srgbClr val="000000"/>
                </a:solidFill>
                <a:effectLst/>
                <a:latin typeface="Segoe UI" panose="020B0502040204020203" pitchFamily="34" charset="0"/>
              </a:rPr>
              <a:t>Приклад </a:t>
            </a:r>
            <a:r>
              <a:rPr lang="ru-RU" sz="3600" b="1" i="0" dirty="0" err="1">
                <a:solidFill>
                  <a:srgbClr val="000000"/>
                </a:solidFill>
                <a:effectLst/>
                <a:latin typeface="Segoe UI" panose="020B0502040204020203" pitchFamily="34" charset="0"/>
              </a:rPr>
              <a:t>перевантаження</a:t>
            </a:r>
            <a:r>
              <a:rPr lang="ru-RU" sz="3600" b="1" i="0" dirty="0">
                <a:solidFill>
                  <a:srgbClr val="000000"/>
                </a:solidFill>
                <a:effectLst/>
                <a:latin typeface="Segoe UI" panose="020B0502040204020203" pitchFamily="34" charset="0"/>
              </a:rPr>
              <a:t> оператора в Python</a:t>
            </a:r>
          </a:p>
        </p:txBody>
      </p:sp>
      <p:graphicFrame>
        <p:nvGraphicFramePr>
          <p:cNvPr id="5" name="Таблица 4">
            <a:extLst>
              <a:ext uri="{FF2B5EF4-FFF2-40B4-BE49-F238E27FC236}">
                <a16:creationId xmlns:a16="http://schemas.microsoft.com/office/drawing/2014/main" id="{9544857B-5EB8-ED57-2B38-98F8115F7252}"/>
              </a:ext>
            </a:extLst>
          </p:cNvPr>
          <p:cNvGraphicFramePr>
            <a:graphicFrameLocks noGrp="1"/>
          </p:cNvGraphicFramePr>
          <p:nvPr>
            <p:extLst>
              <p:ext uri="{D42A27DB-BD31-4B8C-83A1-F6EECF244321}">
                <p14:modId xmlns:p14="http://schemas.microsoft.com/office/powerpoint/2010/main" val="1361422224"/>
              </p:ext>
            </p:extLst>
          </p:nvPr>
        </p:nvGraphicFramePr>
        <p:xfrm>
          <a:off x="6587613" y="1759975"/>
          <a:ext cx="5466736" cy="4981521"/>
        </p:xfrm>
        <a:graphic>
          <a:graphicData uri="http://schemas.openxmlformats.org/drawingml/2006/table">
            <a:tbl>
              <a:tblPr/>
              <a:tblGrid>
                <a:gridCol w="2291101">
                  <a:extLst>
                    <a:ext uri="{9D8B030D-6E8A-4147-A177-3AD203B41FA5}">
                      <a16:colId xmlns:a16="http://schemas.microsoft.com/office/drawing/2014/main" val="2339923031"/>
                    </a:ext>
                  </a:extLst>
                </a:gridCol>
                <a:gridCol w="1353390">
                  <a:extLst>
                    <a:ext uri="{9D8B030D-6E8A-4147-A177-3AD203B41FA5}">
                      <a16:colId xmlns:a16="http://schemas.microsoft.com/office/drawing/2014/main" val="3380467420"/>
                    </a:ext>
                  </a:extLst>
                </a:gridCol>
                <a:gridCol w="1822245">
                  <a:extLst>
                    <a:ext uri="{9D8B030D-6E8A-4147-A177-3AD203B41FA5}">
                      <a16:colId xmlns:a16="http://schemas.microsoft.com/office/drawing/2014/main" val="3734248012"/>
                    </a:ext>
                  </a:extLst>
                </a:gridCol>
              </a:tblGrid>
              <a:tr h="261127">
                <a:tc>
                  <a:txBody>
                    <a:bodyPr/>
                    <a:lstStyle/>
                    <a:p>
                      <a:pPr algn="ctr"/>
                      <a:r>
                        <a:rPr lang="uk-UA" sz="1100" b="1" i="0">
                          <a:solidFill>
                            <a:srgbClr val="F7E999"/>
                          </a:solidFill>
                          <a:effectLst/>
                          <a:latin typeface="Open Sans" panose="020B0606030504020204" pitchFamily="34" charset="0"/>
                        </a:rPr>
                        <a:t>Оператор</a:t>
                      </a:r>
                      <a:endParaRPr lang="uk-UA" sz="1100" b="0" i="0">
                        <a:solidFill>
                          <a:srgbClr val="000000"/>
                        </a:solidFill>
                        <a:effectLst/>
                        <a:latin typeface="Open Sans" panose="020B0606030504020204" pitchFamily="34" charset="0"/>
                      </a:endParaRPr>
                    </a:p>
                  </a:txBody>
                  <a:tcPr marL="40591" marR="40591" marT="40591" marB="40591" anchor="ctr">
                    <a:lnL>
                      <a:noFill/>
                    </a:lnL>
                    <a:lnR>
                      <a:noFill/>
                    </a:lnR>
                    <a:lnT>
                      <a:noFill/>
                    </a:lnT>
                    <a:lnB>
                      <a:noFill/>
                    </a:lnB>
                    <a:solidFill>
                      <a:srgbClr val="4B4B4B"/>
                    </a:solidFill>
                  </a:tcPr>
                </a:tc>
                <a:tc>
                  <a:txBody>
                    <a:bodyPr/>
                    <a:lstStyle/>
                    <a:p>
                      <a:pPr algn="ctr"/>
                      <a:r>
                        <a:rPr lang="uk-UA" sz="1100" b="1" i="0">
                          <a:solidFill>
                            <a:srgbClr val="F7E999"/>
                          </a:solidFill>
                          <a:effectLst/>
                          <a:latin typeface="Open Sans" panose="020B0606030504020204" pitchFamily="34" charset="0"/>
                        </a:rPr>
                        <a:t>Вираз</a:t>
                      </a:r>
                      <a:endParaRPr lang="uk-UA" sz="1100" b="0" i="0">
                        <a:solidFill>
                          <a:srgbClr val="000000"/>
                        </a:solidFill>
                        <a:effectLst/>
                        <a:latin typeface="Open Sans" panose="020B0606030504020204" pitchFamily="34" charset="0"/>
                      </a:endParaRPr>
                    </a:p>
                  </a:txBody>
                  <a:tcPr marL="40591" marR="40591" marT="40591" marB="40591" anchor="ctr">
                    <a:lnL>
                      <a:noFill/>
                    </a:lnL>
                    <a:lnR>
                      <a:noFill/>
                    </a:lnR>
                    <a:lnT>
                      <a:noFill/>
                    </a:lnT>
                    <a:lnB>
                      <a:noFill/>
                    </a:lnB>
                    <a:solidFill>
                      <a:srgbClr val="4B4B4B"/>
                    </a:solidFill>
                  </a:tcPr>
                </a:tc>
                <a:tc>
                  <a:txBody>
                    <a:bodyPr/>
                    <a:lstStyle/>
                    <a:p>
                      <a:pPr algn="ctr"/>
                      <a:r>
                        <a:rPr lang="uk-UA" sz="1100" b="1" i="0">
                          <a:solidFill>
                            <a:srgbClr val="F7E999"/>
                          </a:solidFill>
                          <a:effectLst/>
                          <a:latin typeface="Open Sans" panose="020B0606030504020204" pitchFamily="34" charset="0"/>
                        </a:rPr>
                        <a:t>Всередині</a:t>
                      </a:r>
                      <a:endParaRPr lang="uk-UA" sz="1100" b="0" i="0">
                        <a:solidFill>
                          <a:srgbClr val="000000"/>
                        </a:solidFill>
                        <a:effectLst/>
                        <a:latin typeface="Open Sans" panose="020B0606030504020204" pitchFamily="34" charset="0"/>
                      </a:endParaRPr>
                    </a:p>
                  </a:txBody>
                  <a:tcPr marL="40591" marR="40591" marT="40591" marB="40591" anchor="ctr">
                    <a:lnL>
                      <a:noFill/>
                    </a:lnL>
                    <a:lnR>
                      <a:noFill/>
                    </a:lnR>
                    <a:lnT>
                      <a:noFill/>
                    </a:lnT>
                    <a:lnB>
                      <a:noFill/>
                    </a:lnB>
                    <a:solidFill>
                      <a:srgbClr val="4B4B4B"/>
                    </a:solidFill>
                  </a:tcPr>
                </a:tc>
                <a:extLst>
                  <a:ext uri="{0D108BD9-81ED-4DB2-BD59-A6C34878D82A}">
                    <a16:rowId xmlns:a16="http://schemas.microsoft.com/office/drawing/2014/main" val="1345545408"/>
                  </a:ext>
                </a:extLst>
              </a:tr>
              <a:tr h="261127">
                <a:tc>
                  <a:txBody>
                    <a:bodyPr/>
                    <a:lstStyle/>
                    <a:p>
                      <a:pPr algn="ctr"/>
                      <a:r>
                        <a:rPr lang="uk-UA" sz="1100" b="1" i="0">
                          <a:solidFill>
                            <a:srgbClr val="000000"/>
                          </a:solidFill>
                          <a:effectLst/>
                          <a:latin typeface="Open Sans" panose="020B0606030504020204" pitchFamily="34" charset="0"/>
                        </a:rPr>
                        <a:t>Додавання (+)</a:t>
                      </a:r>
                      <a:endParaRPr lang="uk-UA" sz="1100" b="0" i="0">
                        <a:solidFill>
                          <a:srgbClr val="000000"/>
                        </a:solidFill>
                        <a:effectLst/>
                        <a:latin typeface="Open Sans" panose="020B0606030504020204" pitchFamily="34" charset="0"/>
                      </a:endParaRPr>
                    </a:p>
                  </a:txBody>
                  <a:tcPr marL="40591" marR="40591" marT="40591" marB="40591" anchor="ctr">
                    <a:lnL>
                      <a:noFill/>
                    </a:lnL>
                    <a:lnR>
                      <a:noFill/>
                    </a:lnR>
                    <a:lnT>
                      <a:noFill/>
                    </a:lnT>
                    <a:lnB>
                      <a:noFill/>
                    </a:lnB>
                    <a:solidFill>
                      <a:srgbClr val="4B4B4B"/>
                    </a:solidFill>
                  </a:tcPr>
                </a:tc>
                <a:tc>
                  <a:txBody>
                    <a:bodyPr/>
                    <a:lstStyle/>
                    <a:p>
                      <a:pPr algn="l"/>
                      <a:r>
                        <a:rPr lang="en-US" sz="1100" b="0" i="0">
                          <a:solidFill>
                            <a:srgbClr val="000000"/>
                          </a:solidFill>
                          <a:effectLst/>
                          <a:latin typeface="Open Sans" panose="020B0606030504020204" pitchFamily="34" charset="0"/>
                        </a:rPr>
                        <a:t>p1 + p2</a:t>
                      </a:r>
                    </a:p>
                  </a:txBody>
                  <a:tcPr marL="40591" marR="40591" marT="40591" marB="40591" anchor="ctr">
                    <a:lnL>
                      <a:noFill/>
                    </a:lnL>
                    <a:lnR>
                      <a:noFill/>
                    </a:lnR>
                    <a:lnT>
                      <a:noFill/>
                    </a:lnT>
                    <a:lnB>
                      <a:noFill/>
                    </a:lnB>
                    <a:solidFill>
                      <a:srgbClr val="4B4B4B"/>
                    </a:solidFill>
                  </a:tcPr>
                </a:tc>
                <a:tc>
                  <a:txBody>
                    <a:bodyPr/>
                    <a:lstStyle/>
                    <a:p>
                      <a:pPr algn="l"/>
                      <a:r>
                        <a:rPr lang="en-US" sz="1100" b="0" i="0">
                          <a:solidFill>
                            <a:srgbClr val="000000"/>
                          </a:solidFill>
                          <a:effectLst/>
                          <a:latin typeface="Open Sans" panose="020B0606030504020204" pitchFamily="34" charset="0"/>
                        </a:rPr>
                        <a:t>p1.__add__(p2)</a:t>
                      </a:r>
                    </a:p>
                  </a:txBody>
                  <a:tcPr marL="40591" marR="40591" marT="40591" marB="40591" anchor="ctr">
                    <a:lnL>
                      <a:noFill/>
                    </a:lnL>
                    <a:lnR>
                      <a:noFill/>
                    </a:lnR>
                    <a:lnT>
                      <a:noFill/>
                    </a:lnT>
                    <a:lnB>
                      <a:noFill/>
                    </a:lnB>
                    <a:solidFill>
                      <a:srgbClr val="4B4B4B"/>
                    </a:solidFill>
                  </a:tcPr>
                </a:tc>
                <a:extLst>
                  <a:ext uri="{0D108BD9-81ED-4DB2-BD59-A6C34878D82A}">
                    <a16:rowId xmlns:a16="http://schemas.microsoft.com/office/drawing/2014/main" val="1962198014"/>
                  </a:ext>
                </a:extLst>
              </a:tr>
              <a:tr h="261127">
                <a:tc>
                  <a:txBody>
                    <a:bodyPr/>
                    <a:lstStyle/>
                    <a:p>
                      <a:pPr algn="ctr"/>
                      <a:r>
                        <a:rPr lang="uk-UA" sz="1100" b="1" i="0">
                          <a:solidFill>
                            <a:srgbClr val="000000"/>
                          </a:solidFill>
                          <a:effectLst/>
                          <a:latin typeface="Open Sans" panose="020B0606030504020204" pitchFamily="34" charset="0"/>
                        </a:rPr>
                        <a:t>Віднімання (-)</a:t>
                      </a:r>
                      <a:endParaRPr lang="uk-UA" sz="1100" b="0" i="0">
                        <a:solidFill>
                          <a:srgbClr val="000000"/>
                        </a:solidFill>
                        <a:effectLst/>
                        <a:latin typeface="Open Sans" panose="020B0606030504020204" pitchFamily="34" charset="0"/>
                      </a:endParaRPr>
                    </a:p>
                  </a:txBody>
                  <a:tcPr marL="40591" marR="40591" marT="40591" marB="40591" anchor="ctr">
                    <a:lnL>
                      <a:noFill/>
                    </a:lnL>
                    <a:lnR>
                      <a:noFill/>
                    </a:lnR>
                    <a:lnT>
                      <a:noFill/>
                    </a:lnT>
                    <a:lnB>
                      <a:noFill/>
                    </a:lnB>
                    <a:solidFill>
                      <a:srgbClr val="4B4B4B"/>
                    </a:solidFill>
                  </a:tcPr>
                </a:tc>
                <a:tc>
                  <a:txBody>
                    <a:bodyPr/>
                    <a:lstStyle/>
                    <a:p>
                      <a:pPr algn="l"/>
                      <a:r>
                        <a:rPr lang="en-US" sz="1100" b="0" i="0">
                          <a:solidFill>
                            <a:srgbClr val="000000"/>
                          </a:solidFill>
                          <a:effectLst/>
                          <a:latin typeface="Open Sans" panose="020B0606030504020204" pitchFamily="34" charset="0"/>
                        </a:rPr>
                        <a:t>p1 – p2</a:t>
                      </a:r>
                    </a:p>
                  </a:txBody>
                  <a:tcPr marL="40591" marR="40591" marT="40591" marB="40591" anchor="ctr">
                    <a:lnL>
                      <a:noFill/>
                    </a:lnL>
                    <a:lnR>
                      <a:noFill/>
                    </a:lnR>
                    <a:lnT>
                      <a:noFill/>
                    </a:lnT>
                    <a:lnB>
                      <a:noFill/>
                    </a:lnB>
                    <a:solidFill>
                      <a:srgbClr val="4B4B4B"/>
                    </a:solidFill>
                  </a:tcPr>
                </a:tc>
                <a:tc>
                  <a:txBody>
                    <a:bodyPr/>
                    <a:lstStyle/>
                    <a:p>
                      <a:pPr algn="l"/>
                      <a:r>
                        <a:rPr lang="en-US" sz="1100" b="0" i="0">
                          <a:solidFill>
                            <a:srgbClr val="000000"/>
                          </a:solidFill>
                          <a:effectLst/>
                          <a:latin typeface="Open Sans" panose="020B0606030504020204" pitchFamily="34" charset="0"/>
                        </a:rPr>
                        <a:t>p1.__sub__(p2)</a:t>
                      </a:r>
                    </a:p>
                  </a:txBody>
                  <a:tcPr marL="40591" marR="40591" marT="40591" marB="40591" anchor="ctr">
                    <a:lnL>
                      <a:noFill/>
                    </a:lnL>
                    <a:lnR>
                      <a:noFill/>
                    </a:lnR>
                    <a:lnT>
                      <a:noFill/>
                    </a:lnT>
                    <a:lnB>
                      <a:noFill/>
                    </a:lnB>
                    <a:solidFill>
                      <a:srgbClr val="4B4B4B"/>
                    </a:solidFill>
                  </a:tcPr>
                </a:tc>
                <a:extLst>
                  <a:ext uri="{0D108BD9-81ED-4DB2-BD59-A6C34878D82A}">
                    <a16:rowId xmlns:a16="http://schemas.microsoft.com/office/drawing/2014/main" val="3418721115"/>
                  </a:ext>
                </a:extLst>
              </a:tr>
              <a:tr h="261127">
                <a:tc>
                  <a:txBody>
                    <a:bodyPr/>
                    <a:lstStyle/>
                    <a:p>
                      <a:pPr algn="ctr"/>
                      <a:r>
                        <a:rPr lang="uk-UA" sz="1100" b="1" i="0">
                          <a:solidFill>
                            <a:srgbClr val="000000"/>
                          </a:solidFill>
                          <a:effectLst/>
                          <a:latin typeface="Open Sans" panose="020B0606030504020204" pitchFamily="34" charset="0"/>
                        </a:rPr>
                        <a:t>Множення (*)</a:t>
                      </a:r>
                      <a:endParaRPr lang="uk-UA" sz="1100" b="0" i="0">
                        <a:solidFill>
                          <a:srgbClr val="000000"/>
                        </a:solidFill>
                        <a:effectLst/>
                        <a:latin typeface="Open Sans" panose="020B0606030504020204" pitchFamily="34" charset="0"/>
                      </a:endParaRPr>
                    </a:p>
                  </a:txBody>
                  <a:tcPr marL="40591" marR="40591" marT="40591" marB="40591" anchor="ctr">
                    <a:lnL>
                      <a:noFill/>
                    </a:lnL>
                    <a:lnR>
                      <a:noFill/>
                    </a:lnR>
                    <a:lnT>
                      <a:noFill/>
                    </a:lnT>
                    <a:lnB>
                      <a:noFill/>
                    </a:lnB>
                    <a:solidFill>
                      <a:srgbClr val="4B4B4B"/>
                    </a:solidFill>
                  </a:tcPr>
                </a:tc>
                <a:tc>
                  <a:txBody>
                    <a:bodyPr/>
                    <a:lstStyle/>
                    <a:p>
                      <a:pPr algn="l"/>
                      <a:r>
                        <a:rPr lang="en-US" sz="1100" b="0" i="0">
                          <a:solidFill>
                            <a:srgbClr val="000000"/>
                          </a:solidFill>
                          <a:effectLst/>
                          <a:latin typeface="Open Sans" panose="020B0606030504020204" pitchFamily="34" charset="0"/>
                        </a:rPr>
                        <a:t>p1 * p2</a:t>
                      </a:r>
                    </a:p>
                  </a:txBody>
                  <a:tcPr marL="40591" marR="40591" marT="40591" marB="40591" anchor="ctr">
                    <a:lnL>
                      <a:noFill/>
                    </a:lnL>
                    <a:lnR>
                      <a:noFill/>
                    </a:lnR>
                    <a:lnT>
                      <a:noFill/>
                    </a:lnT>
                    <a:lnB>
                      <a:noFill/>
                    </a:lnB>
                    <a:solidFill>
                      <a:srgbClr val="4B4B4B"/>
                    </a:solidFill>
                  </a:tcPr>
                </a:tc>
                <a:tc>
                  <a:txBody>
                    <a:bodyPr/>
                    <a:lstStyle/>
                    <a:p>
                      <a:pPr algn="l"/>
                      <a:r>
                        <a:rPr lang="en-US" sz="1100" b="0" i="0">
                          <a:solidFill>
                            <a:srgbClr val="000000"/>
                          </a:solidFill>
                          <a:effectLst/>
                          <a:latin typeface="Open Sans" panose="020B0606030504020204" pitchFamily="34" charset="0"/>
                        </a:rPr>
                        <a:t>p1.__mul__(p2)</a:t>
                      </a:r>
                    </a:p>
                  </a:txBody>
                  <a:tcPr marL="40591" marR="40591" marT="40591" marB="40591" anchor="ctr">
                    <a:lnL>
                      <a:noFill/>
                    </a:lnL>
                    <a:lnR>
                      <a:noFill/>
                    </a:lnR>
                    <a:lnT>
                      <a:noFill/>
                    </a:lnT>
                    <a:lnB>
                      <a:noFill/>
                    </a:lnB>
                    <a:solidFill>
                      <a:srgbClr val="4B4B4B"/>
                    </a:solidFill>
                  </a:tcPr>
                </a:tc>
                <a:extLst>
                  <a:ext uri="{0D108BD9-81ED-4DB2-BD59-A6C34878D82A}">
                    <a16:rowId xmlns:a16="http://schemas.microsoft.com/office/drawing/2014/main" val="3628625087"/>
                  </a:ext>
                </a:extLst>
              </a:tr>
              <a:tr h="434365">
                <a:tc>
                  <a:txBody>
                    <a:bodyPr/>
                    <a:lstStyle/>
                    <a:p>
                      <a:pPr algn="ctr"/>
                      <a:r>
                        <a:rPr lang="uk-UA" sz="1100" b="1" i="0">
                          <a:solidFill>
                            <a:srgbClr val="000000"/>
                          </a:solidFill>
                          <a:effectLst/>
                          <a:latin typeface="Open Sans" panose="020B0606030504020204" pitchFamily="34" charset="0"/>
                        </a:rPr>
                        <a:t>Піднесення до степеня (**)</a:t>
                      </a:r>
                      <a:endParaRPr lang="uk-UA" sz="1100" b="0" i="0">
                        <a:solidFill>
                          <a:srgbClr val="000000"/>
                        </a:solidFill>
                        <a:effectLst/>
                        <a:latin typeface="Open Sans" panose="020B0606030504020204" pitchFamily="34" charset="0"/>
                      </a:endParaRPr>
                    </a:p>
                  </a:txBody>
                  <a:tcPr marL="40591" marR="40591" marT="40591" marB="40591" anchor="ctr">
                    <a:lnL>
                      <a:noFill/>
                    </a:lnL>
                    <a:lnR>
                      <a:noFill/>
                    </a:lnR>
                    <a:lnT>
                      <a:noFill/>
                    </a:lnT>
                    <a:lnB>
                      <a:noFill/>
                    </a:lnB>
                    <a:solidFill>
                      <a:srgbClr val="4B4B4B"/>
                    </a:solidFill>
                  </a:tcPr>
                </a:tc>
                <a:tc>
                  <a:txBody>
                    <a:bodyPr/>
                    <a:lstStyle/>
                    <a:p>
                      <a:pPr algn="l"/>
                      <a:r>
                        <a:rPr lang="en-US" sz="1100" b="0" i="0">
                          <a:solidFill>
                            <a:srgbClr val="000000"/>
                          </a:solidFill>
                          <a:effectLst/>
                          <a:latin typeface="Open Sans" panose="020B0606030504020204" pitchFamily="34" charset="0"/>
                        </a:rPr>
                        <a:t>p1 ** p2</a:t>
                      </a:r>
                    </a:p>
                  </a:txBody>
                  <a:tcPr marL="40591" marR="40591" marT="40591" marB="40591" anchor="ctr">
                    <a:lnL>
                      <a:noFill/>
                    </a:lnL>
                    <a:lnR>
                      <a:noFill/>
                    </a:lnR>
                    <a:lnT>
                      <a:noFill/>
                    </a:lnT>
                    <a:lnB>
                      <a:noFill/>
                    </a:lnB>
                    <a:solidFill>
                      <a:srgbClr val="4B4B4B"/>
                    </a:solidFill>
                  </a:tcPr>
                </a:tc>
                <a:tc>
                  <a:txBody>
                    <a:bodyPr/>
                    <a:lstStyle/>
                    <a:p>
                      <a:pPr algn="l"/>
                      <a:r>
                        <a:rPr lang="en-US" sz="1100" b="0" i="0">
                          <a:solidFill>
                            <a:srgbClr val="000000"/>
                          </a:solidFill>
                          <a:effectLst/>
                          <a:latin typeface="Open Sans" panose="020B0606030504020204" pitchFamily="34" charset="0"/>
                        </a:rPr>
                        <a:t>p1.__pow__(p2)</a:t>
                      </a:r>
                    </a:p>
                  </a:txBody>
                  <a:tcPr marL="40591" marR="40591" marT="40591" marB="40591" anchor="ctr">
                    <a:lnL>
                      <a:noFill/>
                    </a:lnL>
                    <a:lnR>
                      <a:noFill/>
                    </a:lnR>
                    <a:lnT>
                      <a:noFill/>
                    </a:lnT>
                    <a:lnB>
                      <a:noFill/>
                    </a:lnB>
                    <a:solidFill>
                      <a:srgbClr val="4B4B4B"/>
                    </a:solidFill>
                  </a:tcPr>
                </a:tc>
                <a:extLst>
                  <a:ext uri="{0D108BD9-81ED-4DB2-BD59-A6C34878D82A}">
                    <a16:rowId xmlns:a16="http://schemas.microsoft.com/office/drawing/2014/main" val="1682877836"/>
                  </a:ext>
                </a:extLst>
              </a:tr>
              <a:tr h="261127">
                <a:tc>
                  <a:txBody>
                    <a:bodyPr/>
                    <a:lstStyle/>
                    <a:p>
                      <a:pPr algn="ctr"/>
                      <a:r>
                        <a:rPr lang="uk-UA" sz="1100" b="1" i="0">
                          <a:solidFill>
                            <a:srgbClr val="000000"/>
                          </a:solidFill>
                          <a:effectLst/>
                          <a:latin typeface="Open Sans" panose="020B0606030504020204" pitchFamily="34" charset="0"/>
                        </a:rPr>
                        <a:t>Ділення (/)</a:t>
                      </a:r>
                      <a:endParaRPr lang="uk-UA" sz="1100" b="0" i="0">
                        <a:solidFill>
                          <a:srgbClr val="000000"/>
                        </a:solidFill>
                        <a:effectLst/>
                        <a:latin typeface="Open Sans" panose="020B0606030504020204" pitchFamily="34" charset="0"/>
                      </a:endParaRPr>
                    </a:p>
                  </a:txBody>
                  <a:tcPr marL="40591" marR="40591" marT="40591" marB="40591" anchor="ctr">
                    <a:lnL>
                      <a:noFill/>
                    </a:lnL>
                    <a:lnR>
                      <a:noFill/>
                    </a:lnR>
                    <a:lnT>
                      <a:noFill/>
                    </a:lnT>
                    <a:lnB>
                      <a:noFill/>
                    </a:lnB>
                    <a:solidFill>
                      <a:srgbClr val="4B4B4B"/>
                    </a:solidFill>
                  </a:tcPr>
                </a:tc>
                <a:tc>
                  <a:txBody>
                    <a:bodyPr/>
                    <a:lstStyle/>
                    <a:p>
                      <a:pPr algn="l"/>
                      <a:r>
                        <a:rPr lang="en-US" sz="1100" b="0" i="0">
                          <a:solidFill>
                            <a:srgbClr val="000000"/>
                          </a:solidFill>
                          <a:effectLst/>
                          <a:latin typeface="Open Sans" panose="020B0606030504020204" pitchFamily="34" charset="0"/>
                        </a:rPr>
                        <a:t>p1 / p2</a:t>
                      </a:r>
                    </a:p>
                  </a:txBody>
                  <a:tcPr marL="40591" marR="40591" marT="40591" marB="40591" anchor="ctr">
                    <a:lnL>
                      <a:noFill/>
                    </a:lnL>
                    <a:lnR>
                      <a:noFill/>
                    </a:lnR>
                    <a:lnT>
                      <a:noFill/>
                    </a:lnT>
                    <a:lnB>
                      <a:noFill/>
                    </a:lnB>
                    <a:solidFill>
                      <a:srgbClr val="4B4B4B"/>
                    </a:solidFill>
                  </a:tcPr>
                </a:tc>
                <a:tc>
                  <a:txBody>
                    <a:bodyPr/>
                    <a:lstStyle/>
                    <a:p>
                      <a:pPr algn="l"/>
                      <a:r>
                        <a:rPr lang="en-US" sz="1100" b="0" i="0">
                          <a:solidFill>
                            <a:srgbClr val="000000"/>
                          </a:solidFill>
                          <a:effectLst/>
                          <a:latin typeface="Open Sans" panose="020B0606030504020204" pitchFamily="34" charset="0"/>
                        </a:rPr>
                        <a:t>p1.__truediv__(p2)</a:t>
                      </a:r>
                    </a:p>
                  </a:txBody>
                  <a:tcPr marL="40591" marR="40591" marT="40591" marB="40591" anchor="ctr">
                    <a:lnL>
                      <a:noFill/>
                    </a:lnL>
                    <a:lnR>
                      <a:noFill/>
                    </a:lnR>
                    <a:lnT>
                      <a:noFill/>
                    </a:lnT>
                    <a:lnB>
                      <a:noFill/>
                    </a:lnB>
                    <a:solidFill>
                      <a:srgbClr val="4B4B4B"/>
                    </a:solidFill>
                  </a:tcPr>
                </a:tc>
                <a:extLst>
                  <a:ext uri="{0D108BD9-81ED-4DB2-BD59-A6C34878D82A}">
                    <a16:rowId xmlns:a16="http://schemas.microsoft.com/office/drawing/2014/main" val="3550514535"/>
                  </a:ext>
                </a:extLst>
              </a:tr>
              <a:tr h="720680">
                <a:tc>
                  <a:txBody>
                    <a:bodyPr/>
                    <a:lstStyle/>
                    <a:p>
                      <a:pPr algn="ctr"/>
                      <a:r>
                        <a:rPr lang="ru-RU" sz="1100" b="1" i="0">
                          <a:solidFill>
                            <a:srgbClr val="000000"/>
                          </a:solidFill>
                          <a:effectLst/>
                          <a:latin typeface="Open Sans" panose="020B0606030504020204" pitchFamily="34" charset="0"/>
                        </a:rPr>
                        <a:t>Ділення з відкиданням дробової частини (//)</a:t>
                      </a:r>
                      <a:endParaRPr lang="ru-RU" sz="1100" b="0" i="0">
                        <a:solidFill>
                          <a:srgbClr val="000000"/>
                        </a:solidFill>
                        <a:effectLst/>
                        <a:latin typeface="Open Sans" panose="020B0606030504020204" pitchFamily="34" charset="0"/>
                      </a:endParaRPr>
                    </a:p>
                  </a:txBody>
                  <a:tcPr marL="40591" marR="40591" marT="40591" marB="40591" anchor="ctr">
                    <a:lnL>
                      <a:noFill/>
                    </a:lnL>
                    <a:lnR>
                      <a:noFill/>
                    </a:lnR>
                    <a:lnT>
                      <a:noFill/>
                    </a:lnT>
                    <a:lnB>
                      <a:noFill/>
                    </a:lnB>
                    <a:solidFill>
                      <a:srgbClr val="4B4B4B"/>
                    </a:solidFill>
                  </a:tcPr>
                </a:tc>
                <a:tc>
                  <a:txBody>
                    <a:bodyPr/>
                    <a:lstStyle/>
                    <a:p>
                      <a:pPr algn="l"/>
                      <a:r>
                        <a:rPr lang="en-US" sz="1100" b="0" i="0">
                          <a:solidFill>
                            <a:srgbClr val="000000"/>
                          </a:solidFill>
                          <a:effectLst/>
                          <a:latin typeface="Open Sans" panose="020B0606030504020204" pitchFamily="34" charset="0"/>
                        </a:rPr>
                        <a:t>p1 // p2</a:t>
                      </a:r>
                    </a:p>
                  </a:txBody>
                  <a:tcPr marL="40591" marR="40591" marT="40591" marB="40591" anchor="ctr">
                    <a:lnL>
                      <a:noFill/>
                    </a:lnL>
                    <a:lnR>
                      <a:noFill/>
                    </a:lnR>
                    <a:lnT>
                      <a:noFill/>
                    </a:lnT>
                    <a:lnB>
                      <a:noFill/>
                    </a:lnB>
                    <a:solidFill>
                      <a:srgbClr val="4B4B4B"/>
                    </a:solidFill>
                  </a:tcPr>
                </a:tc>
                <a:tc>
                  <a:txBody>
                    <a:bodyPr/>
                    <a:lstStyle/>
                    <a:p>
                      <a:pPr algn="l"/>
                      <a:r>
                        <a:rPr lang="en-US" sz="1100" b="0" i="0">
                          <a:solidFill>
                            <a:srgbClr val="000000"/>
                          </a:solidFill>
                          <a:effectLst/>
                          <a:latin typeface="Open Sans" panose="020B0606030504020204" pitchFamily="34" charset="0"/>
                        </a:rPr>
                        <a:t>p1.__floordiv__(p2)</a:t>
                      </a:r>
                    </a:p>
                  </a:txBody>
                  <a:tcPr marL="40591" marR="40591" marT="40591" marB="40591" anchor="ctr">
                    <a:lnL>
                      <a:noFill/>
                    </a:lnL>
                    <a:lnR>
                      <a:noFill/>
                    </a:lnR>
                    <a:lnT>
                      <a:noFill/>
                    </a:lnT>
                    <a:lnB>
                      <a:noFill/>
                    </a:lnB>
                    <a:solidFill>
                      <a:srgbClr val="4B4B4B"/>
                    </a:solidFill>
                  </a:tcPr>
                </a:tc>
                <a:extLst>
                  <a:ext uri="{0D108BD9-81ED-4DB2-BD59-A6C34878D82A}">
                    <a16:rowId xmlns:a16="http://schemas.microsoft.com/office/drawing/2014/main" val="985167356"/>
                  </a:ext>
                </a:extLst>
              </a:tr>
              <a:tr h="434365">
                <a:tc>
                  <a:txBody>
                    <a:bodyPr/>
                    <a:lstStyle/>
                    <a:p>
                      <a:pPr algn="ctr"/>
                      <a:r>
                        <a:rPr lang="uk-UA" sz="1100" b="1" i="0">
                          <a:solidFill>
                            <a:srgbClr val="000000"/>
                          </a:solidFill>
                          <a:effectLst/>
                          <a:latin typeface="Open Sans" panose="020B0606030504020204" pitchFamily="34" charset="0"/>
                        </a:rPr>
                        <a:t>Залишок від ділення (%)</a:t>
                      </a:r>
                      <a:endParaRPr lang="uk-UA" sz="1100" b="0" i="0">
                        <a:solidFill>
                          <a:srgbClr val="000000"/>
                        </a:solidFill>
                        <a:effectLst/>
                        <a:latin typeface="Open Sans" panose="020B0606030504020204" pitchFamily="34" charset="0"/>
                      </a:endParaRPr>
                    </a:p>
                  </a:txBody>
                  <a:tcPr marL="40591" marR="40591" marT="40591" marB="40591" anchor="ctr">
                    <a:lnL>
                      <a:noFill/>
                    </a:lnL>
                    <a:lnR>
                      <a:noFill/>
                    </a:lnR>
                    <a:lnT>
                      <a:noFill/>
                    </a:lnT>
                    <a:lnB>
                      <a:noFill/>
                    </a:lnB>
                    <a:solidFill>
                      <a:srgbClr val="4B4B4B"/>
                    </a:solidFill>
                  </a:tcPr>
                </a:tc>
                <a:tc>
                  <a:txBody>
                    <a:bodyPr/>
                    <a:lstStyle/>
                    <a:p>
                      <a:pPr algn="l"/>
                      <a:r>
                        <a:rPr lang="en-US" sz="1100" b="0" i="0">
                          <a:solidFill>
                            <a:srgbClr val="000000"/>
                          </a:solidFill>
                          <a:effectLst/>
                          <a:latin typeface="Open Sans" panose="020B0606030504020204" pitchFamily="34" charset="0"/>
                        </a:rPr>
                        <a:t>p1 % p2</a:t>
                      </a:r>
                    </a:p>
                  </a:txBody>
                  <a:tcPr marL="40591" marR="40591" marT="40591" marB="40591" anchor="ctr">
                    <a:lnL>
                      <a:noFill/>
                    </a:lnL>
                    <a:lnR>
                      <a:noFill/>
                    </a:lnR>
                    <a:lnT>
                      <a:noFill/>
                    </a:lnT>
                    <a:lnB>
                      <a:noFill/>
                    </a:lnB>
                    <a:solidFill>
                      <a:srgbClr val="4B4B4B"/>
                    </a:solidFill>
                  </a:tcPr>
                </a:tc>
                <a:tc>
                  <a:txBody>
                    <a:bodyPr/>
                    <a:lstStyle/>
                    <a:p>
                      <a:pPr algn="l"/>
                      <a:r>
                        <a:rPr lang="en-US" sz="1100" b="0" i="0">
                          <a:solidFill>
                            <a:srgbClr val="000000"/>
                          </a:solidFill>
                          <a:effectLst/>
                          <a:latin typeface="Open Sans" panose="020B0606030504020204" pitchFamily="34" charset="0"/>
                        </a:rPr>
                        <a:t>p1.__mod__(p2)</a:t>
                      </a:r>
                    </a:p>
                  </a:txBody>
                  <a:tcPr marL="40591" marR="40591" marT="40591" marB="40591" anchor="ctr">
                    <a:lnL>
                      <a:noFill/>
                    </a:lnL>
                    <a:lnR>
                      <a:noFill/>
                    </a:lnR>
                    <a:lnT>
                      <a:noFill/>
                    </a:lnT>
                    <a:lnB>
                      <a:noFill/>
                    </a:lnB>
                    <a:solidFill>
                      <a:srgbClr val="4B4B4B"/>
                    </a:solidFill>
                  </a:tcPr>
                </a:tc>
                <a:extLst>
                  <a:ext uri="{0D108BD9-81ED-4DB2-BD59-A6C34878D82A}">
                    <a16:rowId xmlns:a16="http://schemas.microsoft.com/office/drawing/2014/main" val="1149148191"/>
                  </a:ext>
                </a:extLst>
              </a:tr>
              <a:tr h="434365">
                <a:tc>
                  <a:txBody>
                    <a:bodyPr/>
                    <a:lstStyle/>
                    <a:p>
                      <a:pPr algn="ctr"/>
                      <a:r>
                        <a:rPr lang="uk-UA" sz="1100" b="1" i="0">
                          <a:solidFill>
                            <a:srgbClr val="000000"/>
                          </a:solidFill>
                          <a:effectLst/>
                          <a:latin typeface="Open Sans" panose="020B0606030504020204" pitchFamily="34" charset="0"/>
                        </a:rPr>
                        <a:t>Побітовий зсув вліво (&lt;&lt;)</a:t>
                      </a:r>
                      <a:endParaRPr lang="uk-UA" sz="1100" b="0" i="0">
                        <a:solidFill>
                          <a:srgbClr val="000000"/>
                        </a:solidFill>
                        <a:effectLst/>
                        <a:latin typeface="Open Sans" panose="020B0606030504020204" pitchFamily="34" charset="0"/>
                      </a:endParaRPr>
                    </a:p>
                  </a:txBody>
                  <a:tcPr marL="40591" marR="40591" marT="40591" marB="40591" anchor="ctr">
                    <a:lnL>
                      <a:noFill/>
                    </a:lnL>
                    <a:lnR>
                      <a:noFill/>
                    </a:lnR>
                    <a:lnT>
                      <a:noFill/>
                    </a:lnT>
                    <a:lnB>
                      <a:noFill/>
                    </a:lnB>
                    <a:solidFill>
                      <a:srgbClr val="4B4B4B"/>
                    </a:solidFill>
                  </a:tcPr>
                </a:tc>
                <a:tc>
                  <a:txBody>
                    <a:bodyPr/>
                    <a:lstStyle/>
                    <a:p>
                      <a:pPr algn="l"/>
                      <a:r>
                        <a:rPr lang="en-US" sz="1100" b="0" i="0">
                          <a:solidFill>
                            <a:srgbClr val="000000"/>
                          </a:solidFill>
                          <a:effectLst/>
                          <a:latin typeface="Open Sans" panose="020B0606030504020204" pitchFamily="34" charset="0"/>
                        </a:rPr>
                        <a:t>p1 &lt;&lt; p2</a:t>
                      </a:r>
                    </a:p>
                  </a:txBody>
                  <a:tcPr marL="40591" marR="40591" marT="40591" marB="40591" anchor="ctr">
                    <a:lnL>
                      <a:noFill/>
                    </a:lnL>
                    <a:lnR>
                      <a:noFill/>
                    </a:lnR>
                    <a:lnT>
                      <a:noFill/>
                    </a:lnT>
                    <a:lnB>
                      <a:noFill/>
                    </a:lnB>
                    <a:solidFill>
                      <a:srgbClr val="4B4B4B"/>
                    </a:solidFill>
                  </a:tcPr>
                </a:tc>
                <a:tc>
                  <a:txBody>
                    <a:bodyPr/>
                    <a:lstStyle/>
                    <a:p>
                      <a:pPr algn="l"/>
                      <a:r>
                        <a:rPr lang="en-US" sz="1100" b="0" i="0">
                          <a:solidFill>
                            <a:srgbClr val="000000"/>
                          </a:solidFill>
                          <a:effectLst/>
                          <a:latin typeface="Open Sans" panose="020B0606030504020204" pitchFamily="34" charset="0"/>
                        </a:rPr>
                        <a:t>p1.__lshift__(p2)</a:t>
                      </a:r>
                    </a:p>
                  </a:txBody>
                  <a:tcPr marL="40591" marR="40591" marT="40591" marB="40591" anchor="ctr">
                    <a:lnL>
                      <a:noFill/>
                    </a:lnL>
                    <a:lnR>
                      <a:noFill/>
                    </a:lnR>
                    <a:lnT>
                      <a:noFill/>
                    </a:lnT>
                    <a:lnB>
                      <a:noFill/>
                    </a:lnB>
                    <a:solidFill>
                      <a:srgbClr val="4B4B4B"/>
                    </a:solidFill>
                  </a:tcPr>
                </a:tc>
                <a:extLst>
                  <a:ext uri="{0D108BD9-81ED-4DB2-BD59-A6C34878D82A}">
                    <a16:rowId xmlns:a16="http://schemas.microsoft.com/office/drawing/2014/main" val="3306847738"/>
                  </a:ext>
                </a:extLst>
              </a:tr>
              <a:tr h="434365">
                <a:tc>
                  <a:txBody>
                    <a:bodyPr/>
                    <a:lstStyle/>
                    <a:p>
                      <a:pPr algn="ctr"/>
                      <a:r>
                        <a:rPr lang="uk-UA" sz="1100" b="1" i="0">
                          <a:solidFill>
                            <a:srgbClr val="000000"/>
                          </a:solidFill>
                          <a:effectLst/>
                          <a:latin typeface="Open Sans" panose="020B0606030504020204" pitchFamily="34" charset="0"/>
                        </a:rPr>
                        <a:t>Побітовий зсув вправо (&gt;&gt;)</a:t>
                      </a:r>
                      <a:endParaRPr lang="uk-UA" sz="1100" b="0" i="0">
                        <a:solidFill>
                          <a:srgbClr val="000000"/>
                        </a:solidFill>
                        <a:effectLst/>
                        <a:latin typeface="Open Sans" panose="020B0606030504020204" pitchFamily="34" charset="0"/>
                      </a:endParaRPr>
                    </a:p>
                  </a:txBody>
                  <a:tcPr marL="40591" marR="40591" marT="40591" marB="40591" anchor="ctr">
                    <a:lnL>
                      <a:noFill/>
                    </a:lnL>
                    <a:lnR>
                      <a:noFill/>
                    </a:lnR>
                    <a:lnT>
                      <a:noFill/>
                    </a:lnT>
                    <a:lnB>
                      <a:noFill/>
                    </a:lnB>
                    <a:solidFill>
                      <a:srgbClr val="4B4B4B"/>
                    </a:solidFill>
                  </a:tcPr>
                </a:tc>
                <a:tc>
                  <a:txBody>
                    <a:bodyPr/>
                    <a:lstStyle/>
                    <a:p>
                      <a:pPr algn="l"/>
                      <a:r>
                        <a:rPr lang="en-US" sz="1100" b="0" i="0">
                          <a:solidFill>
                            <a:srgbClr val="000000"/>
                          </a:solidFill>
                          <a:effectLst/>
                          <a:latin typeface="Open Sans" panose="020B0606030504020204" pitchFamily="34" charset="0"/>
                        </a:rPr>
                        <a:t>p1 &gt;&gt; p2</a:t>
                      </a:r>
                    </a:p>
                  </a:txBody>
                  <a:tcPr marL="40591" marR="40591" marT="40591" marB="40591" anchor="ctr">
                    <a:lnL>
                      <a:noFill/>
                    </a:lnL>
                    <a:lnR>
                      <a:noFill/>
                    </a:lnR>
                    <a:lnT>
                      <a:noFill/>
                    </a:lnT>
                    <a:lnB>
                      <a:noFill/>
                    </a:lnB>
                    <a:solidFill>
                      <a:srgbClr val="4B4B4B"/>
                    </a:solidFill>
                  </a:tcPr>
                </a:tc>
                <a:tc>
                  <a:txBody>
                    <a:bodyPr/>
                    <a:lstStyle/>
                    <a:p>
                      <a:pPr algn="l"/>
                      <a:r>
                        <a:rPr lang="en-US" sz="1100" b="0" i="0">
                          <a:solidFill>
                            <a:srgbClr val="000000"/>
                          </a:solidFill>
                          <a:effectLst/>
                          <a:latin typeface="Open Sans" panose="020B0606030504020204" pitchFamily="34" charset="0"/>
                        </a:rPr>
                        <a:t>p1.__rshift__(p2)</a:t>
                      </a:r>
                    </a:p>
                  </a:txBody>
                  <a:tcPr marL="40591" marR="40591" marT="40591" marB="40591" anchor="ctr">
                    <a:lnL>
                      <a:noFill/>
                    </a:lnL>
                    <a:lnR>
                      <a:noFill/>
                    </a:lnR>
                    <a:lnT>
                      <a:noFill/>
                    </a:lnT>
                    <a:lnB>
                      <a:noFill/>
                    </a:lnB>
                    <a:solidFill>
                      <a:srgbClr val="4B4B4B"/>
                    </a:solidFill>
                  </a:tcPr>
                </a:tc>
                <a:extLst>
                  <a:ext uri="{0D108BD9-81ED-4DB2-BD59-A6C34878D82A}">
                    <a16:rowId xmlns:a16="http://schemas.microsoft.com/office/drawing/2014/main" val="3746431442"/>
                  </a:ext>
                </a:extLst>
              </a:tr>
              <a:tr h="261127">
                <a:tc>
                  <a:txBody>
                    <a:bodyPr/>
                    <a:lstStyle/>
                    <a:p>
                      <a:pPr algn="ctr"/>
                      <a:r>
                        <a:rPr lang="uk-UA" sz="1100" b="1" i="0">
                          <a:solidFill>
                            <a:srgbClr val="000000"/>
                          </a:solidFill>
                          <a:effectLst/>
                          <a:latin typeface="Open Sans" panose="020B0606030504020204" pitchFamily="34" charset="0"/>
                        </a:rPr>
                        <a:t>Побітове І (&amp;)</a:t>
                      </a:r>
                      <a:endParaRPr lang="uk-UA" sz="1100" b="0" i="0">
                        <a:solidFill>
                          <a:srgbClr val="000000"/>
                        </a:solidFill>
                        <a:effectLst/>
                        <a:latin typeface="Open Sans" panose="020B0606030504020204" pitchFamily="34" charset="0"/>
                      </a:endParaRPr>
                    </a:p>
                  </a:txBody>
                  <a:tcPr marL="40591" marR="40591" marT="40591" marB="40591" anchor="ctr">
                    <a:lnL>
                      <a:noFill/>
                    </a:lnL>
                    <a:lnR>
                      <a:noFill/>
                    </a:lnR>
                    <a:lnT>
                      <a:noFill/>
                    </a:lnT>
                    <a:lnB>
                      <a:noFill/>
                    </a:lnB>
                    <a:solidFill>
                      <a:srgbClr val="4B4B4B"/>
                    </a:solidFill>
                  </a:tcPr>
                </a:tc>
                <a:tc>
                  <a:txBody>
                    <a:bodyPr/>
                    <a:lstStyle/>
                    <a:p>
                      <a:pPr algn="l"/>
                      <a:r>
                        <a:rPr lang="en-US" sz="1100" b="0" i="0">
                          <a:solidFill>
                            <a:srgbClr val="000000"/>
                          </a:solidFill>
                          <a:effectLst/>
                          <a:latin typeface="Open Sans" panose="020B0606030504020204" pitchFamily="34" charset="0"/>
                        </a:rPr>
                        <a:t>p1 &amp; p2</a:t>
                      </a:r>
                    </a:p>
                  </a:txBody>
                  <a:tcPr marL="40591" marR="40591" marT="40591" marB="40591" anchor="ctr">
                    <a:lnL>
                      <a:noFill/>
                    </a:lnL>
                    <a:lnR>
                      <a:noFill/>
                    </a:lnR>
                    <a:lnT>
                      <a:noFill/>
                    </a:lnT>
                    <a:lnB>
                      <a:noFill/>
                    </a:lnB>
                    <a:solidFill>
                      <a:srgbClr val="4B4B4B"/>
                    </a:solidFill>
                  </a:tcPr>
                </a:tc>
                <a:tc>
                  <a:txBody>
                    <a:bodyPr/>
                    <a:lstStyle/>
                    <a:p>
                      <a:pPr algn="l"/>
                      <a:r>
                        <a:rPr lang="en-US" sz="1100" b="0" i="0">
                          <a:solidFill>
                            <a:srgbClr val="000000"/>
                          </a:solidFill>
                          <a:effectLst/>
                          <a:latin typeface="Open Sans" panose="020B0606030504020204" pitchFamily="34" charset="0"/>
                        </a:rPr>
                        <a:t>p1.__and__(p2)</a:t>
                      </a:r>
                    </a:p>
                  </a:txBody>
                  <a:tcPr marL="40591" marR="40591" marT="40591" marB="40591" anchor="ctr">
                    <a:lnL>
                      <a:noFill/>
                    </a:lnL>
                    <a:lnR>
                      <a:noFill/>
                    </a:lnR>
                    <a:lnT>
                      <a:noFill/>
                    </a:lnT>
                    <a:lnB>
                      <a:noFill/>
                    </a:lnB>
                    <a:solidFill>
                      <a:srgbClr val="4B4B4B"/>
                    </a:solidFill>
                  </a:tcPr>
                </a:tc>
                <a:extLst>
                  <a:ext uri="{0D108BD9-81ED-4DB2-BD59-A6C34878D82A}">
                    <a16:rowId xmlns:a16="http://schemas.microsoft.com/office/drawing/2014/main" val="3529818173"/>
                  </a:ext>
                </a:extLst>
              </a:tr>
              <a:tr h="261127">
                <a:tc>
                  <a:txBody>
                    <a:bodyPr/>
                    <a:lstStyle/>
                    <a:p>
                      <a:pPr algn="ctr"/>
                      <a:r>
                        <a:rPr lang="uk-UA" sz="1100" b="1" i="0">
                          <a:solidFill>
                            <a:srgbClr val="000000"/>
                          </a:solidFill>
                          <a:effectLst/>
                          <a:latin typeface="Open Sans" panose="020B0606030504020204" pitchFamily="34" charset="0"/>
                        </a:rPr>
                        <a:t>Побітове АБО (|)</a:t>
                      </a:r>
                      <a:endParaRPr lang="uk-UA" sz="1100" b="0" i="0">
                        <a:solidFill>
                          <a:srgbClr val="000000"/>
                        </a:solidFill>
                        <a:effectLst/>
                        <a:latin typeface="Open Sans" panose="020B0606030504020204" pitchFamily="34" charset="0"/>
                      </a:endParaRPr>
                    </a:p>
                  </a:txBody>
                  <a:tcPr marL="40591" marR="40591" marT="40591" marB="40591" anchor="ctr">
                    <a:lnL>
                      <a:noFill/>
                    </a:lnL>
                    <a:lnR>
                      <a:noFill/>
                    </a:lnR>
                    <a:lnT>
                      <a:noFill/>
                    </a:lnT>
                    <a:lnB>
                      <a:noFill/>
                    </a:lnB>
                    <a:solidFill>
                      <a:srgbClr val="4B4B4B"/>
                    </a:solidFill>
                  </a:tcPr>
                </a:tc>
                <a:tc>
                  <a:txBody>
                    <a:bodyPr/>
                    <a:lstStyle/>
                    <a:p>
                      <a:pPr algn="l"/>
                      <a:r>
                        <a:rPr lang="en-US" sz="1100" b="0" i="0">
                          <a:solidFill>
                            <a:srgbClr val="000000"/>
                          </a:solidFill>
                          <a:effectLst/>
                          <a:latin typeface="Open Sans" panose="020B0606030504020204" pitchFamily="34" charset="0"/>
                        </a:rPr>
                        <a:t>p1 | p2</a:t>
                      </a:r>
                    </a:p>
                  </a:txBody>
                  <a:tcPr marL="40591" marR="40591" marT="40591" marB="40591" anchor="ctr">
                    <a:lnL>
                      <a:noFill/>
                    </a:lnL>
                    <a:lnR>
                      <a:noFill/>
                    </a:lnR>
                    <a:lnT>
                      <a:noFill/>
                    </a:lnT>
                    <a:lnB>
                      <a:noFill/>
                    </a:lnB>
                    <a:solidFill>
                      <a:srgbClr val="4B4B4B"/>
                    </a:solidFill>
                  </a:tcPr>
                </a:tc>
                <a:tc>
                  <a:txBody>
                    <a:bodyPr/>
                    <a:lstStyle/>
                    <a:p>
                      <a:pPr algn="l"/>
                      <a:r>
                        <a:rPr lang="en-US" sz="1100" b="0" i="0">
                          <a:solidFill>
                            <a:srgbClr val="000000"/>
                          </a:solidFill>
                          <a:effectLst/>
                          <a:latin typeface="Open Sans" panose="020B0606030504020204" pitchFamily="34" charset="0"/>
                        </a:rPr>
                        <a:t>p1.__or__(p2)</a:t>
                      </a:r>
                    </a:p>
                  </a:txBody>
                  <a:tcPr marL="40591" marR="40591" marT="40591" marB="40591" anchor="ctr">
                    <a:lnL>
                      <a:noFill/>
                    </a:lnL>
                    <a:lnR>
                      <a:noFill/>
                    </a:lnR>
                    <a:lnT>
                      <a:noFill/>
                    </a:lnT>
                    <a:lnB>
                      <a:noFill/>
                    </a:lnB>
                    <a:solidFill>
                      <a:srgbClr val="4B4B4B"/>
                    </a:solidFill>
                  </a:tcPr>
                </a:tc>
                <a:extLst>
                  <a:ext uri="{0D108BD9-81ED-4DB2-BD59-A6C34878D82A}">
                    <a16:rowId xmlns:a16="http://schemas.microsoft.com/office/drawing/2014/main" val="1832545230"/>
                  </a:ext>
                </a:extLst>
              </a:tr>
              <a:tr h="434365">
                <a:tc>
                  <a:txBody>
                    <a:bodyPr/>
                    <a:lstStyle/>
                    <a:p>
                      <a:pPr algn="ctr"/>
                      <a:r>
                        <a:rPr lang="uk-UA" sz="1100" b="1" i="0">
                          <a:solidFill>
                            <a:srgbClr val="000000"/>
                          </a:solidFill>
                          <a:effectLst/>
                          <a:latin typeface="Open Sans" panose="020B0606030504020204" pitchFamily="34" charset="0"/>
                        </a:rPr>
                        <a:t>Побітове Виключне АБО (^)</a:t>
                      </a:r>
                      <a:endParaRPr lang="uk-UA" sz="1100" b="0" i="0">
                        <a:solidFill>
                          <a:srgbClr val="000000"/>
                        </a:solidFill>
                        <a:effectLst/>
                        <a:latin typeface="Open Sans" panose="020B0606030504020204" pitchFamily="34" charset="0"/>
                      </a:endParaRPr>
                    </a:p>
                  </a:txBody>
                  <a:tcPr marL="40591" marR="40591" marT="40591" marB="40591" anchor="ctr">
                    <a:lnL>
                      <a:noFill/>
                    </a:lnL>
                    <a:lnR>
                      <a:noFill/>
                    </a:lnR>
                    <a:lnT>
                      <a:noFill/>
                    </a:lnT>
                    <a:lnB>
                      <a:noFill/>
                    </a:lnB>
                    <a:solidFill>
                      <a:srgbClr val="4B4B4B"/>
                    </a:solidFill>
                  </a:tcPr>
                </a:tc>
                <a:tc>
                  <a:txBody>
                    <a:bodyPr/>
                    <a:lstStyle/>
                    <a:p>
                      <a:pPr algn="l"/>
                      <a:r>
                        <a:rPr lang="en-US" sz="1100" b="0" i="0">
                          <a:solidFill>
                            <a:srgbClr val="000000"/>
                          </a:solidFill>
                          <a:effectLst/>
                          <a:latin typeface="Open Sans" panose="020B0606030504020204" pitchFamily="34" charset="0"/>
                        </a:rPr>
                        <a:t>p1 ^ p2</a:t>
                      </a:r>
                    </a:p>
                  </a:txBody>
                  <a:tcPr marL="40591" marR="40591" marT="40591" marB="40591" anchor="ctr">
                    <a:lnL>
                      <a:noFill/>
                    </a:lnL>
                    <a:lnR>
                      <a:noFill/>
                    </a:lnR>
                    <a:lnT>
                      <a:noFill/>
                    </a:lnT>
                    <a:lnB>
                      <a:noFill/>
                    </a:lnB>
                    <a:solidFill>
                      <a:srgbClr val="4B4B4B"/>
                    </a:solidFill>
                  </a:tcPr>
                </a:tc>
                <a:tc>
                  <a:txBody>
                    <a:bodyPr/>
                    <a:lstStyle/>
                    <a:p>
                      <a:pPr algn="l"/>
                      <a:r>
                        <a:rPr lang="en-US" sz="1100" b="0" i="0">
                          <a:solidFill>
                            <a:srgbClr val="000000"/>
                          </a:solidFill>
                          <a:effectLst/>
                          <a:latin typeface="Open Sans" panose="020B0606030504020204" pitchFamily="34" charset="0"/>
                        </a:rPr>
                        <a:t>p1.__xor__(p2)</a:t>
                      </a:r>
                    </a:p>
                  </a:txBody>
                  <a:tcPr marL="40591" marR="40591" marT="40591" marB="40591" anchor="ctr">
                    <a:lnL>
                      <a:noFill/>
                    </a:lnL>
                    <a:lnR>
                      <a:noFill/>
                    </a:lnR>
                    <a:lnT>
                      <a:noFill/>
                    </a:lnT>
                    <a:lnB>
                      <a:noFill/>
                    </a:lnB>
                    <a:solidFill>
                      <a:srgbClr val="4B4B4B"/>
                    </a:solidFill>
                  </a:tcPr>
                </a:tc>
                <a:extLst>
                  <a:ext uri="{0D108BD9-81ED-4DB2-BD59-A6C34878D82A}">
                    <a16:rowId xmlns:a16="http://schemas.microsoft.com/office/drawing/2014/main" val="156483817"/>
                  </a:ext>
                </a:extLst>
              </a:tr>
              <a:tr h="261127">
                <a:tc>
                  <a:txBody>
                    <a:bodyPr/>
                    <a:lstStyle/>
                    <a:p>
                      <a:pPr algn="ctr"/>
                      <a:r>
                        <a:rPr lang="uk-UA" sz="1100" b="1" i="0">
                          <a:solidFill>
                            <a:srgbClr val="000000"/>
                          </a:solidFill>
                          <a:effectLst/>
                          <a:latin typeface="Open Sans" panose="020B0606030504020204" pitchFamily="34" charset="0"/>
                        </a:rPr>
                        <a:t>Побітове НЕ (~)</a:t>
                      </a:r>
                      <a:endParaRPr lang="uk-UA" sz="1100" b="0" i="0">
                        <a:solidFill>
                          <a:srgbClr val="000000"/>
                        </a:solidFill>
                        <a:effectLst/>
                        <a:latin typeface="Open Sans" panose="020B0606030504020204" pitchFamily="34" charset="0"/>
                      </a:endParaRPr>
                    </a:p>
                  </a:txBody>
                  <a:tcPr marL="40591" marR="40591" marT="40591" marB="40591" anchor="ctr">
                    <a:lnL>
                      <a:noFill/>
                    </a:lnL>
                    <a:lnR>
                      <a:noFill/>
                    </a:lnR>
                    <a:lnT>
                      <a:noFill/>
                    </a:lnT>
                    <a:lnB>
                      <a:noFill/>
                    </a:lnB>
                    <a:solidFill>
                      <a:srgbClr val="4B4B4B"/>
                    </a:solidFill>
                  </a:tcPr>
                </a:tc>
                <a:tc>
                  <a:txBody>
                    <a:bodyPr/>
                    <a:lstStyle/>
                    <a:p>
                      <a:pPr algn="l"/>
                      <a:r>
                        <a:rPr lang="en-US" sz="1100" b="0" i="0">
                          <a:solidFill>
                            <a:srgbClr val="000000"/>
                          </a:solidFill>
                          <a:effectLst/>
                          <a:latin typeface="Open Sans" panose="020B0606030504020204" pitchFamily="34" charset="0"/>
                        </a:rPr>
                        <a:t>~p1</a:t>
                      </a:r>
                    </a:p>
                  </a:txBody>
                  <a:tcPr marL="40591" marR="40591" marT="40591" marB="40591" anchor="ctr">
                    <a:lnL>
                      <a:noFill/>
                    </a:lnL>
                    <a:lnR>
                      <a:noFill/>
                    </a:lnR>
                    <a:lnT>
                      <a:noFill/>
                    </a:lnT>
                    <a:lnB>
                      <a:noFill/>
                    </a:lnB>
                    <a:solidFill>
                      <a:srgbClr val="4B4B4B"/>
                    </a:solidFill>
                  </a:tcPr>
                </a:tc>
                <a:tc>
                  <a:txBody>
                    <a:bodyPr/>
                    <a:lstStyle/>
                    <a:p>
                      <a:pPr algn="l"/>
                      <a:r>
                        <a:rPr lang="en-US" sz="1100" b="0" i="0" dirty="0">
                          <a:solidFill>
                            <a:srgbClr val="000000"/>
                          </a:solidFill>
                          <a:effectLst/>
                          <a:latin typeface="Open Sans" panose="020B0606030504020204" pitchFamily="34" charset="0"/>
                        </a:rPr>
                        <a:t>p1.__invert__()</a:t>
                      </a:r>
                    </a:p>
                  </a:txBody>
                  <a:tcPr marL="40591" marR="40591" marT="40591" marB="40591" anchor="ctr">
                    <a:lnL>
                      <a:noFill/>
                    </a:lnL>
                    <a:lnR>
                      <a:noFill/>
                    </a:lnR>
                    <a:lnT>
                      <a:noFill/>
                    </a:lnT>
                    <a:lnB>
                      <a:noFill/>
                    </a:lnB>
                    <a:solidFill>
                      <a:srgbClr val="4B4B4B"/>
                    </a:solidFill>
                  </a:tcPr>
                </a:tc>
                <a:extLst>
                  <a:ext uri="{0D108BD9-81ED-4DB2-BD59-A6C34878D82A}">
                    <a16:rowId xmlns:a16="http://schemas.microsoft.com/office/drawing/2014/main" val="3836631916"/>
                  </a:ext>
                </a:extLst>
              </a:tr>
            </a:tbl>
          </a:graphicData>
        </a:graphic>
      </p:graphicFrame>
    </p:spTree>
    <p:extLst>
      <p:ext uri="{BB962C8B-B14F-4D97-AF65-F5344CB8AC3E}">
        <p14:creationId xmlns:p14="http://schemas.microsoft.com/office/powerpoint/2010/main" val="14977479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UNIQUEID" val="4326"/>
</p:tagLst>
</file>

<file path=ppt/tags/tag2.xml><?xml version="1.0" encoding="utf-8"?>
<p:tagLst xmlns:a="http://schemas.openxmlformats.org/drawingml/2006/main" xmlns:r="http://schemas.openxmlformats.org/officeDocument/2006/relationships" xmlns:p="http://schemas.openxmlformats.org/presentationml/2006/main">
  <p:tag name="AS_UNIQUEID" val="4327"/>
</p:tagLst>
</file>

<file path=ppt/tags/tag3.xml><?xml version="1.0" encoding="utf-8"?>
<p:tagLst xmlns:a="http://schemas.openxmlformats.org/drawingml/2006/main" xmlns:r="http://schemas.openxmlformats.org/officeDocument/2006/relationships" xmlns:p="http://schemas.openxmlformats.org/presentationml/2006/main">
  <p:tag name="AS_UNIQUEID" val="4329"/>
</p:tagLst>
</file>

<file path=ppt/tags/tag4.xml><?xml version="1.0" encoding="utf-8"?>
<p:tagLst xmlns:a="http://schemas.openxmlformats.org/drawingml/2006/main" xmlns:r="http://schemas.openxmlformats.org/officeDocument/2006/relationships" xmlns:p="http://schemas.openxmlformats.org/presentationml/2006/main">
  <p:tag name="AS_UNIQUEID" val="4324"/>
</p:tagLst>
</file>

<file path=ppt/tags/tag5.xml><?xml version="1.0" encoding="utf-8"?>
<p:tagLst xmlns:a="http://schemas.openxmlformats.org/drawingml/2006/main" xmlns:r="http://schemas.openxmlformats.org/officeDocument/2006/relationships" xmlns:p="http://schemas.openxmlformats.org/presentationml/2006/main">
  <p:tag name="AS_UNIQUEID" val="4325"/>
</p:tagLst>
</file>

<file path=ppt/tags/tag6.xml><?xml version="1.0" encoding="utf-8"?>
<p:tagLst xmlns:a="http://schemas.openxmlformats.org/drawingml/2006/main" xmlns:r="http://schemas.openxmlformats.org/officeDocument/2006/relationships" xmlns:p="http://schemas.openxmlformats.org/presentationml/2006/main">
  <p:tag name="AS_UNIQUEID" val="4328"/>
</p:tagLst>
</file>

<file path=ppt/tags/tag7.xml><?xml version="1.0" encoding="utf-8"?>
<p:tagLst xmlns:a="http://schemas.openxmlformats.org/drawingml/2006/main" xmlns:r="http://schemas.openxmlformats.org/officeDocument/2006/relationships" xmlns:p="http://schemas.openxmlformats.org/presentationml/2006/main">
  <p:tag name="AS_UNIQUEID" val="4323"/>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TotalTime>
  <Words>1646</Words>
  <Application>Microsoft Office PowerPoint</Application>
  <PresentationFormat>Широкоэкранный</PresentationFormat>
  <Paragraphs>224</Paragraphs>
  <Slides>11</Slides>
  <Notes>0</Notes>
  <HiddenSlides>0</HiddenSlides>
  <MMClips>0</MMClips>
  <ScaleCrop>false</ScaleCrop>
  <HeadingPairs>
    <vt:vector size="6" baseType="variant">
      <vt:variant>
        <vt:lpstr>Использованные шрифты</vt:lpstr>
      </vt:variant>
      <vt:variant>
        <vt:i4>12</vt:i4>
      </vt:variant>
      <vt:variant>
        <vt:lpstr>Тема</vt:lpstr>
      </vt:variant>
      <vt:variant>
        <vt:i4>1</vt:i4>
      </vt:variant>
      <vt:variant>
        <vt:lpstr>Заголовки слайдов</vt:lpstr>
      </vt:variant>
      <vt:variant>
        <vt:i4>11</vt:i4>
      </vt:variant>
    </vt:vector>
  </HeadingPairs>
  <TitlesOfParts>
    <vt:vector size="24" baseType="lpstr">
      <vt:lpstr>Aptos</vt:lpstr>
      <vt:lpstr>Aptos Display</vt:lpstr>
      <vt:lpstr>Arial</vt:lpstr>
      <vt:lpstr>Cascadia Code</vt:lpstr>
      <vt:lpstr>Comfortaa</vt:lpstr>
      <vt:lpstr>inherit</vt:lpstr>
      <vt:lpstr>Open Sans</vt:lpstr>
      <vt:lpstr>Open Sans SemiBold</vt:lpstr>
      <vt:lpstr>Roboto</vt:lpstr>
      <vt:lpstr>Roboto Mono</vt:lpstr>
      <vt:lpstr>Segoe UI</vt:lpstr>
      <vt:lpstr>var(--md-code-font-family,_)</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Шейко Ростислав Олександрович</dc:creator>
  <cp:lastModifiedBy>Шейко Ростислав Олександрович</cp:lastModifiedBy>
  <cp:revision>3</cp:revision>
  <dcterms:created xsi:type="dcterms:W3CDTF">2024-09-24T14:06:25Z</dcterms:created>
  <dcterms:modified xsi:type="dcterms:W3CDTF">2024-09-24T14:24:58Z</dcterms:modified>
</cp:coreProperties>
</file>