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10ADC-7A06-0C06-A8A4-B55B6BB7B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A15D73-097E-4258-E232-A440FE813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C6674D-91BD-9BE3-62A4-0888A3D1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FB20-A1CF-4141-8358-F91D2DDBDBC2}" type="datetimeFigureOut">
              <a:rPr lang="uk-UA" smtClean="0"/>
              <a:t>21.08.2024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A49855-C3BD-0512-18FA-1CA9893D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37496-E83D-7508-94B1-C73B5B92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969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510C4-B9FB-17B1-3992-FCA2497D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A82CA4-18CD-BC48-156E-A58B40032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62EB7C-94F0-D1F1-55DD-8B7EE3A9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FB20-A1CF-4141-8358-F91D2DDBDBC2}" type="datetimeFigureOut">
              <a:rPr lang="uk-UA" smtClean="0"/>
              <a:t>21.08.2024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5A0B90-2BDD-2907-3956-76942477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52F1A2-38E0-6528-D4CC-87B8587B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136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ABE4B82-9485-8AFC-BD70-BD2422AF0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50FC2C-A672-0C9B-C91F-319158F7E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82305C-7E4D-870C-BD9D-2B6A6CB1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FB20-A1CF-4141-8358-F91D2DDBDBC2}" type="datetimeFigureOut">
              <a:rPr lang="uk-UA" smtClean="0"/>
              <a:t>21.08.2024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C8721E-E44A-C28F-5511-963ECF43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DB9BBC-F59C-5FA6-951C-2CD98C70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935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B7351-445B-680F-47B3-D8A15647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7A5933-3569-6264-DF58-326CC6CED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5D9101-CA3E-208C-05BC-8606764E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FB20-A1CF-4141-8358-F91D2DDBDBC2}" type="datetimeFigureOut">
              <a:rPr lang="uk-UA" smtClean="0"/>
              <a:t>21.08.2024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36FF8-57C9-89E6-2166-7F72C28D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2F22CC-D137-EF65-9849-9D9BC79A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103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D647D-12B0-FAE8-A639-3A830876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78FE24-FBEC-B162-7197-242157F2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D9F07-A501-9DB2-41AC-2085F731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FB20-A1CF-4141-8358-F91D2DDBDBC2}" type="datetimeFigureOut">
              <a:rPr lang="uk-UA" smtClean="0"/>
              <a:t>21.08.2024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E14A69-E1E3-06C6-0920-F047AD7A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2C3558-C331-17B9-CF2C-F0888053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474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B1C3F-4585-E97F-E900-FBB87882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371979-ED89-DBD4-16BC-CEB610EF2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CE284F-108C-A5C9-CC70-2E81C0DD3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CD4ED2-0B7F-F90A-D649-1B31302E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FB20-A1CF-4141-8358-F91D2DDBDBC2}" type="datetimeFigureOut">
              <a:rPr lang="uk-UA" smtClean="0"/>
              <a:t>21.08.2024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622207-5654-8DDC-9A8D-78CA6D8C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585B9C-E6C5-1647-1952-AABB5FDD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186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0D028-F501-3414-1269-777A557B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17E02-466E-6B56-33F9-44FD4AF68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D3DED8-AC9F-BEB8-7A2F-14E00288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F48B7B-9606-3C82-AC9B-9D3E081BA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9B1955-F956-D2D5-6D06-E83BAE388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9B8C8D-54D6-13AB-13F6-DDA3B1C1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FB20-A1CF-4141-8358-F91D2DDBDBC2}" type="datetimeFigureOut">
              <a:rPr lang="uk-UA" smtClean="0"/>
              <a:t>21.08.2024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636E3D-ED8E-C5A5-AED1-681F4E5F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63D281-5D2E-D086-B53D-10BA11BF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997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99A58-FCBF-7F65-8004-AF4B08EE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0F2108-FA79-FE59-ACEC-8D49CC4A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FB20-A1CF-4141-8358-F91D2DDBDBC2}" type="datetimeFigureOut">
              <a:rPr lang="uk-UA" smtClean="0"/>
              <a:t>21.08.2024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0ED0DB-5721-6739-01E2-0855ED87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C0ADF0-529B-0513-13F9-6A130323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077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A9F1B2-9FBF-0CBF-E677-0F97E4AC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FB20-A1CF-4141-8358-F91D2DDBDBC2}" type="datetimeFigureOut">
              <a:rPr lang="uk-UA" smtClean="0"/>
              <a:t>21.08.2024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2DB17C-97C1-ED65-0330-2058B7A8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B86E84-BF45-7E4D-E105-253E3B0C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815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1622E-41E3-D0F3-EC8E-10042B71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F293B7-67C0-F0E3-DBA5-1DB47D5A8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8647C5-E3E0-90DF-0A04-8C435FC3D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AF0DED-E0E4-E4A3-0473-EC1B54B3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FB20-A1CF-4141-8358-F91D2DDBDBC2}" type="datetimeFigureOut">
              <a:rPr lang="uk-UA" smtClean="0"/>
              <a:t>21.08.2024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07274F-E1CE-826E-9A9C-071DFB9B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2CBB06-1BBC-FE3C-C218-B568248E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173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C1A3E-DD27-43A4-6AD5-C9773E6B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794E739-E412-ED7B-F06F-757AF8432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8ECF06-9CC3-6B39-0FB7-DF197BF14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3F76BB-EA8C-6744-CC14-767F0811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FB20-A1CF-4141-8358-F91D2DDBDBC2}" type="datetimeFigureOut">
              <a:rPr lang="uk-UA" smtClean="0"/>
              <a:t>21.08.2024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585171-D7CA-5F82-B625-530671F9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1858FF-7B5D-B575-9C32-A69EA782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701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51070-4D9B-4FAF-ABFF-109DA6C6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0125C7-C3B7-4348-0F9E-4D37FA62E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889F64-6AA8-C141-D2D7-F84F3D027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BFB20-A1CF-4141-8358-F91D2DDBDBC2}" type="datetimeFigureOut">
              <a:rPr lang="uk-UA" smtClean="0"/>
              <a:t>21.08.2024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533120-BFBB-F575-4244-02431B1E7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03E3EB-C304-0182-A5B9-35746ABCE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C60B7B-407A-4A58-A9AB-229310F8A39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80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71702" y="3568704"/>
            <a:ext cx="5448607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лямбда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Cascadia Code</vt:lpstr>
      <vt:lpstr>Comfortaa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1</cp:revision>
  <dcterms:created xsi:type="dcterms:W3CDTF">2024-08-21T14:56:24Z</dcterms:created>
  <dcterms:modified xsi:type="dcterms:W3CDTF">2024-08-21T14:56:51Z</dcterms:modified>
</cp:coreProperties>
</file>