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0306D-8429-B8E6-73D4-682C9932D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3DFAC0-9A7F-9CA1-1AD6-1349D1506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87FB5-72F7-169E-7A23-DFE206E0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DCCE9-DB7D-213B-6CC1-0894DD24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8AF640-DE1C-8951-506D-B466442A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08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42ACB-262B-9248-C430-A6FB260D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B4F01C-B27A-0BD7-CB21-2FB0B7F68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6AACF0-202C-664E-E662-F473643F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D1BF9-BEAC-C80E-F327-5C2F693C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C0762-6EF4-E099-7D0F-551A254D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56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3A02CD-D256-9801-CBF1-F9ACFA4DB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0716CD-8848-3E06-E8B2-E60B6A742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122B74-B5A4-58AD-627C-E7C3ECDC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90076D-5B42-F0FD-11F2-47E8BB73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55D120-58C8-C5E9-5068-EA9C2DEC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073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C970-8AC9-29F3-AE8E-5DBA0C55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A23F1-97F7-5396-2D1B-379B60E1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5C574A-E9E2-8032-B4A3-A00CDDF8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CF22C-0973-D1AF-5E9C-F81E4D7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31781-5253-BFF2-A74A-79DBBF6E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891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E2AA9-A666-7A20-792E-1CAB5B3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A6CBD5-8235-9340-B2C9-6E448F51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6A326-942A-C08B-149E-00204DA4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43C07-9FD5-DECF-62B5-F80505C4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27B19F-BDF3-7E6B-3DB0-1507349C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9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D8706-E4DD-B562-41F0-6252CE4D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5BF61-202F-70F0-88F5-B9FFAC14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32ED85-2472-65A2-C1F4-6FB330661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BBCA8B-B775-97C1-8C02-FAF64C7F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BA8A7-2630-1E19-0E02-5EE584E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C166F2-A6B1-528B-ECF0-E404292B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33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71F41-846E-A6D4-4315-F0AB32C5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ADCFB9-6023-6759-4AD8-3DCEF946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133A2D-AAED-B106-606A-D19CEBCC6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CD5A3C-A802-4A3B-3CA5-E291B08D2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8CAD92-0C25-2FC4-3FC7-8FE808C8C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3469B3-C6B0-1D3E-2CDA-32008F6C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820CF5-2AFC-6E01-0CEC-CB7C3407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4060B9-8E11-BE33-1B11-423554C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96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05723-C98A-4B38-AFFE-B0B797A6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639BEB-4A0B-4601-26B1-2E43A53C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9CD0E8-BA7A-20A7-AA46-B51665C7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DA8F86-25D3-DEBA-A1D4-9B8FBD19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40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F4E9CC-EDF3-46BB-E5F7-49018720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4B953A-1C91-CDDE-6801-2CDC47FC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07AED1-FE74-D242-4809-B227C825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12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40911-9F3A-31FB-2A1B-24D308B7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B5C16-E318-F1C0-C805-F2766683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0B2F47-7B25-E878-D2B4-2587E22B4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BDFD74-F07F-097E-6A1B-C0F14B83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2FB281-7F79-36C9-E35C-A92EC03C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BD5FDB-2492-C60F-2902-1E0769C6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80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4CF2E-56C9-16C2-C619-5D2901DF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D366B4-0E28-0578-1B3A-BD29C5D97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94178C-DAC4-6610-0A8D-8227B6B1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C2C7B7-BA7D-66BD-7B56-A1E1AA23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9F45F1-A964-F863-EC60-CB125559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B065CD-083A-B5A4-CC2C-DC734E76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21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3D3E4-CCAC-33BB-217A-ADA3B839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2D324-1B9C-A881-AF52-A0E0E46E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4B135-B64E-0768-BF47-877C3F9C3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9A78E-8EC2-4D1B-8E2B-7A70718D32C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7DE4F6-393D-9BEA-3EB1-945F0BB5A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6FCE0-A68C-8AB9-D782-002CDD5E4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13715-DE1F-48CE-BAE3-1D12BEDC59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94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42730" y="3015926"/>
            <a:ext cx="9906558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datetime, match case</a:t>
            </a:r>
            <a:endParaRPr lang="uk-UA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Cascadia Code</vt:lpstr>
      <vt:lpstr>Comfortaa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</cp:revision>
  <dcterms:created xsi:type="dcterms:W3CDTF">2024-09-24T22:43:47Z</dcterms:created>
  <dcterms:modified xsi:type="dcterms:W3CDTF">2024-09-24T22:48:13Z</dcterms:modified>
</cp:coreProperties>
</file>