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10ADC-7A06-0C06-A8A4-B55B6BB7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A15D73-097E-4258-E232-A440FE813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6674D-91BD-9BE3-62A4-0888A3D1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49855-C3BD-0512-18FA-1CA9893D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37496-E83D-7508-94B1-C73B5B92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969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510C4-B9FB-17B1-3992-FCA2497D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A82CA4-18CD-BC48-156E-A58B4003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2EB7C-94F0-D1F1-55DD-8B7EE3A9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5A0B90-2BDD-2907-3956-76942477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2F1A2-38E0-6528-D4CC-87B8587B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136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BE4B82-9485-8AFC-BD70-BD2422AF0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50FC2C-A672-0C9B-C91F-319158F7E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2305C-7E4D-870C-BD9D-2B6A6CB1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8721E-E44A-C28F-5511-963ECF43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DB9BBC-F59C-5FA6-951C-2CD98C70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93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B7351-445B-680F-47B3-D8A15647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A5933-3569-6264-DF58-326CC6CE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D9101-CA3E-208C-05BC-8606764E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6FF8-57C9-89E6-2166-7F72C28D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F22CC-D137-EF65-9849-9D9BC79A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103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D647D-12B0-FAE8-A639-3A830876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8FE24-FBEC-B162-7197-242157F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D9F07-A501-9DB2-41AC-2085F731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E14A69-E1E3-06C6-0920-F047AD7A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C3558-C331-17B9-CF2C-F0888053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474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B1C3F-4585-E97F-E900-FBB87882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71979-ED89-DBD4-16BC-CEB610EF2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CE284F-108C-A5C9-CC70-2E81C0DD3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CD4ED2-0B7F-F90A-D649-1B31302E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622207-5654-8DDC-9A8D-78CA6D8C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85B9C-E6C5-1647-1952-AABB5FDD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18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0D028-F501-3414-1269-777A557B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17E02-466E-6B56-33F9-44FD4AF6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D3DED8-AC9F-BEB8-7A2F-14E0028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F48B7B-9606-3C82-AC9B-9D3E081BA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9B1955-F956-D2D5-6D06-E83BAE38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9B8C8D-54D6-13AB-13F6-DDA3B1C1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636E3D-ED8E-C5A5-AED1-681F4E5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63D281-5D2E-D086-B53D-10BA11BF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997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99A58-FCBF-7F65-8004-AF4B08EE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0F2108-FA79-FE59-ACEC-8D49CC4A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0ED0DB-5721-6739-01E2-0855ED87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C0ADF0-529B-0513-13F9-6A130323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077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A9F1B2-9FBF-0CBF-E677-0F97E4AC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2DB17C-97C1-ED65-0330-2058B7A8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B86E84-BF45-7E4D-E105-253E3B0C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15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1622E-41E3-D0F3-EC8E-10042B71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F293B7-67C0-F0E3-DBA5-1DB47D5A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8647C5-E3E0-90DF-0A04-8C435FC3D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AF0DED-E0E4-E4A3-0473-EC1B54B3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07274F-E1CE-826E-9A9C-071DFB9B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CBB06-1BBC-FE3C-C218-B568248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73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C1A3E-DD27-43A4-6AD5-C9773E6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94E739-E412-ED7B-F06F-757AF8432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8ECF06-9CC3-6B39-0FB7-DF197BF14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3F76BB-EA8C-6744-CC14-767F0811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585171-D7CA-5F82-B625-530671F9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1858FF-7B5D-B575-9C32-A69EA782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701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51070-4D9B-4FAF-ABFF-109DA6C6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0125C7-C3B7-4348-0F9E-4D37FA62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89F64-6AA8-C141-D2D7-F84F3D027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BFB20-A1CF-4141-8358-F91D2DDBDBC2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33120-BFBB-F575-4244-02431B1E7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03E3EB-C304-0182-A5B9-35746ABCE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80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лямбда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6AA13-C4FE-2F67-878E-129A78CC9A4A}"/>
              </a:ext>
            </a:extLst>
          </p:cNvPr>
          <p:cNvSpPr txBox="1"/>
          <p:nvPr/>
        </p:nvSpPr>
        <p:spPr>
          <a:xfrm>
            <a:off x="-68826" y="236425"/>
            <a:ext cx="1226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Лямбда (анонімні функції)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58680-1A00-6949-58DF-CDC5A40C945D}"/>
              </a:ext>
            </a:extLst>
          </p:cNvPr>
          <p:cNvSpPr txBox="1"/>
          <p:nvPr/>
        </p:nvSpPr>
        <p:spPr>
          <a:xfrm>
            <a:off x="213852" y="921689"/>
            <a:ext cx="11840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лямбда-функція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(або </a:t>
            </a:r>
            <a:r>
              <a:rPr lang="uk-UA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“анонімна функція”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 — це спеціальний тип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без імені.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7266B9B-8101-8026-1C52-98A30F24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1594"/>
              </p:ext>
            </p:extLst>
          </p:nvPr>
        </p:nvGraphicFramePr>
        <p:xfrm>
          <a:off x="213852" y="1763472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34689765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26299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'Hello, World!'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728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125D38-9A4D-FE8A-9ADD-9B0CA4E66674}"/>
              </a:ext>
            </a:extLst>
          </p:cNvPr>
          <p:cNvSpPr txBox="1"/>
          <p:nvPr/>
        </p:nvSpPr>
        <p:spPr>
          <a:xfrm>
            <a:off x="213851" y="2319123"/>
            <a:ext cx="925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лямбда-функцію, яка виводить текст </a:t>
            </a:r>
            <a:r>
              <a:rPr lang="uk-UA" dirty="0" err="1"/>
              <a:t>Hello</a:t>
            </a:r>
            <a:r>
              <a:rPr lang="uk-UA" dirty="0"/>
              <a:t>, </a:t>
            </a:r>
            <a:r>
              <a:rPr lang="uk-UA" dirty="0" err="1"/>
              <a:t>World</a:t>
            </a:r>
            <a:r>
              <a:rPr lang="uk-UA" dirty="0"/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3A5D-701A-E413-7BB3-29941A88600F}"/>
              </a:ext>
            </a:extLst>
          </p:cNvPr>
          <p:cNvSpPr txBox="1"/>
          <p:nvPr/>
        </p:nvSpPr>
        <p:spPr>
          <a:xfrm>
            <a:off x="3688" y="2985174"/>
            <a:ext cx="12188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Оголошення лямбда-функції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FA471-63C7-FE78-995D-03D1095338A4}"/>
              </a:ext>
            </a:extLst>
          </p:cNvPr>
          <p:cNvSpPr txBox="1"/>
          <p:nvPr/>
        </p:nvSpPr>
        <p:spPr>
          <a:xfrm>
            <a:off x="213850" y="3631505"/>
            <a:ext cx="11604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Ключове слово </a:t>
            </a:r>
            <a:r>
              <a:rPr lang="uk-UA" dirty="0" err="1"/>
              <a:t>lambda</a:t>
            </a:r>
            <a:r>
              <a:rPr lang="uk-UA" dirty="0"/>
              <a:t> (замість </a:t>
            </a:r>
            <a:r>
              <a:rPr lang="uk-UA" dirty="0" err="1"/>
              <a:t>def</a:t>
            </a:r>
            <a:r>
              <a:rPr lang="uk-UA" dirty="0"/>
              <a:t>) використовується для створення лямбда-функції. Синтаксис оголошення лямбда-функції: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B5B323D-676C-C68C-705E-4E2471DEF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12799"/>
              </p:ext>
            </p:extLst>
          </p:nvPr>
        </p:nvGraphicFramePr>
        <p:xfrm>
          <a:off x="213852" y="4304567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07929791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977036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аргумент</a:t>
                      </a:r>
                      <a:r>
                        <a:rPr lang="uk-UA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и</a:t>
                      </a:r>
                      <a:r>
                        <a:rPr lang="uk-UA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uk-UA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вираз</a:t>
                      </a:r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651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BD11EFF-545E-470C-9BE4-5AC84BB979A8}"/>
              </a:ext>
            </a:extLst>
          </p:cNvPr>
          <p:cNvSpPr txBox="1"/>
          <p:nvPr/>
        </p:nvSpPr>
        <p:spPr>
          <a:xfrm>
            <a:off x="213850" y="4756255"/>
            <a:ext cx="6130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Тут:     </a:t>
            </a:r>
          </a:p>
          <a:p>
            <a:r>
              <a:rPr lang="uk-UA" dirty="0"/>
              <a:t>аргумент(и) — будь-яке значення, яке передається лямбда-функції;    </a:t>
            </a:r>
          </a:p>
          <a:p>
            <a:r>
              <a:rPr lang="uk-UA" dirty="0"/>
              <a:t> вираз — цей </a:t>
            </a:r>
            <a:r>
              <a:rPr lang="uk-UA" dirty="0" err="1"/>
              <a:t>стейтмент</a:t>
            </a:r>
            <a:r>
              <a:rPr lang="uk-UA" dirty="0"/>
              <a:t> виконується та повертається.</a:t>
            </a:r>
          </a:p>
        </p:txBody>
      </p:sp>
    </p:spTree>
    <p:extLst>
      <p:ext uri="{BB962C8B-B14F-4D97-AF65-F5344CB8AC3E}">
        <p14:creationId xmlns:p14="http://schemas.microsoft.com/office/powerpoint/2010/main" val="16348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882D-EB8C-A8B6-1907-4ABA72EFBDC1}"/>
              </a:ext>
            </a:extLst>
          </p:cNvPr>
          <p:cNvSpPr txBox="1"/>
          <p:nvPr/>
        </p:nvSpPr>
        <p:spPr>
          <a:xfrm>
            <a:off x="226142" y="11230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 приклад:</a:t>
            </a:r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D46D757-52B1-DC3F-5915-C60678775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77153"/>
              </p:ext>
            </p:extLst>
          </p:nvPr>
        </p:nvGraphicFramePr>
        <p:xfrm>
          <a:off x="299893" y="1596323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404291248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37700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'Hello, World!'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7718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CB9962-5A03-0695-121A-94F930FA9A21}"/>
              </a:ext>
            </a:extLst>
          </p:cNvPr>
          <p:cNvSpPr txBox="1"/>
          <p:nvPr/>
        </p:nvSpPr>
        <p:spPr>
          <a:xfrm>
            <a:off x="226142" y="21725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визначили лямбда-функцію, яку присвоїли змінній з іменем </a:t>
            </a:r>
            <a:r>
              <a:rPr lang="uk-UA" dirty="0" err="1"/>
              <a:t>greet</a:t>
            </a:r>
            <a:r>
              <a:rPr lang="uk-UA" dirty="0"/>
              <a:t>.  Щоб виконати цю лямбда-функцію нам потрібно її викликати. Ось як ми можемо викликати лямбда-функцію: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DD79731-6034-9F05-7112-29D9E1E4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79617"/>
              </p:ext>
            </p:extLst>
          </p:nvPr>
        </p:nvGraphicFramePr>
        <p:xfrm>
          <a:off x="368719" y="3583312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40033224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716352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Викликаємо лямбда-функцію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994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DC351B-DCE3-8926-026E-3C43129B6BF6}"/>
              </a:ext>
            </a:extLst>
          </p:cNvPr>
          <p:cNvSpPr txBox="1"/>
          <p:nvPr/>
        </p:nvSpPr>
        <p:spPr>
          <a:xfrm>
            <a:off x="299893" y="43477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Дана лямбда-функція просто виводить текст </a:t>
            </a:r>
            <a:r>
              <a:rPr lang="uk-UA" dirty="0" err="1"/>
              <a:t>Hello</a:t>
            </a:r>
            <a:r>
              <a:rPr lang="uk-UA" dirty="0"/>
              <a:t>, </a:t>
            </a:r>
            <a:r>
              <a:rPr lang="uk-UA" dirty="0" err="1"/>
              <a:t>World</a:t>
            </a:r>
            <a:r>
              <a:rPr lang="uk-UA" dirty="0"/>
              <a:t>!.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1B123-FB3C-C234-BE08-10A216A6EABD}"/>
              </a:ext>
            </a:extLst>
          </p:cNvPr>
          <p:cNvSpPr txBox="1"/>
          <p:nvPr/>
        </p:nvSpPr>
        <p:spPr>
          <a:xfrm>
            <a:off x="-68826" y="101544"/>
            <a:ext cx="1226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Лямбда (анонімні функції)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005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84A2E2-2128-E848-033E-640D2EB1CF9E}"/>
              </a:ext>
            </a:extLst>
          </p:cNvPr>
          <p:cNvSpPr txBox="1"/>
          <p:nvPr/>
        </p:nvSpPr>
        <p:spPr>
          <a:xfrm>
            <a:off x="0" y="8587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Лямбда-</a:t>
            </a:r>
            <a:r>
              <a:rPr lang="ru-RU" sz="32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функція</a:t>
            </a:r>
            <a:r>
              <a:rPr lang="ru-RU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аргументами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8B8A4-FB08-5140-1EA9-44C9FB942C90}"/>
              </a:ext>
            </a:extLst>
          </p:cNvPr>
          <p:cNvSpPr txBox="1"/>
          <p:nvPr/>
        </p:nvSpPr>
        <p:spPr>
          <a:xfrm>
            <a:off x="403123" y="6485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 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звичайні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лямбда-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також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приймати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аргументи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E1B8A9B-082D-5375-BFFD-AA20C9D2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52915"/>
              </p:ext>
            </p:extLst>
          </p:nvPr>
        </p:nvGraphicFramePr>
        <p:xfrm>
          <a:off x="403123" y="1499967"/>
          <a:ext cx="7895283" cy="146304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76719247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137821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Лямбда-функція, яка приймає 1 аргумент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greet_user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'Hey there,'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лямбда-функції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greet_user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'Delilah'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07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C74912-EE1B-AA66-150D-761E80ADCDCA}"/>
              </a:ext>
            </a:extLst>
          </p:cNvPr>
          <p:cNvSpPr txBox="1"/>
          <p:nvPr/>
        </p:nvSpPr>
        <p:spPr>
          <a:xfrm>
            <a:off x="3048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Результат: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F6BBC-0D37-6FEE-B700-90D5B5BB0EED}"/>
              </a:ext>
            </a:extLst>
          </p:cNvPr>
          <p:cNvSpPr txBox="1"/>
          <p:nvPr/>
        </p:nvSpPr>
        <p:spPr>
          <a:xfrm>
            <a:off x="309706" y="3710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Hey there, Delilah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AC22D-AF3F-5BE0-552D-5C127BD49A71}"/>
              </a:ext>
            </a:extLst>
          </p:cNvPr>
          <p:cNvSpPr txBox="1"/>
          <p:nvPr/>
        </p:nvSpPr>
        <p:spPr>
          <a:xfrm>
            <a:off x="304800" y="417632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/>
              <a:t>Тут ми присвоїли лямбда-функцію змінній </a:t>
            </a:r>
            <a:r>
              <a:rPr lang="uk-UA" sz="2000" dirty="0" err="1"/>
              <a:t>greet_user</a:t>
            </a:r>
            <a:r>
              <a:rPr lang="uk-UA" sz="2000" dirty="0"/>
              <a:t>. </a:t>
            </a:r>
            <a:r>
              <a:rPr lang="uk-UA" sz="2000" dirty="0" err="1"/>
              <a:t>name</a:t>
            </a:r>
            <a:r>
              <a:rPr lang="uk-UA" sz="2000" dirty="0"/>
              <a:t> після ключового слова </a:t>
            </a:r>
            <a:r>
              <a:rPr lang="uk-UA" sz="2000" dirty="0" err="1"/>
              <a:t>lambda</a:t>
            </a:r>
            <a:r>
              <a:rPr lang="uk-UA" sz="2000" dirty="0"/>
              <a:t> вказує на те, що лямбда-функція приймає аргумент з іменем </a:t>
            </a:r>
            <a:r>
              <a:rPr lang="uk-UA" sz="2000" dirty="0" err="1"/>
              <a:t>name</a:t>
            </a:r>
            <a:r>
              <a:rPr lang="uk-U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19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B474DF-504F-FEA5-ACB4-7164BAF3FE69}"/>
              </a:ext>
            </a:extLst>
          </p:cNvPr>
          <p:cNvSpPr txBox="1"/>
          <p:nvPr/>
        </p:nvSpPr>
        <p:spPr>
          <a:xfrm>
            <a:off x="0" y="9877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Як </a:t>
            </a:r>
            <a:r>
              <a:rPr lang="ru-RU" sz="40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використовувати</a:t>
            </a:r>
            <a:r>
              <a:rPr lang="ru-RU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лямбда-</a:t>
            </a:r>
            <a:r>
              <a:rPr lang="ru-RU" sz="40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функцію</a:t>
            </a:r>
            <a:r>
              <a:rPr lang="ru-RU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</a:t>
            </a:r>
            <a:r>
              <a:rPr lang="ru-RU" sz="40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filter</a:t>
            </a:r>
            <a:r>
              <a:rPr lang="ru-RU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73B91-6599-EEB1-5BA5-E87BC32A3803}"/>
              </a:ext>
            </a:extLst>
          </p:cNvPr>
          <p:cNvSpPr txBox="1"/>
          <p:nvPr/>
        </p:nvSpPr>
        <p:spPr>
          <a:xfrm>
            <a:off x="329381" y="918072"/>
            <a:ext cx="6184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</a:t>
            </a:r>
            <a:r>
              <a:rPr lang="uk-UA" dirty="0" err="1"/>
              <a:t>filter</a:t>
            </a:r>
            <a:r>
              <a:rPr lang="uk-UA" dirty="0"/>
              <a:t>() в </a:t>
            </a:r>
            <a:r>
              <a:rPr lang="uk-UA" dirty="0" err="1"/>
              <a:t>Python</a:t>
            </a:r>
            <a:r>
              <a:rPr lang="uk-UA" dirty="0"/>
              <a:t> приймає функцію та </a:t>
            </a:r>
            <a:r>
              <a:rPr lang="uk-UA" dirty="0" err="1"/>
              <a:t>ітерований</a:t>
            </a:r>
            <a:r>
              <a:rPr lang="uk-UA" dirty="0"/>
              <a:t> об’єкт (списки, кортежі та рядки) як аргументи. Функція викликається зі всіма елементами в списку, і повертається новий список, що містить елементи, для яких функція визначила значення </a:t>
            </a:r>
            <a:r>
              <a:rPr lang="uk-UA" dirty="0" err="1"/>
              <a:t>True</a:t>
            </a:r>
            <a:r>
              <a:rPr lang="uk-UA" dirty="0"/>
              <a:t>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6148AF4-CB6E-4675-A18A-80A55B9B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72922"/>
              </p:ext>
            </p:extLst>
          </p:nvPr>
        </p:nvGraphicFramePr>
        <p:xfrm>
          <a:off x="329381" y="2506812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107663782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361298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Програма фільтрації лише парних елементів зі списку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new_list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filter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new_list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9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D0B050-11A3-5859-977F-AD6755CFE2B6}"/>
              </a:ext>
            </a:extLst>
          </p:cNvPr>
          <p:cNvSpPr txBox="1"/>
          <p:nvPr/>
        </p:nvSpPr>
        <p:spPr>
          <a:xfrm>
            <a:off x="260555" y="4355584"/>
            <a:ext cx="6184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[4, 6, 8, 12]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3EEC2-052B-D399-F62A-E4F88A135414}"/>
              </a:ext>
            </a:extLst>
          </p:cNvPr>
          <p:cNvSpPr txBox="1"/>
          <p:nvPr/>
        </p:nvSpPr>
        <p:spPr>
          <a:xfrm>
            <a:off x="260555" y="4912512"/>
            <a:ext cx="6184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Тут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filter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повертає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лише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парні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числа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списку.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634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DBF12-F87F-866F-B2D5-4E8684028C32}"/>
              </a:ext>
            </a:extLst>
          </p:cNvPr>
          <p:cNvSpPr txBox="1"/>
          <p:nvPr/>
        </p:nvSpPr>
        <p:spPr>
          <a:xfrm>
            <a:off x="0" y="25609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Як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використовувати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лямбда-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функцію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map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()?</a:t>
            </a:r>
          </a:p>
          <a:p>
            <a:pPr algn="ctr"/>
            <a:br>
              <a:rPr lang="ru-RU" dirty="0"/>
            </a:b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D3553-47BD-209A-5091-798518384F2E}"/>
              </a:ext>
            </a:extLst>
          </p:cNvPr>
          <p:cNvSpPr txBox="1"/>
          <p:nvPr/>
        </p:nvSpPr>
        <p:spPr>
          <a:xfrm>
            <a:off x="393291" y="7177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map()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приймає функцію та об’єкт, що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ітерується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(списки, кортежі та рядки) як аргументи. Функція викликається зі всіма елементами у списку і повертається новий список, який містить елементи, що повертаються цією функцією для кожного елемента.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F8F71-C80A-75AC-1BDA-EA352AD66DD9}"/>
              </a:ext>
            </a:extLst>
          </p:cNvPr>
          <p:cNvSpPr txBox="1"/>
          <p:nvPr/>
        </p:nvSpPr>
        <p:spPr>
          <a:xfrm>
            <a:off x="393291" y="2564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Наприклад: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D97BB86-C1B7-5241-4E5A-31A75A8AE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3994"/>
              </p:ext>
            </p:extLst>
          </p:nvPr>
        </p:nvGraphicFramePr>
        <p:xfrm>
          <a:off x="393291" y="2933746"/>
          <a:ext cx="9901083" cy="2011680"/>
        </p:xfrm>
        <a:graphic>
          <a:graphicData uri="http://schemas.openxmlformats.org/drawingml/2006/table">
            <a:tbl>
              <a:tblPr/>
              <a:tblGrid>
                <a:gridCol w="351066">
                  <a:extLst>
                    <a:ext uri="{9D8B030D-6E8A-4147-A177-3AD203B41FA5}">
                      <a16:colId xmlns:a16="http://schemas.microsoft.com/office/drawing/2014/main" val="841501043"/>
                    </a:ext>
                  </a:extLst>
                </a:gridCol>
                <a:gridCol w="9550017">
                  <a:extLst>
                    <a:ext uri="{9D8B030D-6E8A-4147-A177-3AD203B41FA5}">
                      <a16:colId xmlns:a16="http://schemas.microsoft.com/office/drawing/2014/main" val="1074720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Програма подвоєння значень кожного елемента списку за допомогою функції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map()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new_list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map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new_list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923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5048A2-C7BD-4BA4-1469-26247F840A92}"/>
              </a:ext>
            </a:extLst>
          </p:cNvPr>
          <p:cNvSpPr txBox="1"/>
          <p:nvPr/>
        </p:nvSpPr>
        <p:spPr>
          <a:xfrm>
            <a:off x="471949" y="52169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[2, 10, 8, 12, 16, 22, 6, 24]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2A8CB-D763-F9EB-BF14-33633517E60C}"/>
              </a:ext>
            </a:extLst>
          </p:cNvPr>
          <p:cNvSpPr txBox="1"/>
          <p:nvPr/>
        </p:nvSpPr>
        <p:spPr>
          <a:xfrm>
            <a:off x="471949" y="58115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Тут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map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подвоює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списку.</a:t>
            </a:r>
          </a:p>
          <a:p>
            <a:b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2110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548</Words>
  <Application>Microsoft Office PowerPoint</Application>
  <PresentationFormat>Широкоэкранный</PresentationFormat>
  <Paragraphs>77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Aptos</vt:lpstr>
      <vt:lpstr>Aptos Display</vt:lpstr>
      <vt:lpstr>Arial</vt:lpstr>
      <vt:lpstr>Cascadia Code</vt:lpstr>
      <vt:lpstr>Comfortaa</vt:lpstr>
      <vt:lpstr>Courier New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3</cp:revision>
  <dcterms:created xsi:type="dcterms:W3CDTF">2024-08-21T14:56:24Z</dcterms:created>
  <dcterms:modified xsi:type="dcterms:W3CDTF">2024-09-08T17:34:34Z</dcterms:modified>
</cp:coreProperties>
</file>