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62" r:id="rId7"/>
    <p:sldId id="259" r:id="rId8"/>
    <p:sldId id="263" r:id="rId9"/>
    <p:sldId id="258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7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36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0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936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0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0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4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89F0BB-E580-4119-9E7F-D4D4E7E77AFA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0728DD-DF6A-474B-BCF9-10D4F1E9D3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0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FC910-35B7-319F-5CA4-8ADA0A294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2024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F48C6-EB1D-C2B3-E974-EE2C8A36C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Веб-приложение - календарь с мероприятиями.</a:t>
            </a:r>
          </a:p>
          <a:p>
            <a:r>
              <a:rPr lang="ru-RU" dirty="0"/>
              <a:t>Команда: </a:t>
            </a:r>
            <a:r>
              <a:rPr lang="ru-RU" dirty="0" err="1"/>
              <a:t>иКамнемВниз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3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EE43A-6951-0C1F-618A-97A5A24C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28" y="3081722"/>
            <a:ext cx="10953344" cy="694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2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73B8-742A-6E87-077E-3A01EEDA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1842681-E219-23BC-CC9C-CD0FAB98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" y="0"/>
            <a:ext cx="12135908" cy="6858001"/>
          </a:xfrm>
        </p:spPr>
      </p:pic>
    </p:spTree>
    <p:extLst>
      <p:ext uri="{BB962C8B-B14F-4D97-AF65-F5344CB8AC3E}">
        <p14:creationId xmlns:p14="http://schemas.microsoft.com/office/powerpoint/2010/main" val="420817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7C8CB-1F93-AE79-B9ED-23AB97F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068516"/>
            <a:ext cx="9692640" cy="720968"/>
          </a:xfrm>
        </p:spPr>
        <p:txBody>
          <a:bodyPr/>
          <a:lstStyle/>
          <a:p>
            <a:pPr algn="ctr"/>
            <a:r>
              <a:rPr lang="ru-RU" dirty="0"/>
              <a:t>Основная часть </a:t>
            </a:r>
          </a:p>
        </p:txBody>
      </p:sp>
    </p:spTree>
    <p:extLst>
      <p:ext uri="{BB962C8B-B14F-4D97-AF65-F5344CB8AC3E}">
        <p14:creationId xmlns:p14="http://schemas.microsoft.com/office/powerpoint/2010/main" val="8824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A3C4-95B6-E658-1F62-0D20C36C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6744B40-1B6F-B0A9-9702-8B92B01A6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7" y="-57778"/>
            <a:ext cx="12340394" cy="6973556"/>
          </a:xfrm>
        </p:spPr>
      </p:pic>
    </p:spTree>
    <p:extLst>
      <p:ext uri="{BB962C8B-B14F-4D97-AF65-F5344CB8AC3E}">
        <p14:creationId xmlns:p14="http://schemas.microsoft.com/office/powerpoint/2010/main" val="344710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92C4F-F3F9-5DC8-DF61-342B00E2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6C3165B-9C4F-D01D-C147-4AE2DB01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" y="0"/>
            <a:ext cx="12135907" cy="6858000"/>
          </a:xfrm>
        </p:spPr>
      </p:pic>
    </p:spTree>
    <p:extLst>
      <p:ext uri="{BB962C8B-B14F-4D97-AF65-F5344CB8AC3E}">
        <p14:creationId xmlns:p14="http://schemas.microsoft.com/office/powerpoint/2010/main" val="399350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BB1FA-2110-8B36-0F58-CBFFF3DF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0A9CAA0-D4B4-DDA5-445C-0142562E7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" y="0"/>
            <a:ext cx="12130025" cy="6854676"/>
          </a:xfrm>
        </p:spPr>
      </p:pic>
    </p:spTree>
    <p:extLst>
      <p:ext uri="{BB962C8B-B14F-4D97-AF65-F5344CB8AC3E}">
        <p14:creationId xmlns:p14="http://schemas.microsoft.com/office/powerpoint/2010/main" val="283170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DB113-332C-B65F-5A46-DF06152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967581"/>
            <a:ext cx="9692640" cy="922837"/>
          </a:xfrm>
        </p:spPr>
        <p:txBody>
          <a:bodyPr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73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C02CA9F-837C-4F94-6F01-71A2F225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EC8D8-571B-10AA-BD52-FEBB96F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r>
              <a:rPr lang="ru-RU" dirty="0"/>
              <a:t>Итоговое представление сайта</a:t>
            </a:r>
          </a:p>
        </p:txBody>
      </p:sp>
    </p:spTree>
    <p:extLst>
      <p:ext uri="{BB962C8B-B14F-4D97-AF65-F5344CB8AC3E}">
        <p14:creationId xmlns:p14="http://schemas.microsoft.com/office/powerpoint/2010/main" val="378807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FC1063-A8FD-4806-A9FE-7FAFDCEA5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D8CF82-F64D-47ED-AE0B-6739F7DFC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87B5CF4-9DF1-CD8D-D471-6412838FA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3" r="2" b="3291"/>
          <a:stretch/>
        </p:blipFill>
        <p:spPr>
          <a:xfrm>
            <a:off x="2103883" y="10"/>
            <a:ext cx="7085073" cy="3383270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60C5A5B-EA63-A364-7331-15E5F566B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 r="2" b="3270"/>
          <a:stretch/>
        </p:blipFill>
        <p:spPr>
          <a:xfrm>
            <a:off x="2103883" y="3474721"/>
            <a:ext cx="7085073" cy="338328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C1215D5-FBB4-42EE-A9BB-BE660FB49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E00CA-F87B-8646-C77F-FC39C51A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при разработке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ACD79-3771-92BC-F801-73A1254A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PostgreSQL</a:t>
            </a:r>
          </a:p>
          <a:p>
            <a:r>
              <a:rPr lang="ru-RU" dirty="0"/>
              <a:t>Среда разработки - </a:t>
            </a:r>
            <a:r>
              <a:rPr lang="en-US" dirty="0" err="1"/>
              <a:t>PhpStorm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, программное обеспечение, Мультимедийное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F7FFFE5-7F3F-3FB9-4FB0-E7CA95DA6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"/>
          <a:stretch/>
        </p:blipFill>
        <p:spPr>
          <a:xfrm>
            <a:off x="20" y="110532"/>
            <a:ext cx="12207220" cy="6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4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587A888-A85D-8471-131A-96493285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"/>
          <a:stretch/>
        </p:blipFill>
        <p:spPr>
          <a:xfrm>
            <a:off x="20" y="120580"/>
            <a:ext cx="12207220" cy="66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95E4703-EF58-133B-82AC-AA69289F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"/>
          <a:stretch/>
        </p:blipFill>
        <p:spPr>
          <a:xfrm>
            <a:off x="20" y="100804"/>
            <a:ext cx="12207220" cy="6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2696-61C5-13F9-2C98-11E4B31E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с нуля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9963F-8A11-6BE9-514A-D13FB6DF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приняли участие в </a:t>
            </a:r>
            <a:r>
              <a:rPr lang="ru-RU" dirty="0" err="1"/>
              <a:t>хакатоне</a:t>
            </a:r>
            <a:r>
              <a:rPr lang="ru-RU" dirty="0"/>
              <a:t>, будучи «зелеными» в веб программировании, так как у нас совсем не было опыта мы разбирались во всем с «нуля».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Цель нашей работы – создание полноценного и автоматизированного </a:t>
            </a:r>
            <a:r>
              <a:rPr lang="en-US" dirty="0"/>
              <a:t>backend’</a:t>
            </a:r>
            <a:r>
              <a:rPr lang="ru-RU" dirty="0"/>
              <a:t>а с поддержкой ООП для простоты работы 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33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FA1FC-A7B9-56E5-9D97-A2D91A01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671DC-A1FC-F8FD-5025-2983E37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 основу проекта был взят принцип </a:t>
            </a:r>
            <a:r>
              <a:rPr lang="en-US" dirty="0"/>
              <a:t>MVC </a:t>
            </a:r>
            <a:r>
              <a:rPr lang="ru-RU" dirty="0"/>
              <a:t>(модель-представление-контроллер)</a:t>
            </a:r>
          </a:p>
          <a:p>
            <a:pPr marL="0" indent="0">
              <a:buNone/>
            </a:pPr>
            <a:r>
              <a:rPr lang="ru-RU" dirty="0"/>
              <a:t>Смысл </a:t>
            </a:r>
            <a:r>
              <a:rPr lang="en-US" dirty="0"/>
              <a:t>MVC – </a:t>
            </a:r>
            <a:r>
              <a:rPr lang="ru-RU" dirty="0"/>
              <a:t>разделение проекта на независимые друг от друга компоненты, позволяющие облегчить создание и поддержку веб проектов.</a:t>
            </a:r>
          </a:p>
          <a:p>
            <a:pPr marL="0" indent="0">
              <a:buNone/>
            </a:pPr>
            <a:r>
              <a:rPr lang="ru-RU" dirty="0"/>
              <a:t>Модель – представление данных </a:t>
            </a:r>
          </a:p>
          <a:p>
            <a:pPr marL="0" indent="0">
              <a:buNone/>
            </a:pPr>
            <a:r>
              <a:rPr lang="ru-RU" dirty="0"/>
              <a:t>Контроллер – управление всей логикой</a:t>
            </a:r>
          </a:p>
          <a:p>
            <a:pPr marL="0" indent="0">
              <a:buNone/>
            </a:pPr>
            <a:r>
              <a:rPr lang="ru-RU" dirty="0"/>
              <a:t>Представление – отображение для клиентов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49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4A70C-EAB8-E50C-F974-FF2F562B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991255"/>
            <a:ext cx="9692640" cy="875489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46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9D65A-BB5D-6186-F5E1-611DE4B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Объект 10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0399700-BD47-1258-2AD1-0038EFA54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" y="0"/>
            <a:ext cx="12137936" cy="6859147"/>
          </a:xfrm>
        </p:spPr>
      </p:pic>
    </p:spTree>
    <p:extLst>
      <p:ext uri="{BB962C8B-B14F-4D97-AF65-F5344CB8AC3E}">
        <p14:creationId xmlns:p14="http://schemas.microsoft.com/office/powerpoint/2010/main" val="284167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053D9-9325-7659-A62C-CA82D3D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65AC55C-F7CF-878D-0BFF-CA100AAE1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" y="0"/>
            <a:ext cx="12127888" cy="6853469"/>
          </a:xfrm>
        </p:spPr>
      </p:pic>
    </p:spTree>
    <p:extLst>
      <p:ext uri="{BB962C8B-B14F-4D97-AF65-F5344CB8AC3E}">
        <p14:creationId xmlns:p14="http://schemas.microsoft.com/office/powerpoint/2010/main" val="51537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21439-4618-1796-AFAC-B2F4709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3086739"/>
            <a:ext cx="10507040" cy="691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4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B809-83CA-7D45-748A-56EA1766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871EF8B-468E-FE7A-5ED5-44F1A40C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7"/>
            <a:ext cx="12137936" cy="6859147"/>
          </a:xfrm>
        </p:spPr>
      </p:pic>
    </p:spTree>
    <p:extLst>
      <p:ext uri="{BB962C8B-B14F-4D97-AF65-F5344CB8AC3E}">
        <p14:creationId xmlns:p14="http://schemas.microsoft.com/office/powerpoint/2010/main" val="161041509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0948D0D3A58AB4A967CD4AE9E89507D" ma:contentTypeVersion="8" ma:contentTypeDescription="Создание документа." ma:contentTypeScope="" ma:versionID="08782368e4c3918127d7875297055f88">
  <xsd:schema xmlns:xsd="http://www.w3.org/2001/XMLSchema" xmlns:xs="http://www.w3.org/2001/XMLSchema" xmlns:p="http://schemas.microsoft.com/office/2006/metadata/properties" xmlns:ns3="ebb53097-7a14-4b8f-9d47-531d10a2a25b" targetNamespace="http://schemas.microsoft.com/office/2006/metadata/properties" ma:root="true" ma:fieldsID="a9f5eb13223c7e817c1bb85834818401" ns3:_="">
    <xsd:import namespace="ebb53097-7a14-4b8f-9d47-531d10a2a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53097-7a14-4b8f-9d47-531d10a2a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b53097-7a14-4b8f-9d47-531d10a2a25b" xsi:nil="true"/>
  </documentManagement>
</p:properties>
</file>

<file path=customXml/itemProps1.xml><?xml version="1.0" encoding="utf-8"?>
<ds:datastoreItem xmlns:ds="http://schemas.openxmlformats.org/officeDocument/2006/customXml" ds:itemID="{A531B525-1376-4D7D-8B3B-561A5FB74D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b53097-7a14-4b8f-9d47-531d10a2a2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655B8F-5312-419A-858D-3C5F445514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B0174-985B-4564-A414-162F29A201CF}">
  <ds:schemaRefs>
    <ds:schemaRef ds:uri="http://purl.org/dc/dcmitype/"/>
    <ds:schemaRef ds:uri="http://schemas.microsoft.com/office/2006/documentManagement/types"/>
    <ds:schemaRef ds:uri="http://www.w3.org/XML/1998/namespace"/>
    <ds:schemaRef ds:uri="ebb53097-7a14-4b8f-9d47-531d10a2a25b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126</TotalTime>
  <Words>136</Words>
  <Application>Microsoft Office PowerPoint</Application>
  <PresentationFormat>Широкоэкранный</PresentationFormat>
  <Paragraphs>23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Вид</vt:lpstr>
      <vt:lpstr>Хакатон 2024</vt:lpstr>
      <vt:lpstr>Использованные при разработке средства</vt:lpstr>
      <vt:lpstr>Проект с нуля</vt:lpstr>
      <vt:lpstr>Принципы создания</vt:lpstr>
      <vt:lpstr>Models</vt:lpstr>
      <vt:lpstr>Презентация PowerPoint</vt:lpstr>
      <vt:lpstr>Презентация PowerPoint</vt:lpstr>
      <vt:lpstr>Controller</vt:lpstr>
      <vt:lpstr>Презентация PowerPoint</vt:lpstr>
      <vt:lpstr>View</vt:lpstr>
      <vt:lpstr>Презентация PowerPoint</vt:lpstr>
      <vt:lpstr>Основная часть </vt:lpstr>
      <vt:lpstr>Презентация PowerPoint</vt:lpstr>
      <vt:lpstr>Презентация PowerPoint</vt:lpstr>
      <vt:lpstr>Презентация PowerPoint</vt:lpstr>
      <vt:lpstr>Docker</vt:lpstr>
      <vt:lpstr>Презентация PowerPoint</vt:lpstr>
      <vt:lpstr>Итоговое представление сайта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2024</dc:title>
  <dc:creator>Балданов Цыденжап Баирович</dc:creator>
  <cp:lastModifiedBy>Сергей Сытников</cp:lastModifiedBy>
  <cp:revision>4</cp:revision>
  <dcterms:created xsi:type="dcterms:W3CDTF">2024-11-21T11:19:04Z</dcterms:created>
  <dcterms:modified xsi:type="dcterms:W3CDTF">2024-11-21T15:14:21Z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0x010100D0948D0D3A58AB4A967CD4AE9E89507D</vt:lpwstr>
  </property>
</Properties>
</file>