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89" r:id="rId4"/>
    <p:sldId id="290" r:id="rId5"/>
    <p:sldId id="305" r:id="rId6"/>
    <p:sldId id="306" r:id="rId7"/>
    <p:sldId id="307" r:id="rId8"/>
    <p:sldId id="308" r:id="rId9"/>
    <p:sldId id="300" r:id="rId10"/>
    <p:sldId id="301" r:id="rId11"/>
    <p:sldId id="302" r:id="rId12"/>
    <p:sldId id="278" r:id="rId13"/>
    <p:sldId id="303" r:id="rId14"/>
    <p:sldId id="304" r:id="rId15"/>
    <p:sldId id="297" r:id="rId1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6666"/>
    <a:srgbClr val="00CCCC"/>
    <a:srgbClr val="5AA64F"/>
    <a:srgbClr val="9F8759"/>
    <a:srgbClr val="735545"/>
    <a:srgbClr val="33221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1" autoAdjust="0"/>
    <p:restoredTop sz="94660"/>
  </p:normalViewPr>
  <p:slideViewPr>
    <p:cSldViewPr>
      <p:cViewPr>
        <p:scale>
          <a:sx n="102" d="100"/>
          <a:sy n="102" d="100"/>
        </p:scale>
        <p:origin x="-39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B9CDB3D-76AA-4F17-9CB7-B506A34A2138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246B286-211F-4A2F-A92E-EEFB7940CF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52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9396C8-3D09-434F-B836-AA53C0E987E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5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860DE7-68E9-4EA0-A53D-D745E824F0F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5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CC18A-7369-4FBA-984F-5A989AA424AD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6A667-9038-440F-B7D1-B3B3D8AEA4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73139"/>
      </p:ext>
    </p:extLst>
  </p:cSld>
  <p:clrMapOvr>
    <a:masterClrMapping/>
  </p:clrMapOvr>
  <p:transition spd="slow"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10494-310A-4610-9DA9-AC4B5E1709CD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B564D-1EA5-4544-87CD-E8D97E19B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47522"/>
      </p:ext>
    </p:extLst>
  </p:cSld>
  <p:clrMapOvr>
    <a:masterClrMapping/>
  </p:clrMapOvr>
  <p:transition spd="slow"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3F794-9FE2-4607-BF25-41C82C536B93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0C8C5-1C3B-4177-B10F-BB516B916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17020"/>
      </p:ext>
    </p:extLst>
  </p:cSld>
  <p:clrMapOvr>
    <a:masterClrMapping/>
  </p:clrMapOvr>
  <p:transition spd="slow"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4F050-A5A2-4BB0-AF0C-C68490D6D6AE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E9068-5B4B-4B1E-A8D7-8FD8824843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89638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B3172-0F29-475D-8428-786B081493A5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6B9B1-7C1E-4046-BDD6-1DACB8A352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83374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F4F25-E9F4-47AA-9A49-E852A24E3570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4F5B8-D87B-4282-923A-3CF540824E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8416"/>
      </p:ext>
    </p:extLst>
  </p:cSld>
  <p:clrMapOvr>
    <a:masterClrMapping/>
  </p:clrMapOvr>
  <p:transition spd="slow"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5955F-937F-4C05-861E-5A0F877782FF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2817-FE27-4F12-8778-FB65F29E8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04251"/>
      </p:ext>
    </p:extLst>
  </p:cSld>
  <p:clrMapOvr>
    <a:masterClrMapping/>
  </p:clrMapOvr>
  <p:transition spd="slow"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F4CE6-94FD-4CCB-900E-EB151CA448C9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C39A7-6CAF-4054-AE36-F84AAC050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22012"/>
      </p:ext>
    </p:extLst>
  </p:cSld>
  <p:clrMapOvr>
    <a:masterClrMapping/>
  </p:clrMapOvr>
  <p:transition spd="slow"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EE1F-E748-4253-ABFC-F43F118E7FB1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D3CBE-128F-46F9-8595-462A35CD73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6252"/>
      </p:ext>
    </p:extLst>
  </p:cSld>
  <p:clrMapOvr>
    <a:masterClrMapping/>
  </p:clrMapOvr>
  <p:transition spd="slow"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0C927-24C3-4488-B80F-7BE00D99E601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7277A-434A-4EB9-BC9D-78948F101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76296"/>
      </p:ext>
    </p:extLst>
  </p:cSld>
  <p:clrMapOvr>
    <a:masterClrMapping/>
  </p:clrMapOvr>
  <p:transition spd="slow"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981E1-0BA7-41F8-8BE6-8AD4050E1E50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A5E4-1136-4BA2-992C-8F42FC4C7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66469"/>
      </p:ext>
    </p:extLst>
  </p:cSld>
  <p:clrMapOvr>
    <a:masterClrMapping/>
  </p:clrMapOvr>
  <p:transition spd="slow"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B39EDA-7F28-46BC-8086-7755D8C6980F}" type="datetimeFigureOut">
              <a:rPr lang="zh-CN" altLang="en-US"/>
              <a:pPr>
                <a:defRPr/>
              </a:pPr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201D9C-C2B5-47DA-9543-D3F87F77C3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heel spokes="1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7"/>
          <p:cNvGrpSpPr>
            <a:grpSpLocks/>
          </p:cNvGrpSpPr>
          <p:nvPr/>
        </p:nvGrpSpPr>
        <p:grpSpPr bwMode="auto">
          <a:xfrm>
            <a:off x="3732981" y="714362"/>
            <a:ext cx="4943475" cy="5068888"/>
            <a:chOff x="1979712" y="481060"/>
            <a:chExt cx="4706741" cy="5403058"/>
          </a:xfrm>
        </p:grpSpPr>
        <p:pic>
          <p:nvPicPr>
            <p:cNvPr id="3090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839809"/>
              <a:ext cx="496443" cy="5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491630"/>
              <a:ext cx="2798035" cy="2005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图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81060"/>
              <a:ext cx="4706741" cy="5403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3" name="图片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209" y="2336685"/>
              <a:ext cx="495299" cy="169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43" y="3517900"/>
            <a:ext cx="6953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68" y="4330700"/>
            <a:ext cx="873125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25" y="715963"/>
            <a:ext cx="185737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973138"/>
            <a:ext cx="1281112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813050"/>
            <a:ext cx="11747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3894138"/>
            <a:ext cx="15113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63" y="700088"/>
            <a:ext cx="9271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214283" y="1123156"/>
            <a:ext cx="4357717" cy="120032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dirty="0" err="1" smtClean="0">
                <a:solidFill>
                  <a:schemeClr val="bg1"/>
                </a:solidFill>
                <a:latin typeface="Bodoni MT Black" pitchFamily="18" charset="0"/>
              </a:rPr>
              <a:t>GoBeng</a:t>
            </a:r>
            <a:endParaRPr lang="en-US" sz="7200" dirty="0" smtClean="0">
              <a:solidFill>
                <a:schemeClr val="bg1"/>
              </a:solidFill>
              <a:latin typeface="Bodoni MT Black" pitchFamily="18" charset="0"/>
            </a:endParaRPr>
          </a:p>
        </p:txBody>
      </p:sp>
      <p:pic>
        <p:nvPicPr>
          <p:cNvPr id="3085" name="图片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08" y="3927475"/>
            <a:ext cx="8001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图片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3" y="4381500"/>
            <a:ext cx="3254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图片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5" y="4494213"/>
            <a:ext cx="4127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图片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58" y="3800475"/>
            <a:ext cx="5651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9" name="图片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08" y="3970338"/>
            <a:ext cx="82391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6"/>
          <p:cNvSpPr txBox="1">
            <a:spLocks noChangeArrowheads="1"/>
          </p:cNvSpPr>
          <p:nvPr/>
        </p:nvSpPr>
        <p:spPr bwMode="auto">
          <a:xfrm>
            <a:off x="4911742" y="1538581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bg1"/>
                </a:solidFill>
              </a:rPr>
              <a:t>Rencana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Usaha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220" name="矩形 17"/>
          <p:cNvSpPr>
            <a:spLocks noChangeArrowheads="1"/>
          </p:cNvSpPr>
          <p:nvPr/>
        </p:nvSpPr>
        <p:spPr bwMode="auto">
          <a:xfrm>
            <a:off x="5000628" y="1971444"/>
            <a:ext cx="356555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didirikannya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GoBeng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bergerak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bidang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penawaran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jasa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khususnya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seputar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kendaraan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kami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sendiri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berinisiatif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memasarkan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barang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jasa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kami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sosial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media,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kepada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teman-teman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sepergaulan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lingkungan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masyarakat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</p:txBody>
      </p:sp>
      <p:pic>
        <p:nvPicPr>
          <p:cNvPr id="923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328738"/>
            <a:ext cx="367188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7609" y="357172"/>
            <a:ext cx="5012929" cy="523220"/>
            <a:chOff x="337590" y="356831"/>
            <a:chExt cx="5012675" cy="522683"/>
          </a:xfrm>
        </p:grpSpPr>
        <p:sp>
          <p:nvSpPr>
            <p:cNvPr id="27" name="燕尾形 26"/>
            <p:cNvSpPr/>
            <p:nvPr/>
          </p:nvSpPr>
          <p:spPr>
            <a:xfrm>
              <a:off x="1337664" y="399649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909061" y="399649"/>
              <a:ext cx="500038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51892" y="399649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37590" y="399649"/>
              <a:ext cx="285736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36" name="矩形 36"/>
            <p:cNvSpPr>
              <a:spLocks noChangeArrowheads="1"/>
            </p:cNvSpPr>
            <p:nvPr/>
          </p:nvSpPr>
          <p:spPr bwMode="auto">
            <a:xfrm>
              <a:off x="2194946" y="356831"/>
              <a:ext cx="3155319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ASPEK PEMASARAN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任意多边形 32"/>
          <p:cNvSpPr/>
          <p:nvPr/>
        </p:nvSpPr>
        <p:spPr>
          <a:xfrm>
            <a:off x="4214810" y="1500180"/>
            <a:ext cx="576262" cy="504825"/>
          </a:xfrm>
          <a:custGeom>
            <a:avLst/>
            <a:gdLst/>
            <a:ahLst/>
            <a:cxnLst/>
            <a:rect l="l" t="t" r="r" b="b"/>
            <a:pathLst>
              <a:path w="576064" h="504056">
                <a:moveTo>
                  <a:pt x="176705" y="193361"/>
                </a:moveTo>
                <a:cubicBezTo>
                  <a:pt x="184993" y="193361"/>
                  <a:pt x="191208" y="197568"/>
                  <a:pt x="195352" y="205981"/>
                </a:cubicBezTo>
                <a:cubicBezTo>
                  <a:pt x="199496" y="214395"/>
                  <a:pt x="201568" y="230824"/>
                  <a:pt x="201568" y="255269"/>
                </a:cubicBezTo>
                <a:cubicBezTo>
                  <a:pt x="201568" y="271928"/>
                  <a:pt x="200668" y="284193"/>
                  <a:pt x="198868" y="292062"/>
                </a:cubicBezTo>
                <a:cubicBezTo>
                  <a:pt x="197069" y="299931"/>
                  <a:pt x="194264" y="305687"/>
                  <a:pt x="190455" y="309329"/>
                </a:cubicBezTo>
                <a:cubicBezTo>
                  <a:pt x="186646" y="312970"/>
                  <a:pt x="182146" y="314791"/>
                  <a:pt x="176956" y="314791"/>
                </a:cubicBezTo>
                <a:cubicBezTo>
                  <a:pt x="169087" y="314791"/>
                  <a:pt x="163080" y="310501"/>
                  <a:pt x="158936" y="301920"/>
                </a:cubicBezTo>
                <a:cubicBezTo>
                  <a:pt x="154792" y="293339"/>
                  <a:pt x="152720" y="277328"/>
                  <a:pt x="152720" y="253888"/>
                </a:cubicBezTo>
                <a:cubicBezTo>
                  <a:pt x="152720" y="230698"/>
                  <a:pt x="154604" y="214813"/>
                  <a:pt x="158371" y="206232"/>
                </a:cubicBezTo>
                <a:cubicBezTo>
                  <a:pt x="162138" y="197652"/>
                  <a:pt x="168249" y="193361"/>
                  <a:pt x="176705" y="193361"/>
                </a:cubicBezTo>
                <a:close/>
                <a:moveTo>
                  <a:pt x="347652" y="159331"/>
                </a:moveTo>
                <a:cubicBezTo>
                  <a:pt x="330407" y="159331"/>
                  <a:pt x="316908" y="161486"/>
                  <a:pt x="307155" y="165798"/>
                </a:cubicBezTo>
                <a:cubicBezTo>
                  <a:pt x="297402" y="170109"/>
                  <a:pt x="289847" y="176304"/>
                  <a:pt x="284489" y="184383"/>
                </a:cubicBezTo>
                <a:cubicBezTo>
                  <a:pt x="279131" y="192461"/>
                  <a:pt x="275448" y="203700"/>
                  <a:pt x="273438" y="218099"/>
                </a:cubicBezTo>
                <a:lnTo>
                  <a:pt x="324672" y="222243"/>
                </a:lnTo>
                <a:cubicBezTo>
                  <a:pt x="326096" y="211862"/>
                  <a:pt x="328879" y="204621"/>
                  <a:pt x="333023" y="200519"/>
                </a:cubicBezTo>
                <a:cubicBezTo>
                  <a:pt x="337167" y="196417"/>
                  <a:pt x="342504" y="194366"/>
                  <a:pt x="349034" y="194366"/>
                </a:cubicBezTo>
                <a:cubicBezTo>
                  <a:pt x="355312" y="194366"/>
                  <a:pt x="360524" y="196354"/>
                  <a:pt x="364668" y="200331"/>
                </a:cubicBezTo>
                <a:cubicBezTo>
                  <a:pt x="368812" y="204307"/>
                  <a:pt x="370884" y="209100"/>
                  <a:pt x="370884" y="214709"/>
                </a:cubicBezTo>
                <a:cubicBezTo>
                  <a:pt x="370884" y="219899"/>
                  <a:pt x="368791" y="225382"/>
                  <a:pt x="364605" y="231159"/>
                </a:cubicBezTo>
                <a:cubicBezTo>
                  <a:pt x="360419" y="236935"/>
                  <a:pt x="350834" y="245391"/>
                  <a:pt x="335848" y="256525"/>
                </a:cubicBezTo>
                <a:cubicBezTo>
                  <a:pt x="311320" y="274691"/>
                  <a:pt x="294598" y="290451"/>
                  <a:pt x="285682" y="303803"/>
                </a:cubicBezTo>
                <a:cubicBezTo>
                  <a:pt x="276766" y="317156"/>
                  <a:pt x="271429" y="331409"/>
                  <a:pt x="269671" y="346561"/>
                </a:cubicBezTo>
                <a:lnTo>
                  <a:pt x="423122" y="346561"/>
                </a:lnTo>
                <a:lnTo>
                  <a:pt x="423122" y="304871"/>
                </a:lnTo>
                <a:lnTo>
                  <a:pt x="343257" y="304871"/>
                </a:lnTo>
                <a:cubicBezTo>
                  <a:pt x="347945" y="300266"/>
                  <a:pt x="352027" y="296541"/>
                  <a:pt x="355501" y="293695"/>
                </a:cubicBezTo>
                <a:cubicBezTo>
                  <a:pt x="358975" y="290848"/>
                  <a:pt x="365861" y="285867"/>
                  <a:pt x="376158" y="278751"/>
                </a:cubicBezTo>
                <a:cubicBezTo>
                  <a:pt x="393487" y="266529"/>
                  <a:pt x="405437" y="255311"/>
                  <a:pt x="412009" y="245098"/>
                </a:cubicBezTo>
                <a:cubicBezTo>
                  <a:pt x="418581" y="234884"/>
                  <a:pt x="421866" y="224169"/>
                  <a:pt x="421866" y="212951"/>
                </a:cubicBezTo>
                <a:cubicBezTo>
                  <a:pt x="421866" y="202402"/>
                  <a:pt x="418999" y="192880"/>
                  <a:pt x="413265" y="184383"/>
                </a:cubicBezTo>
                <a:cubicBezTo>
                  <a:pt x="407530" y="175886"/>
                  <a:pt x="399661" y="169586"/>
                  <a:pt x="389657" y="165484"/>
                </a:cubicBezTo>
                <a:cubicBezTo>
                  <a:pt x="379653" y="161382"/>
                  <a:pt x="365651" y="159331"/>
                  <a:pt x="347652" y="159331"/>
                </a:cubicBezTo>
                <a:close/>
                <a:moveTo>
                  <a:pt x="178463" y="159331"/>
                </a:moveTo>
                <a:cubicBezTo>
                  <a:pt x="152678" y="159331"/>
                  <a:pt x="133486" y="166321"/>
                  <a:pt x="120887" y="180302"/>
                </a:cubicBezTo>
                <a:cubicBezTo>
                  <a:pt x="108288" y="194282"/>
                  <a:pt x="101988" y="218769"/>
                  <a:pt x="101988" y="253762"/>
                </a:cubicBezTo>
                <a:cubicBezTo>
                  <a:pt x="101988" y="267994"/>
                  <a:pt x="103223" y="280991"/>
                  <a:pt x="105693" y="292753"/>
                </a:cubicBezTo>
                <a:cubicBezTo>
                  <a:pt x="108162" y="304515"/>
                  <a:pt x="111616" y="313786"/>
                  <a:pt x="116053" y="320567"/>
                </a:cubicBezTo>
                <a:cubicBezTo>
                  <a:pt x="122164" y="330111"/>
                  <a:pt x="129991" y="337352"/>
                  <a:pt x="139535" y="342292"/>
                </a:cubicBezTo>
                <a:cubicBezTo>
                  <a:pt x="149078" y="347231"/>
                  <a:pt x="161594" y="349700"/>
                  <a:pt x="177081" y="349700"/>
                </a:cubicBezTo>
                <a:cubicBezTo>
                  <a:pt x="204708" y="349700"/>
                  <a:pt x="224172" y="341957"/>
                  <a:pt x="235473" y="326469"/>
                </a:cubicBezTo>
                <a:cubicBezTo>
                  <a:pt x="246775" y="310982"/>
                  <a:pt x="252426" y="286537"/>
                  <a:pt x="252426" y="253134"/>
                </a:cubicBezTo>
                <a:cubicBezTo>
                  <a:pt x="252426" y="238233"/>
                  <a:pt x="250709" y="223917"/>
                  <a:pt x="247277" y="210188"/>
                </a:cubicBezTo>
                <a:cubicBezTo>
                  <a:pt x="245519" y="202988"/>
                  <a:pt x="243196" y="196689"/>
                  <a:pt x="240308" y="191289"/>
                </a:cubicBezTo>
                <a:cubicBezTo>
                  <a:pt x="237420" y="185890"/>
                  <a:pt x="233464" y="180741"/>
                  <a:pt x="228441" y="175844"/>
                </a:cubicBezTo>
                <a:cubicBezTo>
                  <a:pt x="223418" y="170946"/>
                  <a:pt x="216930" y="166970"/>
                  <a:pt x="208977" y="163914"/>
                </a:cubicBezTo>
                <a:cubicBezTo>
                  <a:pt x="201024" y="160859"/>
                  <a:pt x="190853" y="159331"/>
                  <a:pt x="178463" y="159331"/>
                </a:cubicBezTo>
                <a:close/>
                <a:moveTo>
                  <a:pt x="126014" y="0"/>
                </a:moveTo>
                <a:lnTo>
                  <a:pt x="450050" y="0"/>
                </a:lnTo>
                <a:lnTo>
                  <a:pt x="576064" y="252028"/>
                </a:lnTo>
                <a:lnTo>
                  <a:pt x="450050" y="504056"/>
                </a:lnTo>
                <a:lnTo>
                  <a:pt x="126014" y="504056"/>
                </a:lnTo>
                <a:lnTo>
                  <a:pt x="0" y="252028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6"/>
          <p:cNvSpPr txBox="1">
            <a:spLocks noChangeArrowheads="1"/>
          </p:cNvSpPr>
          <p:nvPr/>
        </p:nvSpPr>
        <p:spPr bwMode="auto">
          <a:xfrm>
            <a:off x="4906984" y="1538581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bg1"/>
                </a:solidFill>
              </a:rPr>
              <a:t>Analisis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</a:rPr>
              <a:t>Pasar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220" name="矩形 17"/>
          <p:cNvSpPr>
            <a:spLocks noChangeArrowheads="1"/>
          </p:cNvSpPr>
          <p:nvPr/>
        </p:nvSpPr>
        <p:spPr bwMode="auto">
          <a:xfrm>
            <a:off x="5000628" y="1971444"/>
            <a:ext cx="356555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banyaknya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para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pesaing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bergerak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di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bidang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sama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kami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berinisiatif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melakukan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beberapa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inovasi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guna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memberikan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ciri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khas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tersendiri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pada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perusahaan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kami.</a:t>
            </a:r>
          </a:p>
          <a:p>
            <a:pPr algn="just"/>
            <a:endParaRPr lang="en-US" sz="1400" dirty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para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costumer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sekiranya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masih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awam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seputar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kendaraan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kami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menyediakan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informasi-informasi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berguna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seperti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cara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membedakan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barang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asli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paslu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harga-harga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terbaru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spare part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kendaraan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lain-lain.</a:t>
            </a:r>
          </a:p>
        </p:txBody>
      </p:sp>
      <p:pic>
        <p:nvPicPr>
          <p:cNvPr id="923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328738"/>
            <a:ext cx="367188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7609" y="357172"/>
            <a:ext cx="5012929" cy="523220"/>
            <a:chOff x="337590" y="356831"/>
            <a:chExt cx="5012675" cy="522683"/>
          </a:xfrm>
        </p:grpSpPr>
        <p:sp>
          <p:nvSpPr>
            <p:cNvPr id="27" name="燕尾形 26"/>
            <p:cNvSpPr/>
            <p:nvPr/>
          </p:nvSpPr>
          <p:spPr>
            <a:xfrm>
              <a:off x="1337664" y="399649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909061" y="399649"/>
              <a:ext cx="500038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51892" y="399649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37590" y="399649"/>
              <a:ext cx="285736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36" name="矩形 36"/>
            <p:cNvSpPr>
              <a:spLocks noChangeArrowheads="1"/>
            </p:cNvSpPr>
            <p:nvPr/>
          </p:nvSpPr>
          <p:spPr bwMode="auto">
            <a:xfrm>
              <a:off x="2194946" y="356831"/>
              <a:ext cx="3155319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ASPEK PEMASARAN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任意多边形 33"/>
          <p:cNvSpPr/>
          <p:nvPr/>
        </p:nvSpPr>
        <p:spPr>
          <a:xfrm>
            <a:off x="4214810" y="1500180"/>
            <a:ext cx="576262" cy="504825"/>
          </a:xfrm>
          <a:custGeom>
            <a:avLst/>
            <a:gdLst/>
            <a:ahLst/>
            <a:cxnLst/>
            <a:rect l="l" t="t" r="r" b="b"/>
            <a:pathLst>
              <a:path w="576064" h="504056">
                <a:moveTo>
                  <a:pt x="176705" y="193361"/>
                </a:moveTo>
                <a:cubicBezTo>
                  <a:pt x="184993" y="193361"/>
                  <a:pt x="191208" y="197568"/>
                  <a:pt x="195352" y="205981"/>
                </a:cubicBezTo>
                <a:cubicBezTo>
                  <a:pt x="199496" y="214395"/>
                  <a:pt x="201568" y="230824"/>
                  <a:pt x="201568" y="255269"/>
                </a:cubicBezTo>
                <a:cubicBezTo>
                  <a:pt x="201568" y="271928"/>
                  <a:pt x="200668" y="284193"/>
                  <a:pt x="198868" y="292062"/>
                </a:cubicBezTo>
                <a:cubicBezTo>
                  <a:pt x="197069" y="299931"/>
                  <a:pt x="194264" y="305687"/>
                  <a:pt x="190455" y="309329"/>
                </a:cubicBezTo>
                <a:cubicBezTo>
                  <a:pt x="186646" y="312970"/>
                  <a:pt x="182146" y="314791"/>
                  <a:pt x="176956" y="314791"/>
                </a:cubicBezTo>
                <a:cubicBezTo>
                  <a:pt x="169087" y="314791"/>
                  <a:pt x="163080" y="310501"/>
                  <a:pt x="158936" y="301920"/>
                </a:cubicBezTo>
                <a:cubicBezTo>
                  <a:pt x="154792" y="293339"/>
                  <a:pt x="152720" y="277328"/>
                  <a:pt x="152720" y="253888"/>
                </a:cubicBezTo>
                <a:cubicBezTo>
                  <a:pt x="152720" y="230698"/>
                  <a:pt x="154604" y="214813"/>
                  <a:pt x="158371" y="206232"/>
                </a:cubicBezTo>
                <a:cubicBezTo>
                  <a:pt x="162138" y="197652"/>
                  <a:pt x="168249" y="193361"/>
                  <a:pt x="176705" y="193361"/>
                </a:cubicBezTo>
                <a:close/>
                <a:moveTo>
                  <a:pt x="346397" y="159331"/>
                </a:moveTo>
                <a:cubicBezTo>
                  <a:pt x="325468" y="159331"/>
                  <a:pt x="309290" y="163433"/>
                  <a:pt x="297862" y="171637"/>
                </a:cubicBezTo>
                <a:cubicBezTo>
                  <a:pt x="286435" y="179841"/>
                  <a:pt x="278712" y="191645"/>
                  <a:pt x="274694" y="207049"/>
                </a:cubicBezTo>
                <a:lnTo>
                  <a:pt x="323040" y="215713"/>
                </a:lnTo>
                <a:cubicBezTo>
                  <a:pt x="324379" y="206588"/>
                  <a:pt x="326933" y="200205"/>
                  <a:pt x="330700" y="196563"/>
                </a:cubicBezTo>
                <a:cubicBezTo>
                  <a:pt x="334467" y="192922"/>
                  <a:pt x="339365" y="191101"/>
                  <a:pt x="345392" y="191101"/>
                </a:cubicBezTo>
                <a:cubicBezTo>
                  <a:pt x="351252" y="191101"/>
                  <a:pt x="355857" y="192775"/>
                  <a:pt x="359205" y="196124"/>
                </a:cubicBezTo>
                <a:cubicBezTo>
                  <a:pt x="362554" y="199472"/>
                  <a:pt x="364228" y="203951"/>
                  <a:pt x="364228" y="209560"/>
                </a:cubicBezTo>
                <a:cubicBezTo>
                  <a:pt x="364228" y="215420"/>
                  <a:pt x="361989" y="220485"/>
                  <a:pt x="357510" y="224755"/>
                </a:cubicBezTo>
                <a:cubicBezTo>
                  <a:pt x="353031" y="229024"/>
                  <a:pt x="347443" y="231159"/>
                  <a:pt x="340746" y="231159"/>
                </a:cubicBezTo>
                <a:cubicBezTo>
                  <a:pt x="339155" y="231159"/>
                  <a:pt x="336937" y="230950"/>
                  <a:pt x="334090" y="230531"/>
                </a:cubicBezTo>
                <a:lnTo>
                  <a:pt x="331453" y="267073"/>
                </a:lnTo>
                <a:cubicBezTo>
                  <a:pt x="338486" y="265064"/>
                  <a:pt x="344011" y="264059"/>
                  <a:pt x="348029" y="264059"/>
                </a:cubicBezTo>
                <a:cubicBezTo>
                  <a:pt x="355564" y="264059"/>
                  <a:pt x="361528" y="266403"/>
                  <a:pt x="365923" y="271091"/>
                </a:cubicBezTo>
                <a:cubicBezTo>
                  <a:pt x="370318" y="275779"/>
                  <a:pt x="372516" y="282393"/>
                  <a:pt x="372516" y="290932"/>
                </a:cubicBezTo>
                <a:cubicBezTo>
                  <a:pt x="372516" y="299304"/>
                  <a:pt x="370235" y="306001"/>
                  <a:pt x="365672" y="311024"/>
                </a:cubicBezTo>
                <a:cubicBezTo>
                  <a:pt x="361110" y="316047"/>
                  <a:pt x="355396" y="318558"/>
                  <a:pt x="348531" y="318558"/>
                </a:cubicBezTo>
                <a:cubicBezTo>
                  <a:pt x="342002" y="318558"/>
                  <a:pt x="336623" y="316570"/>
                  <a:pt x="332395" y="312593"/>
                </a:cubicBezTo>
                <a:cubicBezTo>
                  <a:pt x="328168" y="308617"/>
                  <a:pt x="325049" y="301480"/>
                  <a:pt x="323040" y="291183"/>
                </a:cubicBezTo>
                <a:lnTo>
                  <a:pt x="271931" y="297964"/>
                </a:lnTo>
                <a:cubicBezTo>
                  <a:pt x="275280" y="309433"/>
                  <a:pt x="280073" y="318956"/>
                  <a:pt x="286310" y="326532"/>
                </a:cubicBezTo>
                <a:cubicBezTo>
                  <a:pt x="292546" y="334108"/>
                  <a:pt x="300499" y="339864"/>
                  <a:pt x="310169" y="343799"/>
                </a:cubicBezTo>
                <a:cubicBezTo>
                  <a:pt x="319838" y="347733"/>
                  <a:pt x="333044" y="349700"/>
                  <a:pt x="349787" y="349700"/>
                </a:cubicBezTo>
                <a:cubicBezTo>
                  <a:pt x="366949" y="349700"/>
                  <a:pt x="380804" y="347042"/>
                  <a:pt x="391352" y="341727"/>
                </a:cubicBezTo>
                <a:cubicBezTo>
                  <a:pt x="401900" y="336411"/>
                  <a:pt x="409979" y="328834"/>
                  <a:pt x="415588" y="318998"/>
                </a:cubicBezTo>
                <a:cubicBezTo>
                  <a:pt x="421197" y="309161"/>
                  <a:pt x="424001" y="298885"/>
                  <a:pt x="424001" y="288169"/>
                </a:cubicBezTo>
                <a:cubicBezTo>
                  <a:pt x="424001" y="279630"/>
                  <a:pt x="422306" y="272284"/>
                  <a:pt x="418915" y="266131"/>
                </a:cubicBezTo>
                <a:cubicBezTo>
                  <a:pt x="415525" y="259978"/>
                  <a:pt x="410774" y="255018"/>
                  <a:pt x="404663" y="251251"/>
                </a:cubicBezTo>
                <a:cubicBezTo>
                  <a:pt x="400896" y="248907"/>
                  <a:pt x="395454" y="246856"/>
                  <a:pt x="388338" y="245098"/>
                </a:cubicBezTo>
                <a:cubicBezTo>
                  <a:pt x="397128" y="240242"/>
                  <a:pt x="403700" y="234591"/>
                  <a:pt x="408053" y="228145"/>
                </a:cubicBezTo>
                <a:cubicBezTo>
                  <a:pt x="412407" y="221699"/>
                  <a:pt x="414583" y="214499"/>
                  <a:pt x="414583" y="206546"/>
                </a:cubicBezTo>
                <a:cubicBezTo>
                  <a:pt x="414583" y="192984"/>
                  <a:pt x="409225" y="181725"/>
                  <a:pt x="398510" y="172767"/>
                </a:cubicBezTo>
                <a:cubicBezTo>
                  <a:pt x="387794" y="163809"/>
                  <a:pt x="370423" y="159331"/>
                  <a:pt x="346397" y="159331"/>
                </a:cubicBezTo>
                <a:close/>
                <a:moveTo>
                  <a:pt x="178463" y="159331"/>
                </a:moveTo>
                <a:cubicBezTo>
                  <a:pt x="152678" y="159331"/>
                  <a:pt x="133486" y="166321"/>
                  <a:pt x="120887" y="180302"/>
                </a:cubicBezTo>
                <a:cubicBezTo>
                  <a:pt x="108288" y="194282"/>
                  <a:pt x="101988" y="218769"/>
                  <a:pt x="101988" y="253762"/>
                </a:cubicBezTo>
                <a:cubicBezTo>
                  <a:pt x="101988" y="267994"/>
                  <a:pt x="103223" y="280991"/>
                  <a:pt x="105693" y="292753"/>
                </a:cubicBezTo>
                <a:cubicBezTo>
                  <a:pt x="108162" y="304515"/>
                  <a:pt x="111616" y="313786"/>
                  <a:pt x="116053" y="320567"/>
                </a:cubicBezTo>
                <a:cubicBezTo>
                  <a:pt x="122164" y="330111"/>
                  <a:pt x="129991" y="337352"/>
                  <a:pt x="139535" y="342292"/>
                </a:cubicBezTo>
                <a:cubicBezTo>
                  <a:pt x="149078" y="347231"/>
                  <a:pt x="161594" y="349700"/>
                  <a:pt x="177081" y="349700"/>
                </a:cubicBezTo>
                <a:cubicBezTo>
                  <a:pt x="204708" y="349700"/>
                  <a:pt x="224172" y="341957"/>
                  <a:pt x="235473" y="326469"/>
                </a:cubicBezTo>
                <a:cubicBezTo>
                  <a:pt x="246775" y="310982"/>
                  <a:pt x="252426" y="286537"/>
                  <a:pt x="252426" y="253134"/>
                </a:cubicBezTo>
                <a:cubicBezTo>
                  <a:pt x="252426" y="238233"/>
                  <a:pt x="250709" y="223917"/>
                  <a:pt x="247277" y="210188"/>
                </a:cubicBezTo>
                <a:cubicBezTo>
                  <a:pt x="245519" y="202988"/>
                  <a:pt x="243196" y="196689"/>
                  <a:pt x="240308" y="191289"/>
                </a:cubicBezTo>
                <a:cubicBezTo>
                  <a:pt x="237420" y="185890"/>
                  <a:pt x="233464" y="180741"/>
                  <a:pt x="228441" y="175844"/>
                </a:cubicBezTo>
                <a:cubicBezTo>
                  <a:pt x="223418" y="170946"/>
                  <a:pt x="216930" y="166970"/>
                  <a:pt x="208977" y="163914"/>
                </a:cubicBezTo>
                <a:cubicBezTo>
                  <a:pt x="201024" y="160859"/>
                  <a:pt x="190853" y="159331"/>
                  <a:pt x="178463" y="159331"/>
                </a:cubicBezTo>
                <a:close/>
                <a:moveTo>
                  <a:pt x="126014" y="0"/>
                </a:moveTo>
                <a:lnTo>
                  <a:pt x="450050" y="0"/>
                </a:lnTo>
                <a:lnTo>
                  <a:pt x="576064" y="252028"/>
                </a:lnTo>
                <a:lnTo>
                  <a:pt x="450050" y="504056"/>
                </a:lnTo>
                <a:lnTo>
                  <a:pt x="126014" y="504056"/>
                </a:lnTo>
                <a:lnTo>
                  <a:pt x="0" y="252028"/>
                </a:ln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857224" y="1214428"/>
            <a:ext cx="936625" cy="935038"/>
          </a:xfrm>
          <a:custGeom>
            <a:avLst/>
            <a:gdLst/>
            <a:ahLst/>
            <a:cxnLst/>
            <a:rect l="l" t="t" r="r" b="b"/>
            <a:pathLst>
              <a:path w="936104" h="936104">
                <a:moveTo>
                  <a:pt x="315030" y="347747"/>
                </a:moveTo>
                <a:cubicBezTo>
                  <a:pt x="329764" y="347747"/>
                  <a:pt x="340814" y="355225"/>
                  <a:pt x="348181" y="370182"/>
                </a:cubicBezTo>
                <a:cubicBezTo>
                  <a:pt x="355548" y="385140"/>
                  <a:pt x="359231" y="414347"/>
                  <a:pt x="359231" y="457805"/>
                </a:cubicBezTo>
                <a:cubicBezTo>
                  <a:pt x="359231" y="487422"/>
                  <a:pt x="357632" y="509225"/>
                  <a:pt x="354432" y="523215"/>
                </a:cubicBezTo>
                <a:cubicBezTo>
                  <a:pt x="351232" y="537205"/>
                  <a:pt x="346246" y="547437"/>
                  <a:pt x="339475" y="553911"/>
                </a:cubicBezTo>
                <a:cubicBezTo>
                  <a:pt x="332703" y="560385"/>
                  <a:pt x="324703" y="563622"/>
                  <a:pt x="315476" y="563622"/>
                </a:cubicBezTo>
                <a:cubicBezTo>
                  <a:pt x="301486" y="563622"/>
                  <a:pt x="290808" y="555994"/>
                  <a:pt x="283441" y="540740"/>
                </a:cubicBezTo>
                <a:cubicBezTo>
                  <a:pt x="276074" y="525485"/>
                  <a:pt x="272390" y="497021"/>
                  <a:pt x="272390" y="455349"/>
                </a:cubicBezTo>
                <a:cubicBezTo>
                  <a:pt x="272390" y="414124"/>
                  <a:pt x="275739" y="385884"/>
                  <a:pt x="282436" y="370629"/>
                </a:cubicBezTo>
                <a:cubicBezTo>
                  <a:pt x="289133" y="355374"/>
                  <a:pt x="299998" y="347747"/>
                  <a:pt x="315030" y="347747"/>
                </a:cubicBezTo>
                <a:close/>
                <a:moveTo>
                  <a:pt x="617820" y="287248"/>
                </a:moveTo>
                <a:cubicBezTo>
                  <a:pt x="608147" y="307786"/>
                  <a:pt x="594752" y="325050"/>
                  <a:pt x="577637" y="339040"/>
                </a:cubicBezTo>
                <a:cubicBezTo>
                  <a:pt x="560522" y="353030"/>
                  <a:pt x="536486" y="365011"/>
                  <a:pt x="505530" y="374982"/>
                </a:cubicBezTo>
                <a:lnTo>
                  <a:pt x="505530" y="449545"/>
                </a:lnTo>
                <a:cubicBezTo>
                  <a:pt x="526514" y="443145"/>
                  <a:pt x="543964" y="436448"/>
                  <a:pt x="557880" y="429453"/>
                </a:cubicBezTo>
                <a:cubicBezTo>
                  <a:pt x="571795" y="422458"/>
                  <a:pt x="586194" y="413305"/>
                  <a:pt x="601077" y="401994"/>
                </a:cubicBezTo>
                <a:lnTo>
                  <a:pt x="601077" y="620102"/>
                </a:lnTo>
                <a:lnTo>
                  <a:pt x="693053" y="620102"/>
                </a:lnTo>
                <a:lnTo>
                  <a:pt x="693053" y="287248"/>
                </a:lnTo>
                <a:close/>
                <a:moveTo>
                  <a:pt x="318155" y="287248"/>
                </a:moveTo>
                <a:cubicBezTo>
                  <a:pt x="272316" y="287248"/>
                  <a:pt x="238197" y="299675"/>
                  <a:pt x="215798" y="324529"/>
                </a:cubicBezTo>
                <a:cubicBezTo>
                  <a:pt x="193400" y="349384"/>
                  <a:pt x="182200" y="392916"/>
                  <a:pt x="182200" y="455126"/>
                </a:cubicBezTo>
                <a:cubicBezTo>
                  <a:pt x="182200" y="480427"/>
                  <a:pt x="184396" y="503533"/>
                  <a:pt x="188786" y="524443"/>
                </a:cubicBezTo>
                <a:cubicBezTo>
                  <a:pt x="193176" y="545353"/>
                  <a:pt x="199316" y="561836"/>
                  <a:pt x="207204" y="573891"/>
                </a:cubicBezTo>
                <a:cubicBezTo>
                  <a:pt x="218068" y="590857"/>
                  <a:pt x="231983" y="603731"/>
                  <a:pt x="248950" y="612512"/>
                </a:cubicBezTo>
                <a:cubicBezTo>
                  <a:pt x="265916" y="621293"/>
                  <a:pt x="288166" y="625683"/>
                  <a:pt x="315699" y="625683"/>
                </a:cubicBezTo>
                <a:cubicBezTo>
                  <a:pt x="364813" y="625683"/>
                  <a:pt x="399415" y="611917"/>
                  <a:pt x="419507" y="584383"/>
                </a:cubicBezTo>
                <a:cubicBezTo>
                  <a:pt x="439599" y="556850"/>
                  <a:pt x="449645" y="513392"/>
                  <a:pt x="449645" y="454010"/>
                </a:cubicBezTo>
                <a:cubicBezTo>
                  <a:pt x="449645" y="427518"/>
                  <a:pt x="446594" y="402069"/>
                  <a:pt x="440492" y="377661"/>
                </a:cubicBezTo>
                <a:cubicBezTo>
                  <a:pt x="437366" y="364862"/>
                  <a:pt x="433236" y="353663"/>
                  <a:pt x="428102" y="344063"/>
                </a:cubicBezTo>
                <a:cubicBezTo>
                  <a:pt x="422967" y="334464"/>
                  <a:pt x="415935" y="325311"/>
                  <a:pt x="407005" y="316604"/>
                </a:cubicBezTo>
                <a:cubicBezTo>
                  <a:pt x="398076" y="307898"/>
                  <a:pt x="386541" y="300829"/>
                  <a:pt x="372403" y="295396"/>
                </a:cubicBezTo>
                <a:cubicBezTo>
                  <a:pt x="358264" y="289964"/>
                  <a:pt x="340181" y="287248"/>
                  <a:pt x="318155" y="287248"/>
                </a:cubicBezTo>
                <a:close/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726550"/>
                  <a:pt x="726550" y="936104"/>
                  <a:pt x="468052" y="936104"/>
                </a:cubicBezTo>
                <a:cubicBezTo>
                  <a:pt x="209554" y="936104"/>
                  <a:pt x="0" y="726550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441" name="组合 30"/>
          <p:cNvGrpSpPr>
            <a:grpSpLocks/>
          </p:cNvGrpSpPr>
          <p:nvPr/>
        </p:nvGrpSpPr>
        <p:grpSpPr bwMode="auto">
          <a:xfrm>
            <a:off x="2054232" y="1222358"/>
            <a:ext cx="1517636" cy="359952"/>
            <a:chOff x="982508" y="2910315"/>
            <a:chExt cx="1207771" cy="361210"/>
          </a:xfrm>
        </p:grpSpPr>
        <p:sp>
          <p:nvSpPr>
            <p:cNvPr id="30" name="矩形 29"/>
            <p:cNvSpPr/>
            <p:nvPr/>
          </p:nvSpPr>
          <p:spPr>
            <a:xfrm>
              <a:off x="982508" y="2910315"/>
              <a:ext cx="996424" cy="339319"/>
            </a:xfrm>
            <a:prstGeom prst="rect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62" name="矩形 28"/>
            <p:cNvSpPr>
              <a:spLocks noChangeArrowheads="1"/>
            </p:cNvSpPr>
            <p:nvPr/>
          </p:nvSpPr>
          <p:spPr bwMode="auto">
            <a:xfrm>
              <a:off x="982508" y="2931788"/>
              <a:ext cx="1207771" cy="3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 smtClean="0">
                  <a:solidFill>
                    <a:schemeClr val="bg1"/>
                  </a:solidFill>
                </a:rPr>
                <a:t>Modal </a:t>
              </a:r>
              <a:r>
                <a:rPr lang="en-US" altLang="zh-CN" sz="1600" b="1" dirty="0" err="1" smtClean="0">
                  <a:solidFill>
                    <a:schemeClr val="bg1"/>
                  </a:solidFill>
                </a:rPr>
                <a:t>Awal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442" name="矩形 31"/>
          <p:cNvSpPr>
            <a:spLocks noChangeArrowheads="1"/>
          </p:cNvSpPr>
          <p:nvPr/>
        </p:nvSpPr>
        <p:spPr bwMode="auto">
          <a:xfrm>
            <a:off x="2000232" y="1793862"/>
            <a:ext cx="4857784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Pembuatan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android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untuk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user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montir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)</a:t>
            </a:r>
          </a:p>
          <a:p>
            <a:pPr lvl="0">
              <a:buNone/>
            </a:pP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Domain (*.id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selama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1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tahun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)</a:t>
            </a:r>
          </a:p>
          <a:p>
            <a:pPr lvl="0">
              <a:buNone/>
            </a:pP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Hosting (Cloud VPS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selama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1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tahun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)</a:t>
            </a:r>
          </a:p>
          <a:p>
            <a:pPr lvl="0">
              <a:buNone/>
            </a:pP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/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Akun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Developer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Google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Playstore</a:t>
            </a: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>
              <a:buNone/>
            </a:pP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/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Pemasaran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Aplikasi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melalui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sosmed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49" name="组合 35"/>
          <p:cNvGrpSpPr>
            <a:grpSpLocks/>
          </p:cNvGrpSpPr>
          <p:nvPr/>
        </p:nvGrpSpPr>
        <p:grpSpPr bwMode="auto">
          <a:xfrm>
            <a:off x="254444" y="385690"/>
            <a:ext cx="5165215" cy="523220"/>
            <a:chOff x="254430" y="385320"/>
            <a:chExt cx="5164950" cy="522683"/>
          </a:xfrm>
        </p:grpSpPr>
        <p:sp>
          <p:nvSpPr>
            <p:cNvPr id="37" name="燕尾形 36"/>
            <p:cNvSpPr/>
            <p:nvPr/>
          </p:nvSpPr>
          <p:spPr>
            <a:xfrm>
              <a:off x="1254504" y="428138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825901" y="428138"/>
              <a:ext cx="500037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39"/>
            <p:cNvSpPr/>
            <p:nvPr/>
          </p:nvSpPr>
          <p:spPr>
            <a:xfrm>
              <a:off x="468732" y="428138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254430" y="428138"/>
              <a:ext cx="285735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54" name="矩形 41"/>
            <p:cNvSpPr>
              <a:spLocks noChangeArrowheads="1"/>
            </p:cNvSpPr>
            <p:nvPr/>
          </p:nvSpPr>
          <p:spPr bwMode="auto">
            <a:xfrm>
              <a:off x="2111785" y="385320"/>
              <a:ext cx="3307595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ANALISA KEUANGAN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857224" y="1214428"/>
            <a:ext cx="936625" cy="935038"/>
          </a:xfrm>
          <a:custGeom>
            <a:avLst/>
            <a:gdLst/>
            <a:ahLst/>
            <a:cxnLst/>
            <a:rect l="l" t="t" r="r" b="b"/>
            <a:pathLst>
              <a:path w="936104" h="936104">
                <a:moveTo>
                  <a:pt x="315030" y="347747"/>
                </a:moveTo>
                <a:cubicBezTo>
                  <a:pt x="329764" y="347747"/>
                  <a:pt x="340814" y="355225"/>
                  <a:pt x="348181" y="370182"/>
                </a:cubicBezTo>
                <a:cubicBezTo>
                  <a:pt x="355548" y="385140"/>
                  <a:pt x="359232" y="414347"/>
                  <a:pt x="359232" y="457805"/>
                </a:cubicBezTo>
                <a:cubicBezTo>
                  <a:pt x="359232" y="487422"/>
                  <a:pt x="357632" y="509225"/>
                  <a:pt x="354432" y="523215"/>
                </a:cubicBezTo>
                <a:cubicBezTo>
                  <a:pt x="351232" y="537205"/>
                  <a:pt x="346246" y="547437"/>
                  <a:pt x="339475" y="553911"/>
                </a:cubicBezTo>
                <a:cubicBezTo>
                  <a:pt x="332703" y="560385"/>
                  <a:pt x="324703" y="563622"/>
                  <a:pt x="315476" y="563622"/>
                </a:cubicBezTo>
                <a:cubicBezTo>
                  <a:pt x="301486" y="563622"/>
                  <a:pt x="290808" y="555994"/>
                  <a:pt x="283441" y="540740"/>
                </a:cubicBezTo>
                <a:cubicBezTo>
                  <a:pt x="276074" y="525485"/>
                  <a:pt x="272390" y="497021"/>
                  <a:pt x="272390" y="455349"/>
                </a:cubicBezTo>
                <a:cubicBezTo>
                  <a:pt x="272390" y="414124"/>
                  <a:pt x="275739" y="385884"/>
                  <a:pt x="282436" y="370629"/>
                </a:cubicBezTo>
                <a:cubicBezTo>
                  <a:pt x="289133" y="355374"/>
                  <a:pt x="299998" y="347747"/>
                  <a:pt x="315030" y="347747"/>
                </a:cubicBezTo>
                <a:close/>
                <a:moveTo>
                  <a:pt x="618937" y="287248"/>
                </a:moveTo>
                <a:cubicBezTo>
                  <a:pt x="588278" y="287248"/>
                  <a:pt x="564279" y="291080"/>
                  <a:pt x="546941" y="298745"/>
                </a:cubicBezTo>
                <a:cubicBezTo>
                  <a:pt x="529603" y="306410"/>
                  <a:pt x="516171" y="317423"/>
                  <a:pt x="506646" y="331785"/>
                </a:cubicBezTo>
                <a:cubicBezTo>
                  <a:pt x="497121" y="346147"/>
                  <a:pt x="490572" y="366127"/>
                  <a:pt x="487000" y="391725"/>
                </a:cubicBezTo>
                <a:lnTo>
                  <a:pt x="578083" y="399092"/>
                </a:lnTo>
                <a:cubicBezTo>
                  <a:pt x="580613" y="380638"/>
                  <a:pt x="585562" y="367764"/>
                  <a:pt x="592929" y="360471"/>
                </a:cubicBezTo>
                <a:cubicBezTo>
                  <a:pt x="600296" y="353179"/>
                  <a:pt x="609784" y="349533"/>
                  <a:pt x="621392" y="349533"/>
                </a:cubicBezTo>
                <a:cubicBezTo>
                  <a:pt x="632554" y="349533"/>
                  <a:pt x="641819" y="353067"/>
                  <a:pt x="649186" y="360137"/>
                </a:cubicBezTo>
                <a:cubicBezTo>
                  <a:pt x="656553" y="367206"/>
                  <a:pt x="660236" y="375726"/>
                  <a:pt x="660236" y="385698"/>
                </a:cubicBezTo>
                <a:cubicBezTo>
                  <a:pt x="660236" y="394925"/>
                  <a:pt x="656516" y="404673"/>
                  <a:pt x="649074" y="414943"/>
                </a:cubicBezTo>
                <a:cubicBezTo>
                  <a:pt x="641633" y="425212"/>
                  <a:pt x="624592" y="440243"/>
                  <a:pt x="597952" y="460037"/>
                </a:cubicBezTo>
                <a:cubicBezTo>
                  <a:pt x="554345" y="492333"/>
                  <a:pt x="524617" y="520350"/>
                  <a:pt x="508767" y="544088"/>
                </a:cubicBezTo>
                <a:cubicBezTo>
                  <a:pt x="492916" y="567826"/>
                  <a:pt x="483429" y="593164"/>
                  <a:pt x="480303" y="620102"/>
                </a:cubicBezTo>
                <a:lnTo>
                  <a:pt x="753105" y="620102"/>
                </a:lnTo>
                <a:lnTo>
                  <a:pt x="753105" y="545986"/>
                </a:lnTo>
                <a:lnTo>
                  <a:pt x="611123" y="545986"/>
                </a:lnTo>
                <a:cubicBezTo>
                  <a:pt x="619458" y="537800"/>
                  <a:pt x="626713" y="531177"/>
                  <a:pt x="632889" y="526117"/>
                </a:cubicBezTo>
                <a:cubicBezTo>
                  <a:pt x="639066" y="521057"/>
                  <a:pt x="651307" y="512202"/>
                  <a:pt x="669613" y="499551"/>
                </a:cubicBezTo>
                <a:cubicBezTo>
                  <a:pt x="700420" y="477822"/>
                  <a:pt x="721665" y="457879"/>
                  <a:pt x="733348" y="439722"/>
                </a:cubicBezTo>
                <a:cubicBezTo>
                  <a:pt x="745031" y="421565"/>
                  <a:pt x="750873" y="402515"/>
                  <a:pt x="750873" y="382572"/>
                </a:cubicBezTo>
                <a:cubicBezTo>
                  <a:pt x="750873" y="363820"/>
                  <a:pt x="745775" y="346891"/>
                  <a:pt x="735581" y="331785"/>
                </a:cubicBezTo>
                <a:cubicBezTo>
                  <a:pt x="725386" y="316679"/>
                  <a:pt x="711396" y="305479"/>
                  <a:pt x="693611" y="298187"/>
                </a:cubicBezTo>
                <a:cubicBezTo>
                  <a:pt x="675826" y="290894"/>
                  <a:pt x="650935" y="287248"/>
                  <a:pt x="618937" y="287248"/>
                </a:cubicBezTo>
                <a:close/>
                <a:moveTo>
                  <a:pt x="318155" y="287248"/>
                </a:moveTo>
                <a:cubicBezTo>
                  <a:pt x="272316" y="287248"/>
                  <a:pt x="238197" y="299675"/>
                  <a:pt x="215798" y="324529"/>
                </a:cubicBezTo>
                <a:cubicBezTo>
                  <a:pt x="193400" y="349384"/>
                  <a:pt x="182200" y="392916"/>
                  <a:pt x="182200" y="455126"/>
                </a:cubicBezTo>
                <a:cubicBezTo>
                  <a:pt x="182200" y="480427"/>
                  <a:pt x="184396" y="503533"/>
                  <a:pt x="188786" y="524443"/>
                </a:cubicBezTo>
                <a:cubicBezTo>
                  <a:pt x="193177" y="545353"/>
                  <a:pt x="199316" y="561836"/>
                  <a:pt x="207204" y="573891"/>
                </a:cubicBezTo>
                <a:cubicBezTo>
                  <a:pt x="218068" y="590857"/>
                  <a:pt x="231983" y="603731"/>
                  <a:pt x="248950" y="612512"/>
                </a:cubicBezTo>
                <a:cubicBezTo>
                  <a:pt x="265916" y="621293"/>
                  <a:pt x="288166" y="625683"/>
                  <a:pt x="315699" y="625683"/>
                </a:cubicBezTo>
                <a:cubicBezTo>
                  <a:pt x="364813" y="625683"/>
                  <a:pt x="399415" y="611917"/>
                  <a:pt x="419507" y="584383"/>
                </a:cubicBezTo>
                <a:cubicBezTo>
                  <a:pt x="439599" y="556850"/>
                  <a:pt x="449645" y="513392"/>
                  <a:pt x="449645" y="454010"/>
                </a:cubicBezTo>
                <a:cubicBezTo>
                  <a:pt x="449645" y="427518"/>
                  <a:pt x="446594" y="402069"/>
                  <a:pt x="440492" y="377661"/>
                </a:cubicBezTo>
                <a:cubicBezTo>
                  <a:pt x="437366" y="364862"/>
                  <a:pt x="433236" y="353663"/>
                  <a:pt x="428102" y="344063"/>
                </a:cubicBezTo>
                <a:cubicBezTo>
                  <a:pt x="422967" y="334464"/>
                  <a:pt x="415935" y="325311"/>
                  <a:pt x="407005" y="316604"/>
                </a:cubicBezTo>
                <a:cubicBezTo>
                  <a:pt x="398076" y="307898"/>
                  <a:pt x="386542" y="300829"/>
                  <a:pt x="372403" y="295396"/>
                </a:cubicBezTo>
                <a:cubicBezTo>
                  <a:pt x="358264" y="289964"/>
                  <a:pt x="340182" y="287248"/>
                  <a:pt x="318155" y="287248"/>
                </a:cubicBezTo>
                <a:close/>
                <a:moveTo>
                  <a:pt x="468052" y="0"/>
                </a:moveTo>
                <a:cubicBezTo>
                  <a:pt x="726550" y="0"/>
                  <a:pt x="936104" y="209554"/>
                  <a:pt x="936104" y="468052"/>
                </a:cubicBezTo>
                <a:cubicBezTo>
                  <a:pt x="936104" y="726550"/>
                  <a:pt x="726550" y="936104"/>
                  <a:pt x="468052" y="936104"/>
                </a:cubicBezTo>
                <a:cubicBezTo>
                  <a:pt x="209554" y="936104"/>
                  <a:pt x="0" y="726550"/>
                  <a:pt x="0" y="468052"/>
                </a:cubicBezTo>
                <a:cubicBezTo>
                  <a:pt x="0" y="209554"/>
                  <a:pt x="209554" y="0"/>
                  <a:pt x="468052" y="0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442" name="矩形 31"/>
          <p:cNvSpPr>
            <a:spLocks noChangeArrowheads="1"/>
          </p:cNvSpPr>
          <p:nvPr/>
        </p:nvSpPr>
        <p:spPr bwMode="auto">
          <a:xfrm>
            <a:off x="2000232" y="1793862"/>
            <a:ext cx="4857784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Pemeliharaan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Aplikasi</a:t>
            </a: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>
              <a:buNone/>
            </a:pP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/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Perpanjang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Domain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jika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habis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waktu</a:t>
            </a: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>
              <a:buNone/>
            </a:pP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/>
            <a:r>
              <a:rPr lang="en-US" sz="16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Perpanjang</a:t>
            </a:r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 Hosting</a:t>
            </a:r>
          </a:p>
          <a:p>
            <a:pPr lvl="0">
              <a:buNone/>
            </a:pPr>
            <a:endParaRPr lang="en-US" sz="16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/>
            <a:r>
              <a:rPr lang="en-US" sz="1600" dirty="0" smtClean="0">
                <a:solidFill>
                  <a:schemeClr val="bg1"/>
                </a:solidFill>
                <a:latin typeface="Bahnschrift Light SemiCondensed" pitchFamily="34" charset="0"/>
              </a:rPr>
              <a:t>Lain – lain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32"/>
          <p:cNvGrpSpPr>
            <a:grpSpLocks/>
          </p:cNvGrpSpPr>
          <p:nvPr/>
        </p:nvGrpSpPr>
        <p:grpSpPr bwMode="auto">
          <a:xfrm>
            <a:off x="2143108" y="1214427"/>
            <a:ext cx="2628911" cy="338555"/>
            <a:chOff x="-492340" y="1338550"/>
            <a:chExt cx="1577731" cy="338241"/>
          </a:xfrm>
        </p:grpSpPr>
        <p:sp>
          <p:nvSpPr>
            <p:cNvPr id="35" name="矩形 34"/>
            <p:cNvSpPr/>
            <p:nvPr/>
          </p:nvSpPr>
          <p:spPr>
            <a:xfrm>
              <a:off x="-483761" y="1338550"/>
              <a:ext cx="997919" cy="337825"/>
            </a:xfrm>
            <a:prstGeom prst="rect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460" name="矩形 33"/>
            <p:cNvSpPr>
              <a:spLocks noChangeArrowheads="1"/>
            </p:cNvSpPr>
            <p:nvPr/>
          </p:nvSpPr>
          <p:spPr bwMode="auto">
            <a:xfrm>
              <a:off x="-492340" y="1338551"/>
              <a:ext cx="1577731" cy="338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dirty="0" err="1" smtClean="0">
                  <a:solidFill>
                    <a:schemeClr val="bg1"/>
                  </a:solidFill>
                </a:rPr>
                <a:t>Biaya</a:t>
              </a:r>
              <a:r>
                <a:rPr lang="en-US" altLang="zh-CN" sz="16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 smtClean="0">
                  <a:solidFill>
                    <a:schemeClr val="bg1"/>
                  </a:solidFill>
                </a:rPr>
                <a:t>Tambahan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5"/>
          <p:cNvGrpSpPr>
            <a:grpSpLocks/>
          </p:cNvGrpSpPr>
          <p:nvPr/>
        </p:nvGrpSpPr>
        <p:grpSpPr bwMode="auto">
          <a:xfrm>
            <a:off x="254444" y="385690"/>
            <a:ext cx="5165215" cy="523220"/>
            <a:chOff x="254430" y="385320"/>
            <a:chExt cx="5164950" cy="522683"/>
          </a:xfrm>
        </p:grpSpPr>
        <p:sp>
          <p:nvSpPr>
            <p:cNvPr id="37" name="燕尾形 36"/>
            <p:cNvSpPr/>
            <p:nvPr/>
          </p:nvSpPr>
          <p:spPr>
            <a:xfrm>
              <a:off x="1254504" y="428138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825901" y="428138"/>
              <a:ext cx="500037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39"/>
            <p:cNvSpPr/>
            <p:nvPr/>
          </p:nvSpPr>
          <p:spPr>
            <a:xfrm>
              <a:off x="468732" y="428138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254430" y="428138"/>
              <a:ext cx="285735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54" name="矩形 41"/>
            <p:cNvSpPr>
              <a:spLocks noChangeArrowheads="1"/>
            </p:cNvSpPr>
            <p:nvPr/>
          </p:nvSpPr>
          <p:spPr bwMode="auto">
            <a:xfrm>
              <a:off x="2111785" y="385320"/>
              <a:ext cx="3307595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ANALISA KEUANGAN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5"/>
          <p:cNvGrpSpPr>
            <a:grpSpLocks/>
          </p:cNvGrpSpPr>
          <p:nvPr/>
        </p:nvGrpSpPr>
        <p:grpSpPr bwMode="auto">
          <a:xfrm>
            <a:off x="254444" y="385690"/>
            <a:ext cx="5893555" cy="523220"/>
            <a:chOff x="254430" y="385320"/>
            <a:chExt cx="5893254" cy="522683"/>
          </a:xfrm>
        </p:grpSpPr>
        <p:sp>
          <p:nvSpPr>
            <p:cNvPr id="37" name="燕尾形 36"/>
            <p:cNvSpPr/>
            <p:nvPr/>
          </p:nvSpPr>
          <p:spPr>
            <a:xfrm>
              <a:off x="1254504" y="428138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825901" y="428138"/>
              <a:ext cx="500037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39"/>
            <p:cNvSpPr/>
            <p:nvPr/>
          </p:nvSpPr>
          <p:spPr>
            <a:xfrm>
              <a:off x="468732" y="428138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254430" y="428138"/>
              <a:ext cx="285735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454" name="矩形 41"/>
            <p:cNvSpPr>
              <a:spLocks noChangeArrowheads="1"/>
            </p:cNvSpPr>
            <p:nvPr/>
          </p:nvSpPr>
          <p:spPr bwMode="auto">
            <a:xfrm>
              <a:off x="2111785" y="385320"/>
              <a:ext cx="4035899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DIAGRAM FLOW GOBENG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 descr="FIX DATA GOBE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214428"/>
            <a:ext cx="6643702" cy="3572327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3041146" y="1203598"/>
            <a:ext cx="30289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THANK YOU</a:t>
            </a:r>
            <a:endParaRPr lang="zh-CN" altLang="en-US" sz="4400" b="1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30723" name="组合 7"/>
          <p:cNvGrpSpPr>
            <a:grpSpLocks/>
          </p:cNvGrpSpPr>
          <p:nvPr/>
        </p:nvGrpSpPr>
        <p:grpSpPr bwMode="auto">
          <a:xfrm>
            <a:off x="2483768" y="1851670"/>
            <a:ext cx="3905250" cy="3802063"/>
            <a:chOff x="1979712" y="481060"/>
            <a:chExt cx="4706741" cy="5403058"/>
          </a:xfrm>
        </p:grpSpPr>
        <p:pic>
          <p:nvPicPr>
            <p:cNvPr id="30736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3839809"/>
              <a:ext cx="496443" cy="502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7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491630"/>
              <a:ext cx="2798035" cy="2005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8" name="图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81060"/>
              <a:ext cx="4706741" cy="5403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9" name="图片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209" y="2336685"/>
              <a:ext cx="495299" cy="169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24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4037013"/>
            <a:ext cx="527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4610100"/>
            <a:ext cx="6604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3128963"/>
            <a:ext cx="11096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图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3970338"/>
            <a:ext cx="65722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图片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4302125"/>
            <a:ext cx="6477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图片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4302125"/>
            <a:ext cx="114458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图片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2886075"/>
            <a:ext cx="7016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图片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838575"/>
            <a:ext cx="608013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图片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3479800"/>
            <a:ext cx="246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图片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4732338"/>
            <a:ext cx="312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4" name="图片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88" y="3954463"/>
            <a:ext cx="4270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图片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32325"/>
            <a:ext cx="62388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等腰三角形 1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4438" y="18145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214837" y="525448"/>
            <a:ext cx="3895725" cy="463550"/>
          </a:xfrm>
          <a:custGeom>
            <a:avLst/>
            <a:gdLst>
              <a:gd name="connsiteX0" fmla="*/ 178130 w 3895106"/>
              <a:gd name="connsiteY0" fmla="*/ 0 h 463138"/>
              <a:gd name="connsiteX1" fmla="*/ 391885 w 3895106"/>
              <a:gd name="connsiteY1" fmla="*/ 0 h 463138"/>
              <a:gd name="connsiteX2" fmla="*/ 451262 w 3895106"/>
              <a:gd name="connsiteY2" fmla="*/ 106878 h 463138"/>
              <a:gd name="connsiteX3" fmla="*/ 534389 w 3895106"/>
              <a:gd name="connsiteY3" fmla="*/ 0 h 463138"/>
              <a:gd name="connsiteX4" fmla="*/ 3811979 w 3895106"/>
              <a:gd name="connsiteY4" fmla="*/ 0 h 463138"/>
              <a:gd name="connsiteX5" fmla="*/ 3883231 w 3895106"/>
              <a:gd name="connsiteY5" fmla="*/ 95003 h 463138"/>
              <a:gd name="connsiteX6" fmla="*/ 3895106 w 3895106"/>
              <a:gd name="connsiteY6" fmla="*/ 463138 h 463138"/>
              <a:gd name="connsiteX7" fmla="*/ 2006930 w 3895106"/>
              <a:gd name="connsiteY7" fmla="*/ 463138 h 463138"/>
              <a:gd name="connsiteX8" fmla="*/ 1971304 w 3895106"/>
              <a:gd name="connsiteY8" fmla="*/ 344384 h 463138"/>
              <a:gd name="connsiteX9" fmla="*/ 1923802 w 3895106"/>
              <a:gd name="connsiteY9" fmla="*/ 451262 h 463138"/>
              <a:gd name="connsiteX10" fmla="*/ 1923802 w 3895106"/>
              <a:gd name="connsiteY10" fmla="*/ 463138 h 463138"/>
              <a:gd name="connsiteX11" fmla="*/ 0 w 3895106"/>
              <a:gd name="connsiteY11" fmla="*/ 439387 h 463138"/>
              <a:gd name="connsiteX12" fmla="*/ 178130 w 3895106"/>
              <a:gd name="connsiteY12" fmla="*/ 0 h 46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106" h="463138">
                <a:moveTo>
                  <a:pt x="178130" y="0"/>
                </a:moveTo>
                <a:lnTo>
                  <a:pt x="391885" y="0"/>
                </a:lnTo>
                <a:lnTo>
                  <a:pt x="451262" y="106878"/>
                </a:lnTo>
                <a:lnTo>
                  <a:pt x="534389" y="0"/>
                </a:lnTo>
                <a:lnTo>
                  <a:pt x="3811979" y="0"/>
                </a:lnTo>
                <a:lnTo>
                  <a:pt x="3883231" y="95003"/>
                </a:lnTo>
                <a:lnTo>
                  <a:pt x="3895106" y="463138"/>
                </a:lnTo>
                <a:lnTo>
                  <a:pt x="2006930" y="463138"/>
                </a:lnTo>
                <a:lnTo>
                  <a:pt x="1971304" y="344384"/>
                </a:lnTo>
                <a:lnTo>
                  <a:pt x="1923802" y="451262"/>
                </a:lnTo>
                <a:lnTo>
                  <a:pt x="1923802" y="463138"/>
                </a:lnTo>
                <a:lnTo>
                  <a:pt x="0" y="439387"/>
                </a:lnTo>
                <a:lnTo>
                  <a:pt x="178130" y="0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48" name="TextBox 6"/>
          <p:cNvSpPr txBox="1">
            <a:spLocks noChangeArrowheads="1"/>
          </p:cNvSpPr>
          <p:nvPr/>
        </p:nvSpPr>
        <p:spPr bwMode="auto">
          <a:xfrm>
            <a:off x="4286275" y="428610"/>
            <a:ext cx="3929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LATAR BELAKANG</a:t>
            </a:r>
          </a:p>
          <a:p>
            <a:pPr eaLnBrk="1" hangingPunct="1"/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0249" name="矩形 10"/>
          <p:cNvSpPr>
            <a:spLocks noChangeArrowheads="1"/>
          </p:cNvSpPr>
          <p:nvPr/>
        </p:nvSpPr>
        <p:spPr bwMode="auto">
          <a:xfrm>
            <a:off x="4071934" y="1258193"/>
            <a:ext cx="4857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GoBeng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merupakan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salah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satu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jasa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service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berbasis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aplikasi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ada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Indonesia.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GoBeng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hadir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sebagai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solusi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dari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banyak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masalah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yaitu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membantu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orang-orang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sulit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menemukan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bengkel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ketika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terjadi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masalah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atau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kerusakan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pada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kendaraan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pribadi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mereka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GoBeng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merupakan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solusi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mempertemukan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penyedia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jasa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service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bengkel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konsumen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membutuhkan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31888" y="1858963"/>
            <a:ext cx="1857375" cy="156845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286248" y="596886"/>
            <a:ext cx="3895725" cy="463550"/>
          </a:xfrm>
          <a:custGeom>
            <a:avLst/>
            <a:gdLst>
              <a:gd name="connsiteX0" fmla="*/ 178130 w 3895106"/>
              <a:gd name="connsiteY0" fmla="*/ 0 h 463138"/>
              <a:gd name="connsiteX1" fmla="*/ 391885 w 3895106"/>
              <a:gd name="connsiteY1" fmla="*/ 0 h 463138"/>
              <a:gd name="connsiteX2" fmla="*/ 451262 w 3895106"/>
              <a:gd name="connsiteY2" fmla="*/ 106878 h 463138"/>
              <a:gd name="connsiteX3" fmla="*/ 534389 w 3895106"/>
              <a:gd name="connsiteY3" fmla="*/ 0 h 463138"/>
              <a:gd name="connsiteX4" fmla="*/ 3811979 w 3895106"/>
              <a:gd name="connsiteY4" fmla="*/ 0 h 463138"/>
              <a:gd name="connsiteX5" fmla="*/ 3883231 w 3895106"/>
              <a:gd name="connsiteY5" fmla="*/ 95003 h 463138"/>
              <a:gd name="connsiteX6" fmla="*/ 3895106 w 3895106"/>
              <a:gd name="connsiteY6" fmla="*/ 463138 h 463138"/>
              <a:gd name="connsiteX7" fmla="*/ 2006930 w 3895106"/>
              <a:gd name="connsiteY7" fmla="*/ 463138 h 463138"/>
              <a:gd name="connsiteX8" fmla="*/ 1971304 w 3895106"/>
              <a:gd name="connsiteY8" fmla="*/ 344384 h 463138"/>
              <a:gd name="connsiteX9" fmla="*/ 1923802 w 3895106"/>
              <a:gd name="connsiteY9" fmla="*/ 451262 h 463138"/>
              <a:gd name="connsiteX10" fmla="*/ 1923802 w 3895106"/>
              <a:gd name="connsiteY10" fmla="*/ 463138 h 463138"/>
              <a:gd name="connsiteX11" fmla="*/ 0 w 3895106"/>
              <a:gd name="connsiteY11" fmla="*/ 439387 h 463138"/>
              <a:gd name="connsiteX12" fmla="*/ 178130 w 3895106"/>
              <a:gd name="connsiteY12" fmla="*/ 0 h 46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106" h="463138">
                <a:moveTo>
                  <a:pt x="178130" y="0"/>
                </a:moveTo>
                <a:lnTo>
                  <a:pt x="391885" y="0"/>
                </a:lnTo>
                <a:lnTo>
                  <a:pt x="451262" y="106878"/>
                </a:lnTo>
                <a:lnTo>
                  <a:pt x="534389" y="0"/>
                </a:lnTo>
                <a:lnTo>
                  <a:pt x="3811979" y="0"/>
                </a:lnTo>
                <a:lnTo>
                  <a:pt x="3883231" y="95003"/>
                </a:lnTo>
                <a:lnTo>
                  <a:pt x="3895106" y="463138"/>
                </a:lnTo>
                <a:lnTo>
                  <a:pt x="2006930" y="463138"/>
                </a:lnTo>
                <a:lnTo>
                  <a:pt x="1971304" y="344384"/>
                </a:lnTo>
                <a:lnTo>
                  <a:pt x="1923802" y="451262"/>
                </a:lnTo>
                <a:lnTo>
                  <a:pt x="1923802" y="463138"/>
                </a:lnTo>
                <a:lnTo>
                  <a:pt x="0" y="439387"/>
                </a:lnTo>
                <a:lnTo>
                  <a:pt x="178130" y="0"/>
                </a:lnTo>
                <a:close/>
              </a:path>
            </a:pathLst>
          </a:custGeom>
          <a:solidFill>
            <a:srgbClr val="FF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8" name="TextBox 6"/>
          <p:cNvSpPr txBox="1">
            <a:spLocks noChangeArrowheads="1"/>
          </p:cNvSpPr>
          <p:nvPr/>
        </p:nvSpPr>
        <p:spPr bwMode="auto">
          <a:xfrm>
            <a:off x="4427564" y="500048"/>
            <a:ext cx="3930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VISI</a:t>
            </a:r>
          </a:p>
          <a:p>
            <a:pPr eaLnBrk="1" hangingPunct="1"/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5369" name="矩形 10"/>
          <p:cNvSpPr>
            <a:spLocks noChangeArrowheads="1"/>
          </p:cNvSpPr>
          <p:nvPr/>
        </p:nvSpPr>
        <p:spPr bwMode="auto">
          <a:xfrm>
            <a:off x="4143372" y="1357304"/>
            <a:ext cx="4857750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Menjadi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salah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satu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produk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jasa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mengutamakan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kenyamanan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kualitas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serta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mutu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terbaik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menjadikan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salah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satu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jasa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dicari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–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cari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oleh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banyak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orang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Memberikan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kemudahan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bagi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masyarakat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ketika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kendaraan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pribadi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mereka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mengalami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masalah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Mensejahterakan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kehidupan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mekanik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bengkel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Mataram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Lombok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Indonesia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kedepannya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1400" b="1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eaLnBrk="1" hangingPunct="1"/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 rot="5400000">
            <a:off x="-571500" y="571500"/>
            <a:ext cx="5143500" cy="4000500"/>
          </a:xfrm>
          <a:prstGeom prst="triangl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-178593" y="2107406"/>
            <a:ext cx="1428750" cy="107156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16013" y="1839913"/>
            <a:ext cx="1857375" cy="157003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solidFill>
                  <a:schemeClr val="bg1"/>
                </a:solidFill>
                <a:latin typeface="Arial Black" panose="020B0A04020102020204" pitchFamily="34" charset="0"/>
                <a:ea typeface="时尚中黑简体" pitchFamily="2" charset="-122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Arial Black" panose="020B0A04020102020204" pitchFamily="34" charset="0"/>
              <a:ea typeface="时尚中黑简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392639" y="657211"/>
            <a:ext cx="3895725" cy="463550"/>
          </a:xfrm>
          <a:custGeom>
            <a:avLst/>
            <a:gdLst>
              <a:gd name="connsiteX0" fmla="*/ 178130 w 3895106"/>
              <a:gd name="connsiteY0" fmla="*/ 0 h 463138"/>
              <a:gd name="connsiteX1" fmla="*/ 391885 w 3895106"/>
              <a:gd name="connsiteY1" fmla="*/ 0 h 463138"/>
              <a:gd name="connsiteX2" fmla="*/ 451262 w 3895106"/>
              <a:gd name="connsiteY2" fmla="*/ 106878 h 463138"/>
              <a:gd name="connsiteX3" fmla="*/ 534389 w 3895106"/>
              <a:gd name="connsiteY3" fmla="*/ 0 h 463138"/>
              <a:gd name="connsiteX4" fmla="*/ 3811979 w 3895106"/>
              <a:gd name="connsiteY4" fmla="*/ 0 h 463138"/>
              <a:gd name="connsiteX5" fmla="*/ 3883231 w 3895106"/>
              <a:gd name="connsiteY5" fmla="*/ 95003 h 463138"/>
              <a:gd name="connsiteX6" fmla="*/ 3895106 w 3895106"/>
              <a:gd name="connsiteY6" fmla="*/ 463138 h 463138"/>
              <a:gd name="connsiteX7" fmla="*/ 2006930 w 3895106"/>
              <a:gd name="connsiteY7" fmla="*/ 463138 h 463138"/>
              <a:gd name="connsiteX8" fmla="*/ 1971304 w 3895106"/>
              <a:gd name="connsiteY8" fmla="*/ 344384 h 463138"/>
              <a:gd name="connsiteX9" fmla="*/ 1923802 w 3895106"/>
              <a:gd name="connsiteY9" fmla="*/ 451262 h 463138"/>
              <a:gd name="connsiteX10" fmla="*/ 1923802 w 3895106"/>
              <a:gd name="connsiteY10" fmla="*/ 463138 h 463138"/>
              <a:gd name="connsiteX11" fmla="*/ 0 w 3895106"/>
              <a:gd name="connsiteY11" fmla="*/ 439387 h 463138"/>
              <a:gd name="connsiteX12" fmla="*/ 178130 w 3895106"/>
              <a:gd name="connsiteY12" fmla="*/ 0 h 46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95106" h="463138">
                <a:moveTo>
                  <a:pt x="178130" y="0"/>
                </a:moveTo>
                <a:lnTo>
                  <a:pt x="391885" y="0"/>
                </a:lnTo>
                <a:lnTo>
                  <a:pt x="451262" y="106878"/>
                </a:lnTo>
                <a:lnTo>
                  <a:pt x="534389" y="0"/>
                </a:lnTo>
                <a:lnTo>
                  <a:pt x="3811979" y="0"/>
                </a:lnTo>
                <a:lnTo>
                  <a:pt x="3883231" y="95003"/>
                </a:lnTo>
                <a:lnTo>
                  <a:pt x="3895106" y="463138"/>
                </a:lnTo>
                <a:lnTo>
                  <a:pt x="2006930" y="463138"/>
                </a:lnTo>
                <a:lnTo>
                  <a:pt x="1971304" y="344384"/>
                </a:lnTo>
                <a:lnTo>
                  <a:pt x="1923802" y="451262"/>
                </a:lnTo>
                <a:lnTo>
                  <a:pt x="1923802" y="463138"/>
                </a:lnTo>
                <a:lnTo>
                  <a:pt x="0" y="439387"/>
                </a:lnTo>
                <a:lnTo>
                  <a:pt x="178130" y="0"/>
                </a:lnTo>
                <a:close/>
              </a:path>
            </a:pathLst>
          </a:cu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8" name="TextBox 6"/>
          <p:cNvSpPr txBox="1">
            <a:spLocks noChangeArrowheads="1"/>
          </p:cNvSpPr>
          <p:nvPr/>
        </p:nvSpPr>
        <p:spPr bwMode="auto">
          <a:xfrm>
            <a:off x="4500589" y="571486"/>
            <a:ext cx="3929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bg1"/>
                </a:solidFill>
              </a:rPr>
              <a:t>MISI</a:t>
            </a:r>
          </a:p>
          <a:p>
            <a:pPr eaLnBrk="1" hangingPunct="1"/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0489" name="矩形 10"/>
          <p:cNvSpPr>
            <a:spLocks noChangeArrowheads="1"/>
          </p:cNvSpPr>
          <p:nvPr/>
        </p:nvSpPr>
        <p:spPr bwMode="auto">
          <a:xfrm>
            <a:off x="4214813" y="1500180"/>
            <a:ext cx="4857750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just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Menjadikan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GoBeng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sebagai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jasa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servis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tercepat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dalam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melayani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kebutuhan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konsumen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Meningkatkan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kepedulian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tanggung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jawab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terhadap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lingkungan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social.</a:t>
            </a:r>
          </a:p>
          <a:p>
            <a:pPr lvl="0"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Memberikan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kualitas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layanan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terbaik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kepada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pelanggan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  <a:p>
            <a:pPr lvl="0" algn="just">
              <a:lnSpc>
                <a:spcPct val="10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Memberikan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kenyamanan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kepuasan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terhadap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konsumen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400" dirty="0" smtClean="0">
              <a:solidFill>
                <a:schemeClr val="bg1"/>
              </a:solidFill>
              <a:latin typeface="Bahnschrift Light SemiCondensed" pitchFamily="34" charset="0"/>
            </a:endParaRPr>
          </a:p>
          <a:p>
            <a:pPr eaLnBrk="1" hangingPunct="1"/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6"/>
          <p:cNvSpPr txBox="1">
            <a:spLocks noChangeArrowheads="1"/>
          </p:cNvSpPr>
          <p:nvPr/>
        </p:nvSpPr>
        <p:spPr bwMode="auto">
          <a:xfrm>
            <a:off x="4906984" y="1538581"/>
            <a:ext cx="2736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Login</a:t>
            </a:r>
            <a:endParaRPr lang="zh-CN" altLang="en-US" sz="2400" b="1" dirty="0" smtClean="0">
              <a:solidFill>
                <a:schemeClr val="bg1"/>
              </a:solidFill>
            </a:endParaRPr>
          </a:p>
          <a:p>
            <a:pPr eaLnBrk="1" hangingPunct="1"/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7609" y="357172"/>
            <a:ext cx="5531853" cy="523220"/>
            <a:chOff x="337590" y="356831"/>
            <a:chExt cx="5531577" cy="522683"/>
          </a:xfrm>
        </p:grpSpPr>
        <p:sp>
          <p:nvSpPr>
            <p:cNvPr id="27" name="燕尾形 26"/>
            <p:cNvSpPr/>
            <p:nvPr/>
          </p:nvSpPr>
          <p:spPr>
            <a:xfrm>
              <a:off x="1337664" y="399649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909061" y="399649"/>
              <a:ext cx="500038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51892" y="399649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37590" y="399649"/>
              <a:ext cx="285736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36" name="矩形 36"/>
            <p:cNvSpPr>
              <a:spLocks noChangeArrowheads="1"/>
            </p:cNvSpPr>
            <p:nvPr/>
          </p:nvSpPr>
          <p:spPr bwMode="auto">
            <a:xfrm>
              <a:off x="2194947" y="356831"/>
              <a:ext cx="3674220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FITUR – FITUR GOBENG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4906984" y="2714626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Home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本框 16"/>
          <p:cNvSpPr txBox="1">
            <a:spLocks noChangeArrowheads="1"/>
          </p:cNvSpPr>
          <p:nvPr/>
        </p:nvSpPr>
        <p:spPr bwMode="auto">
          <a:xfrm>
            <a:off x="4978422" y="3467407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Profile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4929190" y="1928808"/>
            <a:ext cx="36369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Ada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2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pilihan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Sign Up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Sign  In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9" y="1131590"/>
            <a:ext cx="341153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371484" y="2787774"/>
            <a:ext cx="428626" cy="322263"/>
            <a:chOff x="3000363" y="642924"/>
            <a:chExt cx="428629" cy="321471"/>
          </a:xfrm>
        </p:grpSpPr>
        <p:sp>
          <p:nvSpPr>
            <p:cNvPr id="26" name="等腰三角形 18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19"/>
            <p:cNvSpPr/>
            <p:nvPr/>
          </p:nvSpPr>
          <p:spPr>
            <a:xfrm rot="5400000">
              <a:off x="2983209" y="696502"/>
              <a:ext cx="248624" cy="214315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20"/>
          <p:cNvGrpSpPr>
            <a:grpSpLocks/>
          </p:cNvGrpSpPr>
          <p:nvPr/>
        </p:nvGrpSpPr>
        <p:grpSpPr bwMode="auto">
          <a:xfrm>
            <a:off x="4371485" y="1635646"/>
            <a:ext cx="428626" cy="322262"/>
            <a:chOff x="3000364" y="642924"/>
            <a:chExt cx="428629" cy="321471"/>
          </a:xfrm>
        </p:grpSpPr>
        <p:sp>
          <p:nvSpPr>
            <p:cNvPr id="24" name="等腰三角形 21"/>
            <p:cNvSpPr/>
            <p:nvPr/>
          </p:nvSpPr>
          <p:spPr>
            <a:xfrm rot="5400000">
              <a:off x="3125381" y="660784"/>
              <a:ext cx="321471" cy="285752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等腰三角形 22"/>
            <p:cNvSpPr/>
            <p:nvPr/>
          </p:nvSpPr>
          <p:spPr>
            <a:xfrm rot="5400000">
              <a:off x="2983208" y="696503"/>
              <a:ext cx="248626" cy="214313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371484" y="3537107"/>
            <a:ext cx="428626" cy="322263"/>
            <a:chOff x="3000363" y="642924"/>
            <a:chExt cx="428629" cy="321471"/>
          </a:xfrm>
        </p:grpSpPr>
        <p:sp>
          <p:nvSpPr>
            <p:cNvPr id="22" name="等腰三角形 34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等腰三角形 35"/>
            <p:cNvSpPr/>
            <p:nvPr/>
          </p:nvSpPr>
          <p:spPr>
            <a:xfrm rot="5400000">
              <a:off x="2983209" y="696502"/>
              <a:ext cx="248624" cy="214315"/>
            </a:xfrm>
            <a:prstGeom prst="triangl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6"/>
          <p:cNvSpPr txBox="1">
            <a:spLocks noChangeArrowheads="1"/>
          </p:cNvSpPr>
          <p:nvPr/>
        </p:nvSpPr>
        <p:spPr bwMode="auto">
          <a:xfrm>
            <a:off x="4906984" y="1538581"/>
            <a:ext cx="2736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Maps</a:t>
            </a:r>
            <a:endParaRPr lang="zh-CN" altLang="en-US" sz="2400" b="1" dirty="0" smtClean="0">
              <a:solidFill>
                <a:schemeClr val="bg1"/>
              </a:solidFill>
            </a:endParaRPr>
          </a:p>
          <a:p>
            <a:pPr eaLnBrk="1" hangingPunct="1"/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7609" y="357172"/>
            <a:ext cx="5531853" cy="523220"/>
            <a:chOff x="337590" y="356831"/>
            <a:chExt cx="5531577" cy="522683"/>
          </a:xfrm>
        </p:grpSpPr>
        <p:sp>
          <p:nvSpPr>
            <p:cNvPr id="27" name="燕尾形 26"/>
            <p:cNvSpPr/>
            <p:nvPr/>
          </p:nvSpPr>
          <p:spPr>
            <a:xfrm>
              <a:off x="1337664" y="399649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909061" y="399649"/>
              <a:ext cx="500038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51892" y="399649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37590" y="399649"/>
              <a:ext cx="285736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36" name="矩形 36"/>
            <p:cNvSpPr>
              <a:spLocks noChangeArrowheads="1"/>
            </p:cNvSpPr>
            <p:nvPr/>
          </p:nvSpPr>
          <p:spPr bwMode="auto">
            <a:xfrm>
              <a:off x="2194947" y="356831"/>
              <a:ext cx="3674220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FITUR – FITUR GOBENG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4906984" y="2285998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Service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矩形 17"/>
          <p:cNvSpPr>
            <a:spLocks noChangeArrowheads="1"/>
          </p:cNvSpPr>
          <p:nvPr/>
        </p:nvSpPr>
        <p:spPr bwMode="auto">
          <a:xfrm>
            <a:off x="4929190" y="2643188"/>
            <a:ext cx="36369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Ada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2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pilihan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Service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di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bengkel</a:t>
            </a:r>
            <a:endParaRPr lang="en-US" altLang="zh-CN" sz="14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Service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di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Rumah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customer /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di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tempat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.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文本框 16"/>
          <p:cNvSpPr txBox="1">
            <a:spLocks noChangeArrowheads="1"/>
          </p:cNvSpPr>
          <p:nvPr/>
        </p:nvSpPr>
        <p:spPr bwMode="auto">
          <a:xfrm>
            <a:off x="4978422" y="3467407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Order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7"/>
          <p:cNvSpPr>
            <a:spLocks noChangeArrowheads="1"/>
          </p:cNvSpPr>
          <p:nvPr/>
        </p:nvSpPr>
        <p:spPr bwMode="auto">
          <a:xfrm>
            <a:off x="5000628" y="3857634"/>
            <a:ext cx="36369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Ada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2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pilihan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Jasa</a:t>
            </a:r>
            <a:endParaRPr lang="en-US" altLang="zh-CN" sz="140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  <a:ea typeface="微软雅黑" panose="020B0503020204020204" pitchFamily="34" charset="-122"/>
              </a:rPr>
              <a:t>Barang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9" y="1131590"/>
            <a:ext cx="341153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pSp>
        <p:nvGrpSpPr>
          <p:cNvPr id="19" name="组合 17"/>
          <p:cNvGrpSpPr>
            <a:grpSpLocks/>
          </p:cNvGrpSpPr>
          <p:nvPr/>
        </p:nvGrpSpPr>
        <p:grpSpPr bwMode="auto">
          <a:xfrm>
            <a:off x="4355976" y="2369578"/>
            <a:ext cx="428626" cy="322263"/>
            <a:chOff x="3000363" y="642924"/>
            <a:chExt cx="428629" cy="321471"/>
          </a:xfrm>
        </p:grpSpPr>
        <p:sp>
          <p:nvSpPr>
            <p:cNvPr id="26" name="等腰三角形 18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19"/>
            <p:cNvSpPr/>
            <p:nvPr/>
          </p:nvSpPr>
          <p:spPr>
            <a:xfrm rot="5400000">
              <a:off x="2983209" y="696502"/>
              <a:ext cx="248624" cy="214315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20"/>
          <p:cNvGrpSpPr>
            <a:grpSpLocks/>
          </p:cNvGrpSpPr>
          <p:nvPr/>
        </p:nvGrpSpPr>
        <p:grpSpPr bwMode="auto">
          <a:xfrm>
            <a:off x="4355977" y="1631817"/>
            <a:ext cx="428626" cy="322262"/>
            <a:chOff x="3000364" y="642924"/>
            <a:chExt cx="428629" cy="321471"/>
          </a:xfrm>
        </p:grpSpPr>
        <p:sp>
          <p:nvSpPr>
            <p:cNvPr id="24" name="等腰三角形 21"/>
            <p:cNvSpPr/>
            <p:nvPr/>
          </p:nvSpPr>
          <p:spPr>
            <a:xfrm rot="5400000">
              <a:off x="3125381" y="660784"/>
              <a:ext cx="321471" cy="285752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5" name="等腰三角形 22"/>
            <p:cNvSpPr/>
            <p:nvPr/>
          </p:nvSpPr>
          <p:spPr>
            <a:xfrm rot="5400000">
              <a:off x="2983208" y="696503"/>
              <a:ext cx="248626" cy="214313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4355976" y="3551926"/>
            <a:ext cx="428626" cy="322263"/>
            <a:chOff x="3000363" y="642924"/>
            <a:chExt cx="428629" cy="321471"/>
          </a:xfrm>
        </p:grpSpPr>
        <p:sp>
          <p:nvSpPr>
            <p:cNvPr id="22" name="等腰三角形 34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等腰三角形 35"/>
            <p:cNvSpPr/>
            <p:nvPr/>
          </p:nvSpPr>
          <p:spPr>
            <a:xfrm rot="5400000">
              <a:off x="2983209" y="696502"/>
              <a:ext cx="248624" cy="214315"/>
            </a:xfrm>
            <a:prstGeom prst="triangl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6"/>
          <p:cNvSpPr txBox="1">
            <a:spLocks noChangeArrowheads="1"/>
          </p:cNvSpPr>
          <p:nvPr/>
        </p:nvSpPr>
        <p:spPr bwMode="auto">
          <a:xfrm>
            <a:off x="4906984" y="1538581"/>
            <a:ext cx="2736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Activity</a:t>
            </a:r>
            <a:endParaRPr lang="zh-CN" altLang="en-US" sz="2400" b="1" dirty="0" smtClean="0">
              <a:solidFill>
                <a:schemeClr val="bg1"/>
              </a:solidFill>
            </a:endParaRPr>
          </a:p>
          <a:p>
            <a:pPr eaLnBrk="1" hangingPunct="1"/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7609" y="357172"/>
            <a:ext cx="5531853" cy="523220"/>
            <a:chOff x="337590" y="356831"/>
            <a:chExt cx="5531577" cy="522683"/>
          </a:xfrm>
        </p:grpSpPr>
        <p:sp>
          <p:nvSpPr>
            <p:cNvPr id="27" name="燕尾形 26"/>
            <p:cNvSpPr/>
            <p:nvPr/>
          </p:nvSpPr>
          <p:spPr>
            <a:xfrm>
              <a:off x="1337664" y="399649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909061" y="399649"/>
              <a:ext cx="500038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51892" y="399649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37590" y="399649"/>
              <a:ext cx="285736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36" name="矩形 36"/>
            <p:cNvSpPr>
              <a:spLocks noChangeArrowheads="1"/>
            </p:cNvSpPr>
            <p:nvPr/>
          </p:nvSpPr>
          <p:spPr bwMode="auto">
            <a:xfrm>
              <a:off x="2194947" y="356831"/>
              <a:ext cx="3674220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FITUR – FITUR GOBENG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4906984" y="2214560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Promo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本框 16"/>
          <p:cNvSpPr txBox="1">
            <a:spLocks noChangeArrowheads="1"/>
          </p:cNvSpPr>
          <p:nvPr/>
        </p:nvSpPr>
        <p:spPr bwMode="auto">
          <a:xfrm>
            <a:off x="4978422" y="2928940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Chat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9" y="1131590"/>
            <a:ext cx="341153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4355976" y="2284260"/>
            <a:ext cx="428626" cy="322263"/>
            <a:chOff x="3000363" y="642924"/>
            <a:chExt cx="428629" cy="321471"/>
          </a:xfrm>
        </p:grpSpPr>
        <p:sp>
          <p:nvSpPr>
            <p:cNvPr id="25" name="等腰三角形 18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等腰三角形 19"/>
            <p:cNvSpPr/>
            <p:nvPr/>
          </p:nvSpPr>
          <p:spPr>
            <a:xfrm rot="5400000">
              <a:off x="2983209" y="696502"/>
              <a:ext cx="248624" cy="214315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9" name="组合 20"/>
          <p:cNvGrpSpPr>
            <a:grpSpLocks/>
          </p:cNvGrpSpPr>
          <p:nvPr/>
        </p:nvGrpSpPr>
        <p:grpSpPr bwMode="auto">
          <a:xfrm>
            <a:off x="4355976" y="1631817"/>
            <a:ext cx="428626" cy="322262"/>
            <a:chOff x="3000364" y="642924"/>
            <a:chExt cx="428629" cy="321471"/>
          </a:xfrm>
        </p:grpSpPr>
        <p:sp>
          <p:nvSpPr>
            <p:cNvPr id="23" name="等腰三角形 21"/>
            <p:cNvSpPr/>
            <p:nvPr/>
          </p:nvSpPr>
          <p:spPr>
            <a:xfrm rot="5400000">
              <a:off x="3125381" y="660784"/>
              <a:ext cx="321471" cy="285752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等腰三角形 22"/>
            <p:cNvSpPr/>
            <p:nvPr/>
          </p:nvSpPr>
          <p:spPr>
            <a:xfrm rot="5400000">
              <a:off x="2983208" y="696503"/>
              <a:ext cx="248626" cy="214313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0" name="组合 20"/>
          <p:cNvGrpSpPr>
            <a:grpSpLocks/>
          </p:cNvGrpSpPr>
          <p:nvPr/>
        </p:nvGrpSpPr>
        <p:grpSpPr bwMode="auto">
          <a:xfrm>
            <a:off x="4355975" y="2998640"/>
            <a:ext cx="428626" cy="322263"/>
            <a:chOff x="3000363" y="642924"/>
            <a:chExt cx="428629" cy="321471"/>
          </a:xfrm>
        </p:grpSpPr>
        <p:sp>
          <p:nvSpPr>
            <p:cNvPr id="21" name="等腰三角形 34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等腰三角形 35"/>
            <p:cNvSpPr/>
            <p:nvPr/>
          </p:nvSpPr>
          <p:spPr>
            <a:xfrm rot="5400000">
              <a:off x="2983209" y="696502"/>
              <a:ext cx="248624" cy="214315"/>
            </a:xfrm>
            <a:prstGeom prst="triangl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16"/>
          <p:cNvSpPr txBox="1">
            <a:spLocks noChangeArrowheads="1"/>
          </p:cNvSpPr>
          <p:nvPr/>
        </p:nvSpPr>
        <p:spPr bwMode="auto">
          <a:xfrm>
            <a:off x="4906984" y="1538581"/>
            <a:ext cx="2736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Search</a:t>
            </a:r>
            <a:endParaRPr lang="zh-CN" altLang="en-US" sz="2400" b="1" dirty="0" smtClean="0">
              <a:solidFill>
                <a:schemeClr val="bg1"/>
              </a:solidFill>
            </a:endParaRPr>
          </a:p>
          <a:p>
            <a:pPr eaLnBrk="1" hangingPunct="1"/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7609" y="357172"/>
            <a:ext cx="5531853" cy="523220"/>
            <a:chOff x="337590" y="356831"/>
            <a:chExt cx="5531577" cy="522683"/>
          </a:xfrm>
        </p:grpSpPr>
        <p:sp>
          <p:nvSpPr>
            <p:cNvPr id="27" name="燕尾形 26"/>
            <p:cNvSpPr/>
            <p:nvPr/>
          </p:nvSpPr>
          <p:spPr>
            <a:xfrm>
              <a:off x="1337664" y="399649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909061" y="399649"/>
              <a:ext cx="500038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51892" y="399649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37590" y="399649"/>
              <a:ext cx="285736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36" name="矩形 36"/>
            <p:cNvSpPr>
              <a:spLocks noChangeArrowheads="1"/>
            </p:cNvSpPr>
            <p:nvPr/>
          </p:nvSpPr>
          <p:spPr bwMode="auto">
            <a:xfrm>
              <a:off x="2194947" y="356831"/>
              <a:ext cx="3674220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FITUR – FITUR GOBENG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4906984" y="2214560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</a:rPr>
              <a:t>Notification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09" y="1131590"/>
            <a:ext cx="341153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pSp>
        <p:nvGrpSpPr>
          <p:cNvPr id="15" name="组合 17"/>
          <p:cNvGrpSpPr>
            <a:grpSpLocks/>
          </p:cNvGrpSpPr>
          <p:nvPr/>
        </p:nvGrpSpPr>
        <p:grpSpPr bwMode="auto">
          <a:xfrm>
            <a:off x="4357688" y="2284260"/>
            <a:ext cx="428626" cy="322263"/>
            <a:chOff x="3000363" y="642924"/>
            <a:chExt cx="428629" cy="321471"/>
          </a:xfrm>
        </p:grpSpPr>
        <p:sp>
          <p:nvSpPr>
            <p:cNvPr id="22" name="等腰三角形 18"/>
            <p:cNvSpPr/>
            <p:nvPr/>
          </p:nvSpPr>
          <p:spPr>
            <a:xfrm rot="5400000">
              <a:off x="3125380" y="660784"/>
              <a:ext cx="321471" cy="285752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等腰三角形 19"/>
            <p:cNvSpPr/>
            <p:nvPr/>
          </p:nvSpPr>
          <p:spPr>
            <a:xfrm rot="5400000">
              <a:off x="2983209" y="696502"/>
              <a:ext cx="248624" cy="214315"/>
            </a:xfrm>
            <a:prstGeom prst="triangle">
              <a:avLst/>
            </a:prstGeom>
            <a:solidFill>
              <a:srgbClr val="FF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6" name="组合 20"/>
          <p:cNvGrpSpPr>
            <a:grpSpLocks/>
          </p:cNvGrpSpPr>
          <p:nvPr/>
        </p:nvGrpSpPr>
        <p:grpSpPr bwMode="auto">
          <a:xfrm>
            <a:off x="4357689" y="1631817"/>
            <a:ext cx="428626" cy="322262"/>
            <a:chOff x="3000364" y="642924"/>
            <a:chExt cx="428629" cy="321471"/>
          </a:xfrm>
        </p:grpSpPr>
        <p:sp>
          <p:nvSpPr>
            <p:cNvPr id="20" name="等腰三角形 21"/>
            <p:cNvSpPr/>
            <p:nvPr/>
          </p:nvSpPr>
          <p:spPr>
            <a:xfrm rot="5400000">
              <a:off x="3125381" y="660784"/>
              <a:ext cx="321471" cy="285752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等腰三角形 22"/>
            <p:cNvSpPr/>
            <p:nvPr/>
          </p:nvSpPr>
          <p:spPr>
            <a:xfrm rot="5400000">
              <a:off x="2983208" y="696503"/>
              <a:ext cx="248626" cy="214313"/>
            </a:xfrm>
            <a:prstGeom prst="triangle">
              <a:avLst/>
            </a:prstGeom>
            <a:solidFill>
              <a:srgbClr val="00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4210052" y="1500188"/>
            <a:ext cx="576262" cy="503237"/>
          </a:xfrm>
          <a:custGeom>
            <a:avLst/>
            <a:gdLst/>
            <a:ahLst/>
            <a:cxnLst/>
            <a:rect l="l" t="t" r="r" b="b"/>
            <a:pathLst>
              <a:path w="576064" h="504056">
                <a:moveTo>
                  <a:pt x="176705" y="193361"/>
                </a:moveTo>
                <a:cubicBezTo>
                  <a:pt x="184993" y="193361"/>
                  <a:pt x="191208" y="197568"/>
                  <a:pt x="195352" y="205981"/>
                </a:cubicBezTo>
                <a:cubicBezTo>
                  <a:pt x="199496" y="214395"/>
                  <a:pt x="201568" y="230824"/>
                  <a:pt x="201568" y="255269"/>
                </a:cubicBezTo>
                <a:cubicBezTo>
                  <a:pt x="201568" y="271928"/>
                  <a:pt x="200668" y="284193"/>
                  <a:pt x="198868" y="292062"/>
                </a:cubicBezTo>
                <a:cubicBezTo>
                  <a:pt x="197069" y="299931"/>
                  <a:pt x="194264" y="305687"/>
                  <a:pt x="190455" y="309328"/>
                </a:cubicBezTo>
                <a:cubicBezTo>
                  <a:pt x="186646" y="312970"/>
                  <a:pt x="182146" y="314791"/>
                  <a:pt x="176956" y="314791"/>
                </a:cubicBezTo>
                <a:cubicBezTo>
                  <a:pt x="169087" y="314791"/>
                  <a:pt x="163080" y="310500"/>
                  <a:pt x="158936" y="301920"/>
                </a:cubicBezTo>
                <a:cubicBezTo>
                  <a:pt x="154792" y="293339"/>
                  <a:pt x="152720" y="277328"/>
                  <a:pt x="152720" y="253888"/>
                </a:cubicBezTo>
                <a:cubicBezTo>
                  <a:pt x="152720" y="230698"/>
                  <a:pt x="154604" y="214813"/>
                  <a:pt x="158371" y="206232"/>
                </a:cubicBezTo>
                <a:cubicBezTo>
                  <a:pt x="162138" y="197652"/>
                  <a:pt x="168249" y="193361"/>
                  <a:pt x="176705" y="193361"/>
                </a:cubicBezTo>
                <a:close/>
                <a:moveTo>
                  <a:pt x="347025" y="159331"/>
                </a:moveTo>
                <a:cubicBezTo>
                  <a:pt x="341583" y="170883"/>
                  <a:pt x="334049" y="180594"/>
                  <a:pt x="324421" y="188464"/>
                </a:cubicBezTo>
                <a:cubicBezTo>
                  <a:pt x="314794" y="196333"/>
                  <a:pt x="301274" y="203072"/>
                  <a:pt x="283861" y="208681"/>
                </a:cubicBezTo>
                <a:lnTo>
                  <a:pt x="283861" y="250623"/>
                </a:lnTo>
                <a:cubicBezTo>
                  <a:pt x="295665" y="247023"/>
                  <a:pt x="305481" y="243256"/>
                  <a:pt x="313308" y="239321"/>
                </a:cubicBezTo>
                <a:cubicBezTo>
                  <a:pt x="321135" y="235386"/>
                  <a:pt x="329235" y="230238"/>
                  <a:pt x="337606" y="223876"/>
                </a:cubicBezTo>
                <a:lnTo>
                  <a:pt x="337606" y="346561"/>
                </a:lnTo>
                <a:lnTo>
                  <a:pt x="389343" y="346561"/>
                </a:lnTo>
                <a:lnTo>
                  <a:pt x="389343" y="159331"/>
                </a:lnTo>
                <a:close/>
                <a:moveTo>
                  <a:pt x="178463" y="159331"/>
                </a:moveTo>
                <a:cubicBezTo>
                  <a:pt x="152678" y="159331"/>
                  <a:pt x="133486" y="166321"/>
                  <a:pt x="120887" y="180301"/>
                </a:cubicBezTo>
                <a:cubicBezTo>
                  <a:pt x="108288" y="194282"/>
                  <a:pt x="101988" y="218769"/>
                  <a:pt x="101988" y="253762"/>
                </a:cubicBezTo>
                <a:cubicBezTo>
                  <a:pt x="101988" y="267994"/>
                  <a:pt x="103223" y="280991"/>
                  <a:pt x="105693" y="292753"/>
                </a:cubicBezTo>
                <a:cubicBezTo>
                  <a:pt x="108162" y="304515"/>
                  <a:pt x="111616" y="313786"/>
                  <a:pt x="116053" y="320567"/>
                </a:cubicBezTo>
                <a:cubicBezTo>
                  <a:pt x="122164" y="330111"/>
                  <a:pt x="129991" y="337352"/>
                  <a:pt x="139535" y="342292"/>
                </a:cubicBezTo>
                <a:cubicBezTo>
                  <a:pt x="149078" y="347231"/>
                  <a:pt x="161594" y="349700"/>
                  <a:pt x="177081" y="349700"/>
                </a:cubicBezTo>
                <a:cubicBezTo>
                  <a:pt x="204708" y="349700"/>
                  <a:pt x="224172" y="341957"/>
                  <a:pt x="235473" y="326469"/>
                </a:cubicBezTo>
                <a:cubicBezTo>
                  <a:pt x="246775" y="310982"/>
                  <a:pt x="252426" y="286537"/>
                  <a:pt x="252426" y="253134"/>
                </a:cubicBezTo>
                <a:cubicBezTo>
                  <a:pt x="252426" y="238233"/>
                  <a:pt x="250709" y="223917"/>
                  <a:pt x="247277" y="210188"/>
                </a:cubicBezTo>
                <a:cubicBezTo>
                  <a:pt x="245519" y="202988"/>
                  <a:pt x="243196" y="196689"/>
                  <a:pt x="240308" y="191289"/>
                </a:cubicBezTo>
                <a:cubicBezTo>
                  <a:pt x="237420" y="185889"/>
                  <a:pt x="233464" y="180741"/>
                  <a:pt x="228441" y="175844"/>
                </a:cubicBezTo>
                <a:cubicBezTo>
                  <a:pt x="223418" y="170946"/>
                  <a:pt x="216930" y="166970"/>
                  <a:pt x="208977" y="163914"/>
                </a:cubicBezTo>
                <a:cubicBezTo>
                  <a:pt x="201024" y="160858"/>
                  <a:pt x="190853" y="159331"/>
                  <a:pt x="178463" y="159331"/>
                </a:cubicBezTo>
                <a:close/>
                <a:moveTo>
                  <a:pt x="126014" y="0"/>
                </a:moveTo>
                <a:lnTo>
                  <a:pt x="450050" y="0"/>
                </a:lnTo>
                <a:lnTo>
                  <a:pt x="576064" y="252028"/>
                </a:lnTo>
                <a:lnTo>
                  <a:pt x="450050" y="504056"/>
                </a:lnTo>
                <a:lnTo>
                  <a:pt x="126014" y="504056"/>
                </a:lnTo>
                <a:lnTo>
                  <a:pt x="0" y="252028"/>
                </a:lnTo>
                <a:close/>
              </a:path>
            </a:pathLst>
          </a:custGeom>
          <a:solidFill>
            <a:srgbClr val="00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19" name="文本框 16"/>
          <p:cNvSpPr txBox="1">
            <a:spLocks noChangeArrowheads="1"/>
          </p:cNvSpPr>
          <p:nvPr/>
        </p:nvSpPr>
        <p:spPr bwMode="auto">
          <a:xfrm>
            <a:off x="4906984" y="1538581"/>
            <a:ext cx="273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 smtClean="0">
                <a:solidFill>
                  <a:schemeClr val="bg1"/>
                </a:solidFill>
              </a:rPr>
              <a:t>Produk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220" name="矩形 17"/>
          <p:cNvSpPr>
            <a:spLocks noChangeArrowheads="1"/>
          </p:cNvSpPr>
          <p:nvPr/>
        </p:nvSpPr>
        <p:spPr bwMode="auto">
          <a:xfrm>
            <a:off x="4929190" y="1971444"/>
            <a:ext cx="363699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GoBeng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bekerja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sama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dengan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pemilik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bengkel-bengkel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disekitar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jadi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ketika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menawarkan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produk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atau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barang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konsumen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,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benar-benar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barang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yang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kualitasnya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telah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memenuhi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Standar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Nasional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Indonesia (SNI)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sehingga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sangat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aman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untuk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digunakan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pada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Bahnschrift Light SemiCondensed" pitchFamily="34" charset="0"/>
              </a:rPr>
              <a:t>kendaraan</a:t>
            </a:r>
            <a:r>
              <a:rPr lang="en-US" sz="1400" dirty="0" smtClean="0">
                <a:solidFill>
                  <a:schemeClr val="bg1"/>
                </a:solidFill>
                <a:latin typeface="Bahnschrift Light SemiCondensed" pitchFamily="34" charset="0"/>
              </a:rPr>
              <a:t> costumer.</a:t>
            </a:r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923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328738"/>
            <a:ext cx="367188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337609" y="357172"/>
            <a:ext cx="5012929" cy="523220"/>
            <a:chOff x="337590" y="356831"/>
            <a:chExt cx="5012675" cy="522683"/>
          </a:xfrm>
        </p:grpSpPr>
        <p:sp>
          <p:nvSpPr>
            <p:cNvPr id="27" name="燕尾形 26"/>
            <p:cNvSpPr/>
            <p:nvPr/>
          </p:nvSpPr>
          <p:spPr>
            <a:xfrm>
              <a:off x="1337664" y="399649"/>
              <a:ext cx="785773" cy="356821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909061" y="399649"/>
              <a:ext cx="500038" cy="356821"/>
            </a:xfrm>
            <a:prstGeom prst="chevron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551892" y="399649"/>
              <a:ext cx="428603" cy="356821"/>
            </a:xfrm>
            <a:prstGeom prst="chevron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337590" y="399649"/>
              <a:ext cx="285736" cy="356821"/>
            </a:xfrm>
            <a:prstGeom prst="chevron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36" name="矩形 36"/>
            <p:cNvSpPr>
              <a:spLocks noChangeArrowheads="1"/>
            </p:cNvSpPr>
            <p:nvPr/>
          </p:nvSpPr>
          <p:spPr bwMode="auto">
            <a:xfrm>
              <a:off x="2194946" y="356831"/>
              <a:ext cx="3155319" cy="522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smtClean="0">
                  <a:solidFill>
                    <a:schemeClr val="bg1"/>
                  </a:solidFill>
                </a:rPr>
                <a:t>ASPEK PEMASARAN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tps://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411</Words>
  <Application>Microsoft Office PowerPoint</Application>
  <PresentationFormat>On-screen Show (16:9)</PresentationFormat>
  <Paragraphs>83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https://freeppt7.com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www.jpppt.com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https://freeppt7.com; https://www.jpppt.com</dc:creator>
  <cp:lastModifiedBy>ACER</cp:lastModifiedBy>
  <cp:revision>86</cp:revision>
  <dcterms:created xsi:type="dcterms:W3CDTF">2015-08-21T06:18:05Z</dcterms:created>
  <dcterms:modified xsi:type="dcterms:W3CDTF">2020-12-09T14:47:14Z</dcterms:modified>
</cp:coreProperties>
</file>