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77ed91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77ed91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7ed911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77ed911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7ed91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77ed91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77ed911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77ed911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77ed911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77ed911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4900"/>
            <a:ext cx="4260300" cy="34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Spiny Projection Neurons 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in the 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Dorsal Medial Striatum</a:t>
            </a:r>
            <a:endParaRPr sz="4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4182225"/>
            <a:ext cx="406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CSHL Ion Channels Course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00" y="234187"/>
            <a:ext cx="4426299" cy="46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966025" y="4843000"/>
            <a:ext cx="2692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chemeClr val="dk1"/>
                </a:solidFill>
              </a:rPr>
              <a:t>Magill Lab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 to SPNs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7104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95% of cells in the striatum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Inhibitory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 hyperpolarized ~ -90mV due to Kir2 channels (inwardly rectifying K+)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major classifications of SPNs - D1 (dSPN) and D2 (iSPN) with slightly different physiological properties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39098" t="0"/>
          <a:stretch/>
        </p:blipFill>
        <p:spPr>
          <a:xfrm>
            <a:off x="4260825" y="848500"/>
            <a:ext cx="4571475" cy="37648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356425" y="4766800"/>
            <a:ext cx="2692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chemeClr val="dk1"/>
                </a:solidFill>
              </a:rPr>
              <a:t>Gertler et al., 2008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52075" y="170025"/>
            <a:ext cx="87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Recordings from putative SPNs - </a:t>
            </a:r>
            <a:r>
              <a:rPr lang="en" sz="2355"/>
              <a:t>replication of Gertler et al., 2008</a:t>
            </a:r>
            <a:endParaRPr sz="2355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70148" t="0"/>
          <a:stretch/>
        </p:blipFill>
        <p:spPr>
          <a:xfrm>
            <a:off x="404474" y="742725"/>
            <a:ext cx="1525178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2587" l="0" r="0" t="7596"/>
          <a:stretch/>
        </p:blipFill>
        <p:spPr>
          <a:xfrm>
            <a:off x="1745538" y="2017225"/>
            <a:ext cx="5572676" cy="16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4504" l="7045" r="1328" t="49154"/>
          <a:stretch/>
        </p:blipFill>
        <p:spPr>
          <a:xfrm>
            <a:off x="2255450" y="694800"/>
            <a:ext cx="4560524" cy="1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5346" l="0" r="0" t="87241"/>
          <a:stretch/>
        </p:blipFill>
        <p:spPr>
          <a:xfrm>
            <a:off x="1774307" y="4885526"/>
            <a:ext cx="5515969" cy="24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53996" l="0" r="0" t="7500"/>
          <a:stretch/>
        </p:blipFill>
        <p:spPr>
          <a:xfrm>
            <a:off x="1774300" y="3648069"/>
            <a:ext cx="5515969" cy="12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41775" y="1881775"/>
            <a:ext cx="1876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K+ equilibrium potential: ~-85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Average RMP during recordings: ~- 80mV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firing patterns across cells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356425" y="4766800"/>
            <a:ext cx="2692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5">
                <a:solidFill>
                  <a:schemeClr val="dk1"/>
                </a:solidFill>
              </a:rPr>
              <a:t>Gertler et al., 2008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69300" r="0" t="65595"/>
          <a:stretch/>
        </p:blipFill>
        <p:spPr>
          <a:xfrm>
            <a:off x="311700" y="1563325"/>
            <a:ext cx="2761375" cy="2499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892150" y="4499800"/>
            <a:ext cx="4285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Possibly, multiple D2s and one D1?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2859" l="0" r="0" t="6945"/>
          <a:stretch/>
        </p:blipFill>
        <p:spPr>
          <a:xfrm>
            <a:off x="3032750" y="910125"/>
            <a:ext cx="5654801" cy="34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28931" r="50022" t="65595"/>
          <a:stretch/>
        </p:blipFill>
        <p:spPr>
          <a:xfrm>
            <a:off x="109051" y="1529576"/>
            <a:ext cx="1736163" cy="22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67730" l="29671" r="50230" t="0"/>
          <a:stretch/>
        </p:blipFill>
        <p:spPr>
          <a:xfrm>
            <a:off x="4571988" y="1503525"/>
            <a:ext cx="1807849" cy="23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150" y="1577425"/>
            <a:ext cx="2441150" cy="24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firing patterns across cells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356425" y="4766800"/>
            <a:ext cx="2692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chemeClr val="dk1"/>
                </a:solidFill>
              </a:rPr>
              <a:t>Gertler et al., 2008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044550" y="4499800"/>
            <a:ext cx="4285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Possibly, multiple D2s and one D1?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825" y="1579725"/>
            <a:ext cx="2987560" cy="2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 (what I should have/will do)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Bridge balance - compensating series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test pulse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 attention to internal (many striatum papers use KMeSO4 instead of K+ gluconate)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