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63" r:id="rId2"/>
    <p:sldId id="274" r:id="rId3"/>
    <p:sldId id="266" r:id="rId4"/>
    <p:sldId id="273" r:id="rId5"/>
    <p:sldId id="272" r:id="rId6"/>
    <p:sldId id="267" r:id="rId7"/>
    <p:sldId id="268" r:id="rId8"/>
    <p:sldId id="269" r:id="rId9"/>
    <p:sldId id="275" r:id="rId10"/>
    <p:sldId id="270" r:id="rId11"/>
    <p:sldId id="277" r:id="rId12"/>
    <p:sldId id="271" r:id="rId13"/>
    <p:sldId id="276" r:id="rId14"/>
  </p:sldIdLst>
  <p:sldSz cx="9144000" cy="6858000" type="screen4x3"/>
  <p:notesSz cx="6735763" cy="9869488"/>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92CF"/>
    <a:srgbClr val="FFFFFF"/>
    <a:srgbClr val="0038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95" autoAdjust="0"/>
  </p:normalViewPr>
  <p:slideViewPr>
    <p:cSldViewPr snapToGrid="0" snapToObjects="1">
      <p:cViewPr varScale="1">
        <p:scale>
          <a:sx n="79" d="100"/>
          <a:sy n="79" d="100"/>
        </p:scale>
        <p:origin x="90"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lang="ja-JP" altLang="en-US"/>
          </a:p>
        </p:txBody>
      </p:sp>
      <p:sp>
        <p:nvSpPr>
          <p:cNvPr id="3" name="日付プレースホルダ 2"/>
          <p:cNvSpPr>
            <a:spLocks noGrp="1"/>
          </p:cNvSpPr>
          <p:nvPr>
            <p:ph type="dt" sz="quarter" idx="1"/>
          </p:nvPr>
        </p:nvSpPr>
        <p:spPr>
          <a:xfrm>
            <a:off x="3815373" y="0"/>
            <a:ext cx="2918831" cy="493474"/>
          </a:xfrm>
          <a:prstGeom prst="rect">
            <a:avLst/>
          </a:prstGeom>
        </p:spPr>
        <p:txBody>
          <a:bodyPr vert="horz" lIns="91440" tIns="45720" rIns="91440" bIns="45720" rtlCol="0"/>
          <a:lstStyle>
            <a:lvl1pPr algn="r">
              <a:defRPr sz="1200"/>
            </a:lvl1pPr>
          </a:lstStyle>
          <a:p>
            <a:fld id="{5B213239-0311-D941-8C9E-51B01D65631C}" type="datetimeFigureOut">
              <a:rPr lang="ja-JP" altLang="en-US" smtClean="0"/>
              <a:t>2018/3/22</a:t>
            </a:fld>
            <a:endParaRPr lang="ja-JP" altLang="en-US"/>
          </a:p>
        </p:txBody>
      </p:sp>
      <p:sp>
        <p:nvSpPr>
          <p:cNvPr id="4" name="フッター プレースホルダ 3"/>
          <p:cNvSpPr>
            <a:spLocks noGrp="1"/>
          </p:cNvSpPr>
          <p:nvPr>
            <p:ph type="ftr" sz="quarter" idx="2"/>
          </p:nvPr>
        </p:nvSpPr>
        <p:spPr>
          <a:xfrm>
            <a:off x="0" y="9374301"/>
            <a:ext cx="2918831" cy="493474"/>
          </a:xfrm>
          <a:prstGeom prst="rect">
            <a:avLst/>
          </a:prstGeom>
        </p:spPr>
        <p:txBody>
          <a:bodyPr vert="horz" lIns="91440" tIns="45720" rIns="91440" bIns="45720" rtlCol="0" anchor="b"/>
          <a:lstStyle>
            <a:lvl1pPr algn="l">
              <a:defRPr sz="1200"/>
            </a:lvl1pPr>
          </a:lstStyle>
          <a:p>
            <a:endParaRPr lang="ja-JP" altLang="en-US"/>
          </a:p>
        </p:txBody>
      </p:sp>
      <p:sp>
        <p:nvSpPr>
          <p:cNvPr id="5" name="スライド番号プレースホルダ 4"/>
          <p:cNvSpPr>
            <a:spLocks noGrp="1"/>
          </p:cNvSpPr>
          <p:nvPr>
            <p:ph type="sldNum" sz="quarter" idx="3"/>
          </p:nvPr>
        </p:nvSpPr>
        <p:spPr>
          <a:xfrm>
            <a:off x="3815373" y="9374301"/>
            <a:ext cx="2918831" cy="493474"/>
          </a:xfrm>
          <a:prstGeom prst="rect">
            <a:avLst/>
          </a:prstGeom>
        </p:spPr>
        <p:txBody>
          <a:bodyPr vert="horz" lIns="91440" tIns="45720" rIns="91440" bIns="45720" rtlCol="0" anchor="b"/>
          <a:lstStyle>
            <a:lvl1pPr algn="r">
              <a:defRPr sz="1200"/>
            </a:lvl1pPr>
          </a:lstStyle>
          <a:p>
            <a:fld id="{EA738F27-1704-3440-BCE1-53BCF78AC519}" type="slidenum">
              <a:rPr lang="ja-JP" altLang="en-US" smtClean="0"/>
              <a:t>‹#›</a:t>
            </a:fld>
            <a:endParaRPr lang="ja-JP" altLang="en-US"/>
          </a:p>
        </p:txBody>
      </p:sp>
    </p:spTree>
    <p:extLst>
      <p:ext uri="{BB962C8B-B14F-4D97-AF65-F5344CB8AC3E}">
        <p14:creationId xmlns:p14="http://schemas.microsoft.com/office/powerpoint/2010/main" val="26933116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lang="ja-JP" altLang="en-US"/>
          </a:p>
        </p:txBody>
      </p:sp>
      <p:sp>
        <p:nvSpPr>
          <p:cNvPr id="3" name="日付プレースホルダ 2"/>
          <p:cNvSpPr>
            <a:spLocks noGrp="1"/>
          </p:cNvSpPr>
          <p:nvPr>
            <p:ph type="dt" idx="1"/>
          </p:nvPr>
        </p:nvSpPr>
        <p:spPr>
          <a:xfrm>
            <a:off x="3815373" y="0"/>
            <a:ext cx="2918831" cy="493474"/>
          </a:xfrm>
          <a:prstGeom prst="rect">
            <a:avLst/>
          </a:prstGeom>
        </p:spPr>
        <p:txBody>
          <a:bodyPr vert="horz" lIns="91440" tIns="45720" rIns="91440" bIns="45720" rtlCol="0"/>
          <a:lstStyle>
            <a:lvl1pPr algn="r">
              <a:defRPr sz="1200"/>
            </a:lvl1pPr>
          </a:lstStyle>
          <a:p>
            <a:fld id="{ED916517-D2FE-484B-984F-61CA88833216}" type="datetimeFigureOut">
              <a:rPr lang="ja-JP" altLang="en-US" smtClean="0"/>
              <a:t>2018/3/22</a:t>
            </a:fld>
            <a:endParaRPr lang="ja-JP" altLang="en-US"/>
          </a:p>
        </p:txBody>
      </p:sp>
      <p:sp>
        <p:nvSpPr>
          <p:cNvPr id="4" name="スライド イメージ プレースホルダ 3"/>
          <p:cNvSpPr>
            <a:spLocks noGrp="1" noRot="1" noChangeAspect="1"/>
          </p:cNvSpPr>
          <p:nvPr>
            <p:ph type="sldImg" idx="2"/>
          </p:nvPr>
        </p:nvSpPr>
        <p:spPr>
          <a:xfrm>
            <a:off x="900113" y="739775"/>
            <a:ext cx="4935537" cy="370205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73577" y="4688007"/>
            <a:ext cx="5388610" cy="4441270"/>
          </a:xfrm>
          <a:prstGeom prst="rect">
            <a:avLst/>
          </a:prstGeom>
        </p:spPr>
        <p:txBody>
          <a:bodyPr vert="horz" lIns="91440" tIns="45720" rIns="91440" bIns="45720" rtlCol="0">
            <a:normAutofit/>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6" name="フッター プレースホルダ 5"/>
          <p:cNvSpPr>
            <a:spLocks noGrp="1"/>
          </p:cNvSpPr>
          <p:nvPr>
            <p:ph type="ftr" sz="quarter" idx="4"/>
          </p:nvPr>
        </p:nvSpPr>
        <p:spPr>
          <a:xfrm>
            <a:off x="0" y="9374301"/>
            <a:ext cx="2918831" cy="493474"/>
          </a:xfrm>
          <a:prstGeom prst="rect">
            <a:avLst/>
          </a:prstGeom>
        </p:spPr>
        <p:txBody>
          <a:bodyPr vert="horz" lIns="91440" tIns="45720" rIns="91440" bIns="45720" rtlCol="0" anchor="b"/>
          <a:lstStyle>
            <a:lvl1pPr algn="l">
              <a:defRPr sz="1200"/>
            </a:lvl1pPr>
          </a:lstStyle>
          <a:p>
            <a:endParaRPr lang="ja-JP" altLang="en-US"/>
          </a:p>
        </p:txBody>
      </p:sp>
      <p:sp>
        <p:nvSpPr>
          <p:cNvPr id="7" name="スライド番号プレースホルダ 6"/>
          <p:cNvSpPr>
            <a:spLocks noGrp="1"/>
          </p:cNvSpPr>
          <p:nvPr>
            <p:ph type="sldNum" sz="quarter" idx="5"/>
          </p:nvPr>
        </p:nvSpPr>
        <p:spPr>
          <a:xfrm>
            <a:off x="3815373" y="9374301"/>
            <a:ext cx="2918831" cy="493474"/>
          </a:xfrm>
          <a:prstGeom prst="rect">
            <a:avLst/>
          </a:prstGeom>
        </p:spPr>
        <p:txBody>
          <a:bodyPr vert="horz" lIns="91440" tIns="45720" rIns="91440" bIns="45720" rtlCol="0" anchor="b"/>
          <a:lstStyle>
            <a:lvl1pPr algn="r">
              <a:defRPr sz="1200"/>
            </a:lvl1pPr>
          </a:lstStyle>
          <a:p>
            <a:fld id="{32AB961A-3900-BA4C-92B2-332884630675}" type="slidenum">
              <a:rPr lang="ja-JP" altLang="en-US" smtClean="0"/>
              <a:t>‹#›</a:t>
            </a:fld>
            <a:endParaRPr lang="ja-JP" altLang="en-US"/>
          </a:p>
        </p:txBody>
      </p:sp>
    </p:spTree>
    <p:extLst>
      <p:ext uri="{BB962C8B-B14F-4D97-AF65-F5344CB8AC3E}">
        <p14:creationId xmlns:p14="http://schemas.microsoft.com/office/powerpoint/2010/main" val="6891894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32AB961A-3900-BA4C-92B2-332884630675}" type="slidenum">
              <a:rPr lang="ja-JP" altLang="en-US" smtClean="0"/>
              <a:t>2</a:t>
            </a:fld>
            <a:endParaRPr lang="ja-JP" altLang="en-US"/>
          </a:p>
        </p:txBody>
      </p:sp>
    </p:spTree>
    <p:extLst>
      <p:ext uri="{BB962C8B-B14F-4D97-AF65-F5344CB8AC3E}">
        <p14:creationId xmlns:p14="http://schemas.microsoft.com/office/powerpoint/2010/main" val="3611356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32AB961A-3900-BA4C-92B2-332884630675}" type="slidenum">
              <a:rPr lang="ja-JP" altLang="en-US" smtClean="0"/>
              <a:t>11</a:t>
            </a:fld>
            <a:endParaRPr lang="ja-JP" altLang="en-US"/>
          </a:p>
        </p:txBody>
      </p:sp>
    </p:spTree>
    <p:extLst>
      <p:ext uri="{BB962C8B-B14F-4D97-AF65-F5344CB8AC3E}">
        <p14:creationId xmlns:p14="http://schemas.microsoft.com/office/powerpoint/2010/main" val="304774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32AB961A-3900-BA4C-92B2-332884630675}" type="slidenum">
              <a:rPr lang="ja-JP" altLang="en-US" smtClean="0"/>
              <a:t>12</a:t>
            </a:fld>
            <a:endParaRPr lang="ja-JP" altLang="en-US"/>
          </a:p>
        </p:txBody>
      </p:sp>
    </p:spTree>
    <p:extLst>
      <p:ext uri="{BB962C8B-B14F-4D97-AF65-F5344CB8AC3E}">
        <p14:creationId xmlns:p14="http://schemas.microsoft.com/office/powerpoint/2010/main" val="3322256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32AB961A-3900-BA4C-92B2-332884630675}" type="slidenum">
              <a:rPr lang="ja-JP" altLang="en-US" smtClean="0"/>
              <a:t>13</a:t>
            </a:fld>
            <a:endParaRPr lang="ja-JP" altLang="en-US"/>
          </a:p>
        </p:txBody>
      </p:sp>
    </p:spTree>
    <p:extLst>
      <p:ext uri="{BB962C8B-B14F-4D97-AF65-F5344CB8AC3E}">
        <p14:creationId xmlns:p14="http://schemas.microsoft.com/office/powerpoint/2010/main" val="2983480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32AB961A-3900-BA4C-92B2-332884630675}" type="slidenum">
              <a:rPr lang="ja-JP" altLang="en-US" smtClean="0"/>
              <a:t>3</a:t>
            </a:fld>
            <a:endParaRPr lang="ja-JP" altLang="en-US"/>
          </a:p>
        </p:txBody>
      </p:sp>
    </p:spTree>
    <p:extLst>
      <p:ext uri="{BB962C8B-B14F-4D97-AF65-F5344CB8AC3E}">
        <p14:creationId xmlns:p14="http://schemas.microsoft.com/office/powerpoint/2010/main" val="835477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32AB961A-3900-BA4C-92B2-332884630675}" type="slidenum">
              <a:rPr lang="ja-JP" altLang="en-US" smtClean="0"/>
              <a:t>4</a:t>
            </a:fld>
            <a:endParaRPr lang="ja-JP" altLang="en-US"/>
          </a:p>
        </p:txBody>
      </p:sp>
    </p:spTree>
    <p:extLst>
      <p:ext uri="{BB962C8B-B14F-4D97-AF65-F5344CB8AC3E}">
        <p14:creationId xmlns:p14="http://schemas.microsoft.com/office/powerpoint/2010/main" val="3287251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32AB961A-3900-BA4C-92B2-332884630675}" type="slidenum">
              <a:rPr lang="ja-JP" altLang="en-US" smtClean="0"/>
              <a:t>5</a:t>
            </a:fld>
            <a:endParaRPr lang="ja-JP" altLang="en-US"/>
          </a:p>
        </p:txBody>
      </p:sp>
    </p:spTree>
    <p:extLst>
      <p:ext uri="{BB962C8B-B14F-4D97-AF65-F5344CB8AC3E}">
        <p14:creationId xmlns:p14="http://schemas.microsoft.com/office/powerpoint/2010/main" val="4274041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32AB961A-3900-BA4C-92B2-332884630675}" type="slidenum">
              <a:rPr lang="ja-JP" altLang="en-US" smtClean="0"/>
              <a:t>6</a:t>
            </a:fld>
            <a:endParaRPr lang="ja-JP" altLang="en-US"/>
          </a:p>
        </p:txBody>
      </p:sp>
    </p:spTree>
    <p:extLst>
      <p:ext uri="{BB962C8B-B14F-4D97-AF65-F5344CB8AC3E}">
        <p14:creationId xmlns:p14="http://schemas.microsoft.com/office/powerpoint/2010/main" val="2071605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32AB961A-3900-BA4C-92B2-332884630675}" type="slidenum">
              <a:rPr lang="ja-JP" altLang="en-US" smtClean="0"/>
              <a:t>7</a:t>
            </a:fld>
            <a:endParaRPr lang="ja-JP" altLang="en-US"/>
          </a:p>
        </p:txBody>
      </p:sp>
    </p:spTree>
    <p:extLst>
      <p:ext uri="{BB962C8B-B14F-4D97-AF65-F5344CB8AC3E}">
        <p14:creationId xmlns:p14="http://schemas.microsoft.com/office/powerpoint/2010/main" val="418294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32AB961A-3900-BA4C-92B2-332884630675}" type="slidenum">
              <a:rPr lang="ja-JP" altLang="en-US" smtClean="0"/>
              <a:t>8</a:t>
            </a:fld>
            <a:endParaRPr lang="ja-JP" altLang="en-US"/>
          </a:p>
        </p:txBody>
      </p:sp>
    </p:spTree>
    <p:extLst>
      <p:ext uri="{BB962C8B-B14F-4D97-AF65-F5344CB8AC3E}">
        <p14:creationId xmlns:p14="http://schemas.microsoft.com/office/powerpoint/2010/main" val="2414025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32AB961A-3900-BA4C-92B2-332884630675}" type="slidenum">
              <a:rPr lang="ja-JP" altLang="en-US" smtClean="0"/>
              <a:t>9</a:t>
            </a:fld>
            <a:endParaRPr lang="ja-JP" altLang="en-US"/>
          </a:p>
        </p:txBody>
      </p:sp>
    </p:spTree>
    <p:extLst>
      <p:ext uri="{BB962C8B-B14F-4D97-AF65-F5344CB8AC3E}">
        <p14:creationId xmlns:p14="http://schemas.microsoft.com/office/powerpoint/2010/main" val="2733179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32AB961A-3900-BA4C-92B2-332884630675}" type="slidenum">
              <a:rPr lang="ja-JP" altLang="en-US" smtClean="0"/>
              <a:t>10</a:t>
            </a:fld>
            <a:endParaRPr lang="ja-JP" altLang="en-US"/>
          </a:p>
        </p:txBody>
      </p:sp>
    </p:spTree>
    <p:extLst>
      <p:ext uri="{BB962C8B-B14F-4D97-AF65-F5344CB8AC3E}">
        <p14:creationId xmlns:p14="http://schemas.microsoft.com/office/powerpoint/2010/main" val="23682070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pd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d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3543299"/>
            <a:ext cx="7772400" cy="1293283"/>
          </a:xfrm>
        </p:spPr>
        <p:txBody>
          <a:bodyPr/>
          <a:lstStyle>
            <a:lvl1pPr>
              <a:defRPr>
                <a:solidFill>
                  <a:srgbClr val="1C92CF"/>
                </a:solidFill>
                <a:latin typeface="メイリオ"/>
                <a:ea typeface="メイリオ"/>
                <a:cs typeface="メイリオ"/>
              </a:defRPr>
            </a:lvl1pPr>
          </a:lstStyle>
          <a:p>
            <a:r>
              <a:rPr lang="ja-JP" altLang="en-US" dirty="0" smtClean="0"/>
              <a:t>タイトル</a:t>
            </a:r>
            <a:endParaRPr lang="ja-JP" altLang="en-US" dirty="0"/>
          </a:p>
        </p:txBody>
      </p:sp>
      <p:sp>
        <p:nvSpPr>
          <p:cNvPr id="3" name="サブタイトル 2"/>
          <p:cNvSpPr>
            <a:spLocks noGrp="1"/>
          </p:cNvSpPr>
          <p:nvPr>
            <p:ph type="subTitle" idx="1"/>
          </p:nvPr>
        </p:nvSpPr>
        <p:spPr>
          <a:xfrm>
            <a:off x="1371600" y="4836582"/>
            <a:ext cx="6400800" cy="802217"/>
          </a:xfrm>
        </p:spPr>
        <p:txBody>
          <a:bodyPr>
            <a:normAutofit/>
          </a:bodyPr>
          <a:lstStyle>
            <a:lvl1pPr marL="0" indent="0" algn="ctr">
              <a:buNone/>
              <a:defRPr sz="2000">
                <a:solidFill>
                  <a:schemeClr val="tx1">
                    <a:tint val="75000"/>
                  </a:schemeClr>
                </a:solidFill>
                <a:latin typeface="メイリオ"/>
                <a:ea typeface="メイリオ"/>
                <a:cs typeface="メイリオ"/>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smtClean="0"/>
              <a:t>サブタイトル</a:t>
            </a:r>
            <a:endParaRPr lang="ja-JP" altLang="en-US" dirty="0"/>
          </a:p>
        </p:txBody>
      </p:sp>
      <p:pic>
        <p:nvPicPr>
          <p:cNvPr id="9" name="図 8"/>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3490388" y="1050925"/>
            <a:ext cx="2159000" cy="2159000"/>
          </a:xfrm>
          <a:prstGeom prst="rect">
            <a:avLst/>
          </a:prstGeom>
        </p:spPr>
      </p:pic>
      <p:sp>
        <p:nvSpPr>
          <p:cNvPr id="12" name="スライド番号プレースホルダ 22"/>
          <p:cNvSpPr>
            <a:spLocks noGrp="1"/>
          </p:cNvSpPr>
          <p:nvPr>
            <p:ph type="sldNum" sz="quarter" idx="4"/>
          </p:nvPr>
        </p:nvSpPr>
        <p:spPr>
          <a:xfrm>
            <a:off x="7018852" y="6610343"/>
            <a:ext cx="2133600" cy="247658"/>
          </a:xfrm>
          <a:prstGeom prst="rect">
            <a:avLst/>
          </a:prstGeom>
        </p:spPr>
        <p:txBody>
          <a:bodyPr/>
          <a:lstStyle>
            <a:lvl1pPr algn="r">
              <a:defRPr sz="1000">
                <a:solidFill>
                  <a:srgbClr val="1C92CF"/>
                </a:solidFill>
                <a:latin typeface="メイリオ"/>
                <a:ea typeface="メイリオ"/>
                <a:cs typeface="メイリオ"/>
              </a:defRPr>
            </a:lvl1pPr>
          </a:lstStyle>
          <a:p>
            <a:fld id="{DF2929F8-8CB0-4140-AD31-6DEDDAFF7464}" type="slidenum">
              <a:rPr lang="ja-JP" altLang="en-US" smtClean="0"/>
              <a:pPr/>
              <a:t>‹#›</a:t>
            </a:fld>
            <a:endParaRPr lang="ja-JP" altLang="en-US" dirty="0"/>
          </a:p>
        </p:txBody>
      </p:sp>
      <p:sp>
        <p:nvSpPr>
          <p:cNvPr id="13" name="フッター プレースホルダ 23"/>
          <p:cNvSpPr>
            <a:spLocks noGrp="1"/>
          </p:cNvSpPr>
          <p:nvPr>
            <p:ph type="ftr" sz="quarter" idx="3"/>
          </p:nvPr>
        </p:nvSpPr>
        <p:spPr>
          <a:xfrm>
            <a:off x="-25052" y="6610343"/>
            <a:ext cx="2895600" cy="247658"/>
          </a:xfrm>
          <a:prstGeom prst="rect">
            <a:avLst/>
          </a:prstGeom>
        </p:spPr>
        <p:txBody>
          <a:bodyPr/>
          <a:lstStyle>
            <a:lvl1pPr algn="l">
              <a:defRPr sz="900">
                <a:solidFill>
                  <a:srgbClr val="1C92CF"/>
                </a:solidFill>
                <a:latin typeface="メイリオ"/>
                <a:ea typeface="メイリオ"/>
                <a:cs typeface="メイリオ"/>
              </a:defRPr>
            </a:lvl1pPr>
          </a:lstStyle>
          <a:p>
            <a:r>
              <a:rPr lang="en-US" altLang="ja-JP" smtClean="0"/>
              <a:t>©2017 eBase Solutions Laboratory Inc.</a:t>
            </a:r>
            <a:endParaRPr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4" name="円/楕円 13"/>
          <p:cNvSpPr/>
          <p:nvPr userDrawn="1"/>
        </p:nvSpPr>
        <p:spPr>
          <a:xfrm>
            <a:off x="38446" y="31749"/>
            <a:ext cx="570240" cy="570240"/>
          </a:xfrm>
          <a:prstGeom prst="ellipse">
            <a:avLst/>
          </a:prstGeom>
          <a:solidFill>
            <a:srgbClr val="1C92C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 name="正方形/長方形 6"/>
          <p:cNvSpPr/>
          <p:nvPr userDrawn="1"/>
        </p:nvSpPr>
        <p:spPr>
          <a:xfrm flipV="1">
            <a:off x="0" y="634999"/>
            <a:ext cx="9154583" cy="45719"/>
          </a:xfrm>
          <a:prstGeom prst="rect">
            <a:avLst/>
          </a:prstGeom>
          <a:solidFill>
            <a:srgbClr val="1C92C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rgbClr val="1C92CF"/>
              </a:solidFill>
            </a:endParaRPr>
          </a:p>
        </p:txBody>
      </p:sp>
      <p:sp>
        <p:nvSpPr>
          <p:cNvPr id="11" name="テキスト プレースホルダ 16"/>
          <p:cNvSpPr>
            <a:spLocks noGrp="1"/>
          </p:cNvSpPr>
          <p:nvPr>
            <p:ph type="body" sz="quarter" idx="13" hasCustomPrompt="1"/>
          </p:nvPr>
        </p:nvSpPr>
        <p:spPr>
          <a:xfrm>
            <a:off x="578853" y="803520"/>
            <a:ext cx="7975600" cy="5736960"/>
          </a:xfrm>
          <a:prstGeom prst="rect">
            <a:avLst/>
          </a:prstGeom>
        </p:spPr>
        <p:txBody>
          <a:bodyPr vert="horz"/>
          <a:lstStyle>
            <a:lvl1pPr>
              <a:buFont typeface="Arial"/>
              <a:buNone/>
              <a:defRPr sz="1050">
                <a:solidFill>
                  <a:srgbClr val="333333"/>
                </a:solidFill>
                <a:latin typeface="メイリオ"/>
                <a:ea typeface="メイリオ"/>
                <a:cs typeface="メイリオ"/>
              </a:defRPr>
            </a:lvl1pPr>
            <a:lvl2pPr>
              <a:buNone/>
              <a:defRPr>
                <a:solidFill>
                  <a:srgbClr val="333333"/>
                </a:solidFill>
                <a:latin typeface="メイリオ"/>
                <a:ea typeface="メイリオ"/>
                <a:cs typeface="メイリオ"/>
              </a:defRPr>
            </a:lvl2pPr>
            <a:lvl3pPr>
              <a:buNone/>
              <a:defRPr>
                <a:solidFill>
                  <a:srgbClr val="333333"/>
                </a:solidFill>
                <a:latin typeface="メイリオ"/>
                <a:ea typeface="メイリオ"/>
                <a:cs typeface="メイリオ"/>
              </a:defRPr>
            </a:lvl3pPr>
            <a:lvl4pPr>
              <a:buNone/>
              <a:defRPr>
                <a:solidFill>
                  <a:srgbClr val="333333"/>
                </a:solidFill>
                <a:latin typeface="メイリオ"/>
                <a:ea typeface="メイリオ"/>
                <a:cs typeface="メイリオ"/>
              </a:defRPr>
            </a:lvl4pPr>
            <a:lvl5pPr>
              <a:buNone/>
              <a:defRPr>
                <a:solidFill>
                  <a:srgbClr val="333333"/>
                </a:solidFill>
                <a:latin typeface="メイリオ"/>
                <a:ea typeface="メイリオ"/>
                <a:cs typeface="メイリオ"/>
              </a:defRPr>
            </a:lvl5pPr>
          </a:lstStyle>
          <a:p>
            <a:pPr lvl="0"/>
            <a:r>
              <a:rPr lang="ja-JP" altLang="en-US" dirty="0" smtClean="0"/>
              <a:t>内容をここに書く</a:t>
            </a:r>
            <a:endParaRPr lang="en-US" altLang="ja-JP" dirty="0" smtClean="0"/>
          </a:p>
        </p:txBody>
      </p:sp>
      <p:sp>
        <p:nvSpPr>
          <p:cNvPr id="13" name="テキスト プレースホルダ 26"/>
          <p:cNvSpPr>
            <a:spLocks noGrp="1"/>
          </p:cNvSpPr>
          <p:nvPr>
            <p:ph type="body" sz="quarter" idx="15" hasCustomPrompt="1"/>
          </p:nvPr>
        </p:nvSpPr>
        <p:spPr>
          <a:xfrm>
            <a:off x="17280" y="132033"/>
            <a:ext cx="620713" cy="344488"/>
          </a:xfrm>
          <a:prstGeom prst="rect">
            <a:avLst/>
          </a:prstGeom>
        </p:spPr>
        <p:txBody>
          <a:bodyPr vert="horz"/>
          <a:lstStyle>
            <a:lvl1pPr algn="ctr">
              <a:buFont typeface="Arial"/>
              <a:buNone/>
              <a:defRPr sz="1800" b="1">
                <a:solidFill>
                  <a:schemeClr val="bg1"/>
                </a:solidFill>
                <a:latin typeface="メイリオ"/>
                <a:ea typeface="メイリオ"/>
                <a:cs typeface="メイリオ"/>
              </a:defRPr>
            </a:lvl1pPr>
            <a:lvl2pPr>
              <a:buFont typeface="Arial"/>
              <a:buNone/>
              <a:defRPr/>
            </a:lvl2pPr>
            <a:lvl3pPr>
              <a:buFont typeface="Arial"/>
              <a:buNone/>
              <a:defRPr/>
            </a:lvl3pPr>
            <a:lvl4pPr>
              <a:buFont typeface="Arial"/>
              <a:buNone/>
              <a:defRPr/>
            </a:lvl4pPr>
            <a:lvl5pPr>
              <a:buFont typeface="Arial"/>
              <a:buNone/>
              <a:defRPr/>
            </a:lvl5pPr>
          </a:lstStyle>
          <a:p>
            <a:pPr lvl="0"/>
            <a:r>
              <a:rPr lang="en-US" altLang="ja-JP" dirty="0" smtClean="0"/>
              <a:t>1</a:t>
            </a:r>
            <a:endParaRPr lang="ja-JP" altLang="en-US" dirty="0"/>
          </a:p>
        </p:txBody>
      </p:sp>
      <p:pic>
        <p:nvPicPr>
          <p:cNvPr id="15" name="図 14"/>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8424333" y="85997"/>
            <a:ext cx="657874" cy="493406"/>
          </a:xfrm>
          <a:prstGeom prst="rect">
            <a:avLst/>
          </a:prstGeom>
        </p:spPr>
      </p:pic>
      <p:sp>
        <p:nvSpPr>
          <p:cNvPr id="25" name="スライド番号プレースホルダ 22"/>
          <p:cNvSpPr>
            <a:spLocks noGrp="1"/>
          </p:cNvSpPr>
          <p:nvPr>
            <p:ph type="sldNum" sz="quarter" idx="4"/>
          </p:nvPr>
        </p:nvSpPr>
        <p:spPr>
          <a:xfrm>
            <a:off x="7018852" y="6610343"/>
            <a:ext cx="2133600" cy="247658"/>
          </a:xfrm>
          <a:prstGeom prst="rect">
            <a:avLst/>
          </a:prstGeom>
        </p:spPr>
        <p:txBody>
          <a:bodyPr/>
          <a:lstStyle>
            <a:lvl1pPr algn="r">
              <a:defRPr sz="1000">
                <a:solidFill>
                  <a:srgbClr val="1C92CF"/>
                </a:solidFill>
                <a:latin typeface="メイリオ"/>
                <a:ea typeface="メイリオ"/>
                <a:cs typeface="メイリオ"/>
              </a:defRPr>
            </a:lvl1pPr>
          </a:lstStyle>
          <a:p>
            <a:fld id="{DF2929F8-8CB0-4140-AD31-6DEDDAFF7464}" type="slidenum">
              <a:rPr lang="ja-JP" altLang="en-US" smtClean="0"/>
              <a:pPr/>
              <a:t>‹#›</a:t>
            </a:fld>
            <a:endParaRPr lang="ja-JP" altLang="en-US" dirty="0"/>
          </a:p>
        </p:txBody>
      </p:sp>
      <p:sp>
        <p:nvSpPr>
          <p:cNvPr id="26" name="フッター プレースホルダ 23"/>
          <p:cNvSpPr>
            <a:spLocks noGrp="1"/>
          </p:cNvSpPr>
          <p:nvPr>
            <p:ph type="ftr" sz="quarter" idx="3"/>
          </p:nvPr>
        </p:nvSpPr>
        <p:spPr>
          <a:xfrm>
            <a:off x="-25052" y="6610343"/>
            <a:ext cx="2895600" cy="247658"/>
          </a:xfrm>
          <a:prstGeom prst="rect">
            <a:avLst/>
          </a:prstGeom>
        </p:spPr>
        <p:txBody>
          <a:bodyPr/>
          <a:lstStyle>
            <a:lvl1pPr algn="l">
              <a:defRPr sz="900">
                <a:solidFill>
                  <a:srgbClr val="1C92CF"/>
                </a:solidFill>
                <a:latin typeface="メイリオ"/>
                <a:ea typeface="メイリオ"/>
                <a:cs typeface="メイリオ"/>
              </a:defRPr>
            </a:lvl1pPr>
          </a:lstStyle>
          <a:p>
            <a:r>
              <a:rPr lang="en-US" altLang="ja-JP" smtClean="0"/>
              <a:t>©2017 eBase Solutions Laboratory Inc.</a:t>
            </a:r>
            <a:endParaRPr lang="ja-JP" altLang="en-US" dirty="0"/>
          </a:p>
        </p:txBody>
      </p:sp>
      <p:sp>
        <p:nvSpPr>
          <p:cNvPr id="27" name="タイトル 1"/>
          <p:cNvSpPr>
            <a:spLocks noGrp="1"/>
          </p:cNvSpPr>
          <p:nvPr>
            <p:ph type="title" hasCustomPrompt="1"/>
          </p:nvPr>
        </p:nvSpPr>
        <p:spPr>
          <a:xfrm>
            <a:off x="595617" y="250044"/>
            <a:ext cx="7093161" cy="345600"/>
          </a:xfrm>
          <a:prstGeom prst="rect">
            <a:avLst/>
          </a:prstGeom>
        </p:spPr>
        <p:txBody>
          <a:bodyPr>
            <a:noAutofit/>
          </a:bodyPr>
          <a:lstStyle>
            <a:lvl1pPr algn="l">
              <a:defRPr sz="2000" b="1" i="0">
                <a:solidFill>
                  <a:schemeClr val="tx1">
                    <a:lumMod val="85000"/>
                    <a:lumOff val="15000"/>
                  </a:schemeClr>
                </a:solidFill>
                <a:latin typeface="メイリオ"/>
                <a:ea typeface="メイリオ"/>
                <a:cs typeface="メイリオ"/>
              </a:defRPr>
            </a:lvl1pPr>
          </a:lstStyle>
          <a:p>
            <a:r>
              <a:rPr lang="ja-JP" altLang="en-US" dirty="0" smtClean="0"/>
              <a:t>ページ名</a:t>
            </a:r>
            <a:endParaRPr lang="ja-JP" altLang="en-US" dirty="0"/>
          </a:p>
        </p:txBody>
      </p:sp>
      <p:sp>
        <p:nvSpPr>
          <p:cNvPr id="28" name="テキスト プレースホルダ 24"/>
          <p:cNvSpPr>
            <a:spLocks noGrp="1"/>
          </p:cNvSpPr>
          <p:nvPr>
            <p:ph type="body" sz="quarter" idx="16"/>
          </p:nvPr>
        </p:nvSpPr>
        <p:spPr>
          <a:xfrm>
            <a:off x="595007" y="25404"/>
            <a:ext cx="7094537" cy="225425"/>
          </a:xfrm>
          <a:prstGeom prst="rect">
            <a:avLst/>
          </a:prstGeom>
        </p:spPr>
        <p:txBody>
          <a:bodyPr vert="horz"/>
          <a:lstStyle>
            <a:lvl1pPr>
              <a:buFont typeface="Arial"/>
              <a:buNone/>
              <a:defRPr sz="1200">
                <a:solidFill>
                  <a:schemeClr val="tx1">
                    <a:lumMod val="85000"/>
                    <a:lumOff val="15000"/>
                  </a:schemeClr>
                </a:solidFill>
                <a:latin typeface="メイリオ"/>
                <a:ea typeface="メイリオ"/>
                <a:cs typeface="メイリオ"/>
              </a:defRPr>
            </a:lvl1pPr>
            <a:lvl2pPr>
              <a:buFont typeface="Arial"/>
              <a:buNone/>
              <a:defRPr sz="1200">
                <a:solidFill>
                  <a:srgbClr val="FFEAEA"/>
                </a:solidFill>
                <a:latin typeface="メイリオ"/>
                <a:ea typeface="メイリオ"/>
                <a:cs typeface="メイリオ"/>
              </a:defRPr>
            </a:lvl2pPr>
            <a:lvl3pPr>
              <a:buFont typeface="Arial"/>
              <a:buNone/>
              <a:defRPr sz="1200">
                <a:solidFill>
                  <a:srgbClr val="FFEAEA"/>
                </a:solidFill>
                <a:latin typeface="メイリオ"/>
                <a:ea typeface="メイリオ"/>
                <a:cs typeface="メイリオ"/>
              </a:defRPr>
            </a:lvl3pPr>
            <a:lvl4pPr>
              <a:buFont typeface="Arial"/>
              <a:buNone/>
              <a:defRPr sz="1200">
                <a:solidFill>
                  <a:srgbClr val="FFEAEA"/>
                </a:solidFill>
                <a:latin typeface="メイリオ"/>
                <a:ea typeface="メイリオ"/>
                <a:cs typeface="メイリオ"/>
              </a:defRPr>
            </a:lvl4pPr>
            <a:lvl5pPr>
              <a:buFont typeface="Arial"/>
              <a:buNone/>
              <a:defRPr sz="1200">
                <a:solidFill>
                  <a:srgbClr val="FFEAEA"/>
                </a:solidFill>
                <a:latin typeface="メイリオ"/>
                <a:ea typeface="メイリオ"/>
                <a:cs typeface="メイリオ"/>
              </a:defRPr>
            </a:lvl5pPr>
          </a:lstStyle>
          <a:p>
            <a:pPr lvl="0"/>
            <a:r>
              <a:rPr lang="ja-JP" altLang="en-US" dirty="0" smtClean="0"/>
              <a:t>カテゴリ名を入力</a:t>
            </a:r>
            <a:endParaRPr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 22"/>
          <p:cNvSpPr>
            <a:spLocks noGrp="1"/>
          </p:cNvSpPr>
          <p:nvPr>
            <p:ph type="sldNum" sz="quarter" idx="4"/>
          </p:nvPr>
        </p:nvSpPr>
        <p:spPr>
          <a:xfrm>
            <a:off x="7018852" y="6610343"/>
            <a:ext cx="2133600" cy="247658"/>
          </a:xfrm>
          <a:prstGeom prst="rect">
            <a:avLst/>
          </a:prstGeom>
        </p:spPr>
        <p:txBody>
          <a:bodyPr/>
          <a:lstStyle>
            <a:lvl1pPr algn="r">
              <a:defRPr sz="1000">
                <a:solidFill>
                  <a:srgbClr val="1C92CF"/>
                </a:solidFill>
                <a:latin typeface="メイリオ"/>
                <a:ea typeface="メイリオ"/>
                <a:cs typeface="メイリオ"/>
              </a:defRPr>
            </a:lvl1pPr>
          </a:lstStyle>
          <a:p>
            <a:fld id="{DF2929F8-8CB0-4140-AD31-6DEDDAFF7464}" type="slidenum">
              <a:rPr lang="ja-JP" altLang="en-US" smtClean="0"/>
              <a:pPr/>
              <a:t>‹#›</a:t>
            </a:fld>
            <a:endParaRPr lang="ja-JP" altLang="en-US" dirty="0"/>
          </a:p>
        </p:txBody>
      </p:sp>
      <p:sp>
        <p:nvSpPr>
          <p:cNvPr id="8" name="フッター プレースホルダ 23"/>
          <p:cNvSpPr>
            <a:spLocks noGrp="1"/>
          </p:cNvSpPr>
          <p:nvPr>
            <p:ph type="ftr" sz="quarter" idx="3"/>
          </p:nvPr>
        </p:nvSpPr>
        <p:spPr>
          <a:xfrm>
            <a:off x="-25052" y="6610343"/>
            <a:ext cx="2895600" cy="247658"/>
          </a:xfrm>
          <a:prstGeom prst="rect">
            <a:avLst/>
          </a:prstGeom>
        </p:spPr>
        <p:txBody>
          <a:bodyPr/>
          <a:lstStyle>
            <a:lvl1pPr algn="l">
              <a:defRPr sz="900">
                <a:solidFill>
                  <a:srgbClr val="1C92CF"/>
                </a:solidFill>
                <a:latin typeface="メイリオ"/>
                <a:ea typeface="メイリオ"/>
                <a:cs typeface="メイリオ"/>
              </a:defRPr>
            </a:lvl1pPr>
          </a:lstStyle>
          <a:p>
            <a:r>
              <a:rPr lang="en-US" altLang="ja-JP" smtClean="0"/>
              <a:t>©2017 eBase Solutions Laboratory Inc.</a:t>
            </a:r>
            <a:endParaRPr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dt="0"/>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ctrTitle"/>
          </p:nvPr>
        </p:nvSpPr>
        <p:spPr/>
        <p:txBody>
          <a:bodyPr/>
          <a:lstStyle/>
          <a:p>
            <a:r>
              <a:rPr lang="ja-JP" altLang="en-US" dirty="0" smtClean="0"/>
              <a:t>看護必要度チェッカー</a:t>
            </a:r>
            <a:endParaRPr lang="ja-JP" altLang="en-US" dirty="0"/>
          </a:p>
        </p:txBody>
      </p:sp>
      <p:sp>
        <p:nvSpPr>
          <p:cNvPr id="5" name="スライド番号プレースホルダ 4"/>
          <p:cNvSpPr>
            <a:spLocks noGrp="1"/>
          </p:cNvSpPr>
          <p:nvPr>
            <p:ph type="sldNum" sz="quarter" idx="4"/>
          </p:nvPr>
        </p:nvSpPr>
        <p:spPr/>
        <p:txBody>
          <a:bodyPr/>
          <a:lstStyle/>
          <a:p>
            <a:fld id="{DF2929F8-8CB0-4140-AD31-6DEDDAFF7464}" type="slidenum">
              <a:rPr lang="ja-JP" altLang="en-US" smtClean="0"/>
              <a:pPr/>
              <a:t>1</a:t>
            </a:fld>
            <a:endParaRPr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 2"/>
          <p:cNvSpPr>
            <a:spLocks noGrp="1"/>
          </p:cNvSpPr>
          <p:nvPr>
            <p:ph type="body" sz="quarter" idx="15"/>
          </p:nvPr>
        </p:nvSpPr>
        <p:spPr>
          <a:xfrm>
            <a:off x="17280" y="185041"/>
            <a:ext cx="620713" cy="344488"/>
          </a:xfrm>
        </p:spPr>
        <p:txBody>
          <a:bodyPr>
            <a:normAutofit fontScale="92500" lnSpcReduction="10000"/>
          </a:bodyPr>
          <a:lstStyle/>
          <a:p>
            <a:r>
              <a:rPr lang="en-US" altLang="ja-JP" dirty="0" smtClean="0"/>
              <a:t>9</a:t>
            </a:r>
          </a:p>
        </p:txBody>
      </p:sp>
      <p:sp>
        <p:nvSpPr>
          <p:cNvPr id="4" name="スライド番号プレースホルダ 3"/>
          <p:cNvSpPr>
            <a:spLocks noGrp="1"/>
          </p:cNvSpPr>
          <p:nvPr>
            <p:ph type="sldNum" sz="quarter" idx="4"/>
          </p:nvPr>
        </p:nvSpPr>
        <p:spPr/>
        <p:txBody>
          <a:bodyPr/>
          <a:lstStyle/>
          <a:p>
            <a:fld id="{DF2929F8-8CB0-4140-AD31-6DEDDAFF7464}" type="slidenum">
              <a:rPr lang="ja-JP" altLang="en-US" smtClean="0"/>
              <a:pPr/>
              <a:t>10</a:t>
            </a:fld>
            <a:endParaRPr lang="ja-JP" altLang="en-US" dirty="0"/>
          </a:p>
        </p:txBody>
      </p:sp>
      <p:sp>
        <p:nvSpPr>
          <p:cNvPr id="6" name="タイトル 5"/>
          <p:cNvSpPr>
            <a:spLocks noGrp="1"/>
          </p:cNvSpPr>
          <p:nvPr>
            <p:ph type="title"/>
          </p:nvPr>
        </p:nvSpPr>
        <p:spPr/>
        <p:txBody>
          <a:bodyPr/>
          <a:lstStyle/>
          <a:p>
            <a:r>
              <a:rPr lang="ja-JP" altLang="en-US" dirty="0" smtClean="0"/>
              <a:t>マスタ管理画面　</a:t>
            </a:r>
            <a:r>
              <a:rPr lang="en-US" altLang="ja-JP" dirty="0" smtClean="0"/>
              <a:t>– </a:t>
            </a:r>
            <a:r>
              <a:rPr lang="ja-JP" altLang="en-US" smtClean="0"/>
              <a:t>産科</a:t>
            </a:r>
            <a:r>
              <a:rPr lang="ja-JP" altLang="en-US"/>
              <a:t>項目</a:t>
            </a:r>
            <a:endParaRPr lang="ja-JP" altLang="en-US" dirty="0"/>
          </a:p>
        </p:txBody>
      </p:sp>
      <p:sp>
        <p:nvSpPr>
          <p:cNvPr id="8" name="テキスト プレースホルダ 1"/>
          <p:cNvSpPr>
            <a:spLocks noGrp="1"/>
          </p:cNvSpPr>
          <p:nvPr>
            <p:ph type="body" sz="quarter" idx="13"/>
          </p:nvPr>
        </p:nvSpPr>
        <p:spPr>
          <a:xfrm>
            <a:off x="469694" y="5249982"/>
            <a:ext cx="7975600" cy="930036"/>
          </a:xfrm>
        </p:spPr>
        <p:txBody>
          <a:bodyPr>
            <a:normAutofit lnSpcReduction="10000"/>
          </a:bodyPr>
          <a:lstStyle/>
          <a:p>
            <a:r>
              <a:rPr lang="ja-JP" altLang="en-US" sz="1200" dirty="0" smtClean="0"/>
              <a:t>産科項目マスタを取り込みます。</a:t>
            </a:r>
            <a:endParaRPr lang="en-US" altLang="ja-JP" sz="1200" dirty="0" smtClean="0"/>
          </a:p>
          <a:p>
            <a:pPr>
              <a:buFont typeface="Arial" panose="020B0604020202020204" pitchFamily="34" charset="0"/>
              <a:buChar char="•"/>
            </a:pPr>
            <a:r>
              <a:rPr lang="ja-JP" altLang="en-US" sz="1200" dirty="0" smtClean="0"/>
              <a:t>ファイルの文字コードは</a:t>
            </a:r>
            <a:r>
              <a:rPr lang="en-US" altLang="ja-JP" sz="1200" dirty="0" smtClean="0"/>
              <a:t>UTF-8</a:t>
            </a:r>
            <a:r>
              <a:rPr lang="ja-JP" altLang="en-US" sz="1200" dirty="0" err="1" smtClean="0"/>
              <a:t>、</a:t>
            </a:r>
            <a:r>
              <a:rPr lang="ja-JP" altLang="en-US" sz="1200" dirty="0" smtClean="0"/>
              <a:t>改行コードは</a:t>
            </a:r>
            <a:r>
              <a:rPr lang="en-US" altLang="ja-JP" sz="1200" dirty="0" smtClean="0"/>
              <a:t>lf</a:t>
            </a:r>
            <a:r>
              <a:rPr lang="ja-JP" altLang="en-US" sz="1200" dirty="0" smtClean="0"/>
              <a:t>を指定してください。</a:t>
            </a:r>
            <a:endParaRPr lang="en-US" altLang="ja-JP" sz="1200" dirty="0" smtClean="0"/>
          </a:p>
          <a:p>
            <a:pPr>
              <a:buFont typeface="Arial" panose="020B0604020202020204" pitchFamily="34" charset="0"/>
              <a:buChar char="•"/>
            </a:pPr>
            <a:r>
              <a:rPr lang="ja-JP" altLang="en-US" sz="1200" dirty="0" smtClean="0"/>
              <a:t>ダウンロードを押下することで、現在使用している</a:t>
            </a:r>
            <a:r>
              <a:rPr lang="ja-JP" altLang="en-US" sz="1200" dirty="0"/>
              <a:t>産科</a:t>
            </a:r>
            <a:r>
              <a:rPr lang="ja-JP" altLang="en-US" sz="1200" dirty="0" smtClean="0"/>
              <a:t>項目のデータをダウンロードすることができます。</a:t>
            </a:r>
            <a:endParaRPr lang="en-US" altLang="ja-JP" sz="1200" dirty="0" smtClean="0"/>
          </a:p>
          <a:p>
            <a:pPr>
              <a:buFont typeface="Arial" panose="020B0604020202020204" pitchFamily="34" charset="0"/>
              <a:buChar char="•"/>
            </a:pPr>
            <a:r>
              <a:rPr lang="ja-JP" altLang="en-US" sz="1200" dirty="0"/>
              <a:t>ファイルのフォーマットについては「ファイルフォーマット</a:t>
            </a:r>
            <a:r>
              <a:rPr lang="en-US" altLang="ja-JP" sz="1200" dirty="0"/>
              <a:t>(</a:t>
            </a:r>
            <a:r>
              <a:rPr lang="ja-JP" altLang="en-US" sz="1200" dirty="0"/>
              <a:t>→</a:t>
            </a:r>
            <a:r>
              <a:rPr lang="en-US" altLang="ja-JP" sz="1200" dirty="0"/>
              <a:t>P.11)</a:t>
            </a:r>
            <a:r>
              <a:rPr lang="ja-JP" altLang="en-US" sz="1200" dirty="0"/>
              <a:t>」を参照下さい。</a:t>
            </a:r>
            <a:r>
              <a:rPr lang="en-US" altLang="ja-JP" sz="1200" dirty="0"/>
              <a:t> </a:t>
            </a:r>
          </a:p>
        </p:txBody>
      </p:sp>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r="15610" b="28177"/>
          <a:stretch/>
        </p:blipFill>
        <p:spPr>
          <a:xfrm>
            <a:off x="293625" y="825847"/>
            <a:ext cx="8605047" cy="4287603"/>
          </a:xfrm>
          <a:prstGeom prst="rect">
            <a:avLst/>
          </a:prstGeom>
          <a:ln>
            <a:solidFill>
              <a:schemeClr val="accent1"/>
            </a:solidFill>
          </a:ln>
        </p:spPr>
      </p:pic>
    </p:spTree>
    <p:extLst>
      <p:ext uri="{BB962C8B-B14F-4D97-AF65-F5344CB8AC3E}">
        <p14:creationId xmlns:p14="http://schemas.microsoft.com/office/powerpoint/2010/main" val="20769473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 2"/>
          <p:cNvSpPr>
            <a:spLocks noGrp="1"/>
          </p:cNvSpPr>
          <p:nvPr>
            <p:ph type="body" sz="quarter" idx="15"/>
          </p:nvPr>
        </p:nvSpPr>
        <p:spPr>
          <a:xfrm>
            <a:off x="17280" y="185041"/>
            <a:ext cx="620713" cy="344488"/>
          </a:xfrm>
        </p:spPr>
        <p:txBody>
          <a:bodyPr>
            <a:normAutofit fontScale="92500" lnSpcReduction="10000"/>
          </a:bodyPr>
          <a:lstStyle/>
          <a:p>
            <a:r>
              <a:rPr lang="en-US" altLang="ja-JP" dirty="0" smtClean="0"/>
              <a:t>10</a:t>
            </a:r>
          </a:p>
        </p:txBody>
      </p:sp>
      <p:sp>
        <p:nvSpPr>
          <p:cNvPr id="4" name="スライド番号プレースホルダ 3"/>
          <p:cNvSpPr>
            <a:spLocks noGrp="1"/>
          </p:cNvSpPr>
          <p:nvPr>
            <p:ph type="sldNum" sz="quarter" idx="4"/>
          </p:nvPr>
        </p:nvSpPr>
        <p:spPr/>
        <p:txBody>
          <a:bodyPr/>
          <a:lstStyle/>
          <a:p>
            <a:fld id="{DF2929F8-8CB0-4140-AD31-6DEDDAFF7464}" type="slidenum">
              <a:rPr lang="ja-JP" altLang="en-US" smtClean="0"/>
              <a:pPr/>
              <a:t>11</a:t>
            </a:fld>
            <a:endParaRPr lang="ja-JP" altLang="en-US" dirty="0"/>
          </a:p>
        </p:txBody>
      </p:sp>
      <p:sp>
        <p:nvSpPr>
          <p:cNvPr id="6" name="タイトル 5"/>
          <p:cNvSpPr>
            <a:spLocks noGrp="1"/>
          </p:cNvSpPr>
          <p:nvPr>
            <p:ph type="title"/>
          </p:nvPr>
        </p:nvSpPr>
        <p:spPr/>
        <p:txBody>
          <a:bodyPr/>
          <a:lstStyle/>
          <a:p>
            <a:r>
              <a:rPr lang="ja-JP" altLang="en-US" dirty="0" smtClean="0"/>
              <a:t>マスタ管理　ファイルフォーマット</a:t>
            </a:r>
            <a:endParaRPr lang="ja-JP" altLang="en-US" dirty="0"/>
          </a:p>
        </p:txBody>
      </p:sp>
      <p:sp>
        <p:nvSpPr>
          <p:cNvPr id="8" name="テキスト プレースホルダ 1"/>
          <p:cNvSpPr>
            <a:spLocks noGrp="1"/>
          </p:cNvSpPr>
          <p:nvPr>
            <p:ph type="body" sz="quarter" idx="13"/>
          </p:nvPr>
        </p:nvSpPr>
        <p:spPr>
          <a:xfrm>
            <a:off x="595617" y="4586476"/>
            <a:ext cx="8078387" cy="2008437"/>
          </a:xfrm>
        </p:spPr>
        <p:txBody>
          <a:bodyPr>
            <a:normAutofit/>
          </a:bodyPr>
          <a:lstStyle/>
          <a:p>
            <a:r>
              <a:rPr lang="ja-JP" altLang="en-US" sz="1200" dirty="0" smtClean="0"/>
              <a:t>マスタファイル</a:t>
            </a:r>
            <a:r>
              <a:rPr lang="ja-JP" altLang="en-US" sz="1200" dirty="0"/>
              <a:t>形式は項目間をタブで区切ったテキストファイル（</a:t>
            </a:r>
            <a:r>
              <a:rPr lang="en-US" altLang="ja-JP" sz="1200" dirty="0"/>
              <a:t>TSV</a:t>
            </a:r>
            <a:r>
              <a:rPr lang="ja-JP" altLang="en-US" sz="1200" dirty="0"/>
              <a:t>ファイル）を取り込んでください</a:t>
            </a:r>
            <a:r>
              <a:rPr lang="ja-JP" altLang="en-US" sz="1200" dirty="0" smtClean="0"/>
              <a:t>。</a:t>
            </a:r>
            <a:endParaRPr lang="en-US" altLang="ja-JP" sz="1200" dirty="0" smtClean="0"/>
          </a:p>
          <a:p>
            <a:r>
              <a:rPr lang="ja-JP" altLang="en-US" sz="1200" dirty="0" smtClean="0"/>
              <a:t>また、ヘッダ行はなしで、</a:t>
            </a:r>
            <a:r>
              <a:rPr lang="en-US" altLang="ja-JP" sz="1200" dirty="0" smtClean="0"/>
              <a:t>1</a:t>
            </a:r>
            <a:r>
              <a:rPr lang="ja-JP" altLang="en-US" sz="1200" dirty="0" smtClean="0"/>
              <a:t>行目</a:t>
            </a:r>
            <a:r>
              <a:rPr lang="ja-JP" altLang="en-US" sz="1200" smtClean="0"/>
              <a:t>からデータを入力してください。</a:t>
            </a:r>
            <a:endParaRPr lang="en-US" altLang="ja-JP" sz="1200" dirty="0" smtClean="0"/>
          </a:p>
          <a:p>
            <a:endParaRPr lang="en-US" altLang="ja-JP" sz="1200" dirty="0" smtClean="0"/>
          </a:p>
          <a:p>
            <a:pPr>
              <a:buFont typeface="Arial" panose="020B0604020202020204" pitchFamily="34" charset="0"/>
              <a:buChar char="•"/>
            </a:pPr>
            <a:r>
              <a:rPr lang="en-US" altLang="ja-JP" sz="1200" dirty="0" smtClean="0"/>
              <a:t>A</a:t>
            </a:r>
            <a:r>
              <a:rPr lang="ja-JP" altLang="en-US" sz="1200" dirty="0" smtClean="0"/>
              <a:t>項目</a:t>
            </a:r>
            <a:endParaRPr lang="en-US" altLang="ja-JP" sz="1200" dirty="0" smtClean="0"/>
          </a:p>
          <a:p>
            <a:pPr marL="0" indent="0"/>
            <a:r>
              <a:rPr lang="en-US" altLang="ja-JP" sz="1200" dirty="0"/>
              <a:t>	1</a:t>
            </a:r>
            <a:r>
              <a:rPr lang="ja-JP" altLang="en-US" sz="1200" dirty="0"/>
              <a:t>列目</a:t>
            </a:r>
            <a:r>
              <a:rPr lang="ja-JP" altLang="en-US" sz="1200" dirty="0" smtClean="0"/>
              <a:t>：名称</a:t>
            </a:r>
            <a:endParaRPr lang="en-US" altLang="ja-JP" sz="1200" dirty="0" smtClean="0"/>
          </a:p>
          <a:p>
            <a:pPr marL="0" indent="0"/>
            <a:r>
              <a:rPr lang="en-US" altLang="ja-JP" sz="1200" dirty="0"/>
              <a:t>	2</a:t>
            </a:r>
            <a:r>
              <a:rPr lang="ja-JP" altLang="en-US" sz="1200" dirty="0"/>
              <a:t>列目</a:t>
            </a:r>
            <a:r>
              <a:rPr lang="ja-JP" altLang="en-US" sz="1200" dirty="0" smtClean="0"/>
              <a:t>：</a:t>
            </a:r>
            <a:r>
              <a:rPr lang="ja-JP" altLang="en-US" sz="1200" dirty="0"/>
              <a:t>レセプト電算</a:t>
            </a:r>
            <a:r>
              <a:rPr lang="ja-JP" altLang="en-US" sz="1200" dirty="0" smtClean="0"/>
              <a:t>コード</a:t>
            </a:r>
            <a:endParaRPr lang="en-US" altLang="ja-JP" sz="1200" dirty="0" smtClean="0"/>
          </a:p>
          <a:p>
            <a:pPr marL="0" indent="0"/>
            <a:r>
              <a:rPr lang="en-US" altLang="ja-JP" sz="1200" dirty="0"/>
              <a:t>	3</a:t>
            </a:r>
            <a:r>
              <a:rPr lang="ja-JP" altLang="en-US" sz="1200" dirty="0"/>
              <a:t>列目</a:t>
            </a:r>
            <a:r>
              <a:rPr lang="ja-JP" altLang="en-US" sz="1200" dirty="0" smtClean="0"/>
              <a:t>：行為点数</a:t>
            </a:r>
            <a:endParaRPr lang="en-US" altLang="ja-JP" sz="1200" dirty="0" smtClean="0"/>
          </a:p>
          <a:p>
            <a:pPr marL="0" indent="0"/>
            <a:r>
              <a:rPr lang="en-US" altLang="ja-JP" sz="1200" dirty="0" smtClean="0"/>
              <a:t>	4</a:t>
            </a:r>
            <a:r>
              <a:rPr lang="ja-JP" altLang="en-US" sz="1200" dirty="0" smtClean="0"/>
              <a:t>列目：備考</a:t>
            </a:r>
            <a:endParaRPr lang="en-US" altLang="ja-JP" sz="1200" dirty="0" smtClean="0"/>
          </a:p>
        </p:txBody>
      </p:sp>
      <p:pic>
        <p:nvPicPr>
          <p:cNvPr id="2" name="図 1"/>
          <p:cNvPicPr>
            <a:picLocks noChangeAspect="1"/>
          </p:cNvPicPr>
          <p:nvPr/>
        </p:nvPicPr>
        <p:blipFill rotWithShape="1">
          <a:blip r:embed="rId3">
            <a:extLst>
              <a:ext uri="{28A0092B-C50C-407E-A947-70E740481C1C}">
                <a14:useLocalDpi xmlns:a14="http://schemas.microsoft.com/office/drawing/2010/main" val="0"/>
              </a:ext>
            </a:extLst>
          </a:blip>
          <a:srcRect l="2270" t="7301" r="14013" b="45117"/>
          <a:stretch/>
        </p:blipFill>
        <p:spPr>
          <a:xfrm>
            <a:off x="680224" y="919980"/>
            <a:ext cx="7993780" cy="3008249"/>
          </a:xfrm>
          <a:prstGeom prst="rect">
            <a:avLst/>
          </a:prstGeom>
          <a:ln>
            <a:solidFill>
              <a:schemeClr val="accent1"/>
            </a:solidFill>
          </a:ln>
        </p:spPr>
      </p:pic>
      <p:sp>
        <p:nvSpPr>
          <p:cNvPr id="10" name="テキスト プレースホルダ 1"/>
          <p:cNvSpPr>
            <a:spLocks noGrp="1"/>
          </p:cNvSpPr>
          <p:nvPr>
            <p:ph type="body" sz="quarter" idx="13"/>
          </p:nvPr>
        </p:nvSpPr>
        <p:spPr>
          <a:xfrm>
            <a:off x="3203602" y="5161864"/>
            <a:ext cx="3176755" cy="1610762"/>
          </a:xfrm>
        </p:spPr>
        <p:txBody>
          <a:bodyPr>
            <a:normAutofit/>
          </a:bodyPr>
          <a:lstStyle/>
          <a:p>
            <a:pPr>
              <a:buFont typeface="Arial" panose="020B0604020202020204" pitchFamily="34" charset="0"/>
              <a:buChar char="•"/>
            </a:pPr>
            <a:r>
              <a:rPr lang="en-US" altLang="ja-JP" sz="1200" dirty="0" smtClean="0"/>
              <a:t>C</a:t>
            </a:r>
            <a:r>
              <a:rPr lang="ja-JP" altLang="en-US" sz="1200" dirty="0" smtClean="0"/>
              <a:t>項目</a:t>
            </a:r>
            <a:endParaRPr lang="en-US" altLang="ja-JP" sz="1200" dirty="0" smtClean="0"/>
          </a:p>
          <a:p>
            <a:pPr marL="0" indent="0"/>
            <a:r>
              <a:rPr lang="en-US" altLang="ja-JP" sz="1200" dirty="0" smtClean="0"/>
              <a:t>	1</a:t>
            </a:r>
            <a:r>
              <a:rPr lang="ja-JP" altLang="en-US" sz="1200" dirty="0" smtClean="0"/>
              <a:t>列目：対象日数</a:t>
            </a:r>
            <a:endParaRPr lang="en-US" altLang="ja-JP" sz="1200" dirty="0" smtClean="0"/>
          </a:p>
          <a:p>
            <a:pPr marL="0" indent="0"/>
            <a:r>
              <a:rPr lang="en-US" altLang="ja-JP" sz="1200" dirty="0"/>
              <a:t>	</a:t>
            </a:r>
            <a:r>
              <a:rPr lang="en-US" altLang="ja-JP" sz="1200" dirty="0" smtClean="0"/>
              <a:t>2</a:t>
            </a:r>
            <a:r>
              <a:rPr lang="ja-JP" altLang="en-US" sz="1200" dirty="0" smtClean="0"/>
              <a:t>列目：名称</a:t>
            </a:r>
            <a:endParaRPr lang="en-US" altLang="ja-JP" sz="1200" dirty="0" smtClean="0"/>
          </a:p>
          <a:p>
            <a:pPr marL="0" indent="0"/>
            <a:r>
              <a:rPr lang="en-US" altLang="ja-JP" sz="1200" dirty="0" smtClean="0"/>
              <a:t>	3</a:t>
            </a:r>
            <a:r>
              <a:rPr lang="ja-JP" altLang="en-US" sz="1200" dirty="0" smtClean="0"/>
              <a:t>列目：レセプト電算コード</a:t>
            </a:r>
            <a:endParaRPr lang="en-US" altLang="ja-JP" sz="1200" dirty="0" smtClean="0"/>
          </a:p>
          <a:p>
            <a:pPr marL="0" indent="0"/>
            <a:r>
              <a:rPr lang="en-US" altLang="ja-JP" sz="1200" dirty="0"/>
              <a:t>	</a:t>
            </a:r>
            <a:r>
              <a:rPr lang="en-US" altLang="ja-JP" sz="1200" dirty="0" smtClean="0"/>
              <a:t>4</a:t>
            </a:r>
            <a:r>
              <a:rPr lang="ja-JP" altLang="en-US" sz="1200" dirty="0" smtClean="0"/>
              <a:t>列目：行為点数</a:t>
            </a:r>
            <a:endParaRPr lang="en-US" altLang="ja-JP" sz="1200" dirty="0" smtClean="0"/>
          </a:p>
          <a:p>
            <a:pPr marL="0" indent="0"/>
            <a:r>
              <a:rPr lang="en-US" altLang="ja-JP" sz="1200" dirty="0"/>
              <a:t>	</a:t>
            </a:r>
            <a:r>
              <a:rPr lang="en-US" altLang="ja-JP" sz="1200" dirty="0" smtClean="0"/>
              <a:t>5</a:t>
            </a:r>
            <a:r>
              <a:rPr lang="ja-JP" altLang="en-US" sz="1200" dirty="0" smtClean="0"/>
              <a:t>列目：備考</a:t>
            </a:r>
            <a:endParaRPr lang="en-US" altLang="ja-JP" sz="1200" dirty="0" smtClean="0"/>
          </a:p>
        </p:txBody>
      </p:sp>
      <p:sp>
        <p:nvSpPr>
          <p:cNvPr id="11" name="テキスト プレースホルダ 1"/>
          <p:cNvSpPr>
            <a:spLocks noGrp="1"/>
          </p:cNvSpPr>
          <p:nvPr>
            <p:ph type="body" sz="quarter" idx="13"/>
          </p:nvPr>
        </p:nvSpPr>
        <p:spPr>
          <a:xfrm>
            <a:off x="6090437" y="5161864"/>
            <a:ext cx="2803690" cy="1417151"/>
          </a:xfrm>
        </p:spPr>
        <p:txBody>
          <a:bodyPr>
            <a:normAutofit/>
          </a:bodyPr>
          <a:lstStyle/>
          <a:p>
            <a:pPr>
              <a:buFont typeface="Arial" panose="020B0604020202020204" pitchFamily="34" charset="0"/>
              <a:buChar char="•"/>
            </a:pPr>
            <a:r>
              <a:rPr lang="ja-JP" altLang="en-US" sz="1200" dirty="0" smtClean="0"/>
              <a:t>産科項目</a:t>
            </a:r>
            <a:endParaRPr lang="en-US" altLang="ja-JP" sz="1200" dirty="0" smtClean="0"/>
          </a:p>
          <a:p>
            <a:pPr marL="0" indent="0"/>
            <a:r>
              <a:rPr lang="en-US" altLang="ja-JP" sz="1200" dirty="0"/>
              <a:t>	</a:t>
            </a:r>
            <a:r>
              <a:rPr lang="en-US" altLang="ja-JP" sz="1200" dirty="0" smtClean="0"/>
              <a:t>1</a:t>
            </a:r>
            <a:r>
              <a:rPr lang="ja-JP" altLang="en-US" sz="1200" dirty="0"/>
              <a:t>列目：名称</a:t>
            </a:r>
            <a:endParaRPr lang="en-US" altLang="ja-JP" sz="1200" dirty="0"/>
          </a:p>
          <a:p>
            <a:pPr marL="0" indent="0"/>
            <a:r>
              <a:rPr lang="en-US" altLang="ja-JP" sz="1200" dirty="0"/>
              <a:t>	2</a:t>
            </a:r>
            <a:r>
              <a:rPr lang="ja-JP" altLang="en-US" sz="1200" dirty="0"/>
              <a:t>列目：レセプト電算コード</a:t>
            </a:r>
            <a:endParaRPr lang="en-US" altLang="ja-JP" sz="1200" dirty="0"/>
          </a:p>
          <a:p>
            <a:pPr marL="0" indent="0"/>
            <a:r>
              <a:rPr lang="en-US" altLang="ja-JP" sz="1200" dirty="0"/>
              <a:t>	3</a:t>
            </a:r>
            <a:r>
              <a:rPr lang="ja-JP" altLang="en-US" sz="1200" dirty="0"/>
              <a:t>列目</a:t>
            </a:r>
            <a:r>
              <a:rPr lang="ja-JP" altLang="en-US" sz="1200" dirty="0" smtClean="0"/>
              <a:t>：</a:t>
            </a:r>
            <a:r>
              <a:rPr lang="en-US" altLang="ja-JP" sz="1200" dirty="0" smtClean="0"/>
              <a:t>K</a:t>
            </a:r>
            <a:r>
              <a:rPr lang="ja-JP" altLang="en-US" sz="1200" dirty="0" smtClean="0"/>
              <a:t>コード</a:t>
            </a:r>
            <a:endParaRPr lang="en-US" altLang="ja-JP" sz="1200" dirty="0"/>
          </a:p>
          <a:p>
            <a:pPr marL="0" indent="0"/>
            <a:r>
              <a:rPr lang="en-US" altLang="ja-JP" sz="1200" dirty="0"/>
              <a:t>	4</a:t>
            </a:r>
            <a:r>
              <a:rPr lang="ja-JP" altLang="en-US" sz="1200" dirty="0"/>
              <a:t>列目：備考</a:t>
            </a:r>
            <a:endParaRPr lang="en-US" altLang="ja-JP" sz="1200" dirty="0"/>
          </a:p>
          <a:p>
            <a:pPr marL="0" indent="0"/>
            <a:endParaRPr lang="en-US" altLang="ja-JP" sz="1200" dirty="0"/>
          </a:p>
        </p:txBody>
      </p:sp>
      <p:sp>
        <p:nvSpPr>
          <p:cNvPr id="9" name="テキスト プレースホルダ 1"/>
          <p:cNvSpPr>
            <a:spLocks noGrp="1"/>
          </p:cNvSpPr>
          <p:nvPr>
            <p:ph type="body" sz="quarter" idx="13"/>
          </p:nvPr>
        </p:nvSpPr>
        <p:spPr>
          <a:xfrm>
            <a:off x="7370956" y="3986772"/>
            <a:ext cx="1450700" cy="339132"/>
          </a:xfrm>
        </p:spPr>
        <p:txBody>
          <a:bodyPr>
            <a:normAutofit/>
          </a:bodyPr>
          <a:lstStyle/>
          <a:p>
            <a:pPr marL="0" indent="0"/>
            <a:r>
              <a:rPr lang="ja-JP" altLang="en-US" sz="1100" dirty="0" smtClean="0"/>
              <a:t>ファイル例：</a:t>
            </a:r>
            <a:r>
              <a:rPr lang="en-US" altLang="ja-JP" sz="1100" dirty="0" smtClean="0"/>
              <a:t>C</a:t>
            </a:r>
            <a:r>
              <a:rPr lang="ja-JP" altLang="en-US" sz="1100" dirty="0"/>
              <a:t>項目</a:t>
            </a:r>
            <a:endParaRPr lang="en-US" altLang="ja-JP" sz="1100" dirty="0" smtClean="0"/>
          </a:p>
        </p:txBody>
      </p:sp>
    </p:spTree>
    <p:extLst>
      <p:ext uri="{BB962C8B-B14F-4D97-AF65-F5344CB8AC3E}">
        <p14:creationId xmlns:p14="http://schemas.microsoft.com/office/powerpoint/2010/main" val="10816833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 2"/>
          <p:cNvSpPr>
            <a:spLocks noGrp="1"/>
          </p:cNvSpPr>
          <p:nvPr>
            <p:ph type="body" sz="quarter" idx="15"/>
          </p:nvPr>
        </p:nvSpPr>
        <p:spPr>
          <a:xfrm>
            <a:off x="17280" y="185041"/>
            <a:ext cx="620713" cy="344488"/>
          </a:xfrm>
        </p:spPr>
        <p:txBody>
          <a:bodyPr>
            <a:normAutofit fontScale="92500" lnSpcReduction="10000"/>
          </a:bodyPr>
          <a:lstStyle/>
          <a:p>
            <a:r>
              <a:rPr lang="en-US" altLang="ja-JP" dirty="0" smtClean="0"/>
              <a:t>11</a:t>
            </a:r>
          </a:p>
        </p:txBody>
      </p:sp>
      <p:sp>
        <p:nvSpPr>
          <p:cNvPr id="4" name="スライド番号プレースホルダ 3"/>
          <p:cNvSpPr>
            <a:spLocks noGrp="1"/>
          </p:cNvSpPr>
          <p:nvPr>
            <p:ph type="sldNum" sz="quarter" idx="4"/>
          </p:nvPr>
        </p:nvSpPr>
        <p:spPr/>
        <p:txBody>
          <a:bodyPr/>
          <a:lstStyle/>
          <a:p>
            <a:fld id="{DF2929F8-8CB0-4140-AD31-6DEDDAFF7464}" type="slidenum">
              <a:rPr lang="ja-JP" altLang="en-US" smtClean="0"/>
              <a:pPr/>
              <a:t>12</a:t>
            </a:fld>
            <a:endParaRPr lang="ja-JP" altLang="en-US" dirty="0"/>
          </a:p>
        </p:txBody>
      </p:sp>
      <p:sp>
        <p:nvSpPr>
          <p:cNvPr id="6" name="タイトル 5"/>
          <p:cNvSpPr>
            <a:spLocks noGrp="1"/>
          </p:cNvSpPr>
          <p:nvPr>
            <p:ph type="title"/>
          </p:nvPr>
        </p:nvSpPr>
        <p:spPr/>
        <p:txBody>
          <a:bodyPr/>
          <a:lstStyle/>
          <a:p>
            <a:r>
              <a:rPr lang="ja-JP" altLang="en-US" dirty="0" smtClean="0"/>
              <a:t>システム</a:t>
            </a:r>
            <a:r>
              <a:rPr lang="ja-JP" altLang="en-US" dirty="0"/>
              <a:t>設定</a:t>
            </a:r>
            <a:r>
              <a:rPr lang="ja-JP" altLang="en-US" dirty="0" smtClean="0"/>
              <a:t>画面</a:t>
            </a:r>
            <a:endParaRPr lang="ja-JP" altLang="en-US" dirty="0"/>
          </a:p>
        </p:txBody>
      </p:sp>
      <p:pic>
        <p:nvPicPr>
          <p:cNvPr id="2" name="図 1"/>
          <p:cNvPicPr>
            <a:picLocks noChangeAspect="1"/>
          </p:cNvPicPr>
          <p:nvPr/>
        </p:nvPicPr>
        <p:blipFill rotWithShape="1">
          <a:blip r:embed="rId3">
            <a:extLst>
              <a:ext uri="{28A0092B-C50C-407E-A947-70E740481C1C}">
                <a14:useLocalDpi xmlns:a14="http://schemas.microsoft.com/office/drawing/2010/main" val="0"/>
              </a:ext>
            </a:extLst>
          </a:blip>
          <a:srcRect r="15732" b="58645"/>
          <a:stretch/>
        </p:blipFill>
        <p:spPr>
          <a:xfrm>
            <a:off x="133815" y="844858"/>
            <a:ext cx="8780656" cy="2522810"/>
          </a:xfrm>
          <a:prstGeom prst="rect">
            <a:avLst/>
          </a:prstGeom>
          <a:ln>
            <a:solidFill>
              <a:schemeClr val="accent1"/>
            </a:solidFill>
          </a:ln>
        </p:spPr>
      </p:pic>
      <p:sp>
        <p:nvSpPr>
          <p:cNvPr id="7" name="テキスト プレースホルダ 1"/>
          <p:cNvSpPr>
            <a:spLocks noGrp="1"/>
          </p:cNvSpPr>
          <p:nvPr>
            <p:ph type="body" sz="quarter" idx="13"/>
          </p:nvPr>
        </p:nvSpPr>
        <p:spPr>
          <a:xfrm>
            <a:off x="154397" y="3572739"/>
            <a:ext cx="7975600" cy="930036"/>
          </a:xfrm>
        </p:spPr>
        <p:txBody>
          <a:bodyPr>
            <a:normAutofit/>
          </a:bodyPr>
          <a:lstStyle/>
          <a:p>
            <a:r>
              <a:rPr lang="ja-JP" altLang="en-US" sz="1200" dirty="0" smtClean="0"/>
              <a:t>システム</a:t>
            </a:r>
            <a:r>
              <a:rPr lang="ja-JP" altLang="en-US" sz="1200" dirty="0"/>
              <a:t>設定</a:t>
            </a:r>
            <a:r>
              <a:rPr lang="ja-JP" altLang="en-US" sz="1200" dirty="0" smtClean="0"/>
              <a:t>の確認ができます。</a:t>
            </a:r>
            <a:endParaRPr lang="en-US" altLang="ja-JP" sz="1200" dirty="0" smtClean="0"/>
          </a:p>
          <a:p>
            <a:pPr>
              <a:buFont typeface="Arial" panose="020B0604020202020204" pitchFamily="34" charset="0"/>
              <a:buChar char="•"/>
            </a:pPr>
            <a:r>
              <a:rPr lang="ja-JP" altLang="en-US" sz="1200" dirty="0" smtClean="0"/>
              <a:t>編集を押下することで、システム設定の編集画面へ遷移します。</a:t>
            </a:r>
            <a:endParaRPr lang="en-US" altLang="ja-JP" sz="1200" dirty="0" smtClean="0"/>
          </a:p>
        </p:txBody>
      </p:sp>
    </p:spTree>
    <p:extLst>
      <p:ext uri="{BB962C8B-B14F-4D97-AF65-F5344CB8AC3E}">
        <p14:creationId xmlns:p14="http://schemas.microsoft.com/office/powerpoint/2010/main" val="2847464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 2"/>
          <p:cNvSpPr>
            <a:spLocks noGrp="1"/>
          </p:cNvSpPr>
          <p:nvPr>
            <p:ph type="body" sz="quarter" idx="15"/>
          </p:nvPr>
        </p:nvSpPr>
        <p:spPr>
          <a:xfrm>
            <a:off x="17280" y="185041"/>
            <a:ext cx="620713" cy="344488"/>
          </a:xfrm>
        </p:spPr>
        <p:txBody>
          <a:bodyPr>
            <a:normAutofit fontScale="92500" lnSpcReduction="10000"/>
          </a:bodyPr>
          <a:lstStyle/>
          <a:p>
            <a:r>
              <a:rPr lang="en-US" altLang="ja-JP" dirty="0" smtClean="0"/>
              <a:t>12</a:t>
            </a:r>
          </a:p>
        </p:txBody>
      </p:sp>
      <p:sp>
        <p:nvSpPr>
          <p:cNvPr id="4" name="スライド番号プレースホルダ 3"/>
          <p:cNvSpPr>
            <a:spLocks noGrp="1"/>
          </p:cNvSpPr>
          <p:nvPr>
            <p:ph type="sldNum" sz="quarter" idx="4"/>
          </p:nvPr>
        </p:nvSpPr>
        <p:spPr/>
        <p:txBody>
          <a:bodyPr/>
          <a:lstStyle/>
          <a:p>
            <a:fld id="{DF2929F8-8CB0-4140-AD31-6DEDDAFF7464}" type="slidenum">
              <a:rPr lang="ja-JP" altLang="en-US" smtClean="0"/>
              <a:pPr/>
              <a:t>13</a:t>
            </a:fld>
            <a:endParaRPr lang="ja-JP" altLang="en-US" dirty="0"/>
          </a:p>
        </p:txBody>
      </p:sp>
      <p:sp>
        <p:nvSpPr>
          <p:cNvPr id="6" name="タイトル 5"/>
          <p:cNvSpPr>
            <a:spLocks noGrp="1"/>
          </p:cNvSpPr>
          <p:nvPr>
            <p:ph type="title"/>
          </p:nvPr>
        </p:nvSpPr>
        <p:spPr/>
        <p:txBody>
          <a:bodyPr/>
          <a:lstStyle/>
          <a:p>
            <a:r>
              <a:rPr lang="ja-JP" altLang="en-US" dirty="0" smtClean="0"/>
              <a:t>システム設定　編集画面</a:t>
            </a:r>
            <a:endParaRPr lang="ja-JP" altLang="en-US" dirty="0"/>
          </a:p>
        </p:txBody>
      </p:sp>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r="35732" b="44062"/>
          <a:stretch/>
        </p:blipFill>
        <p:spPr>
          <a:xfrm>
            <a:off x="223025" y="802664"/>
            <a:ext cx="8720253" cy="3818731"/>
          </a:xfrm>
          <a:prstGeom prst="rect">
            <a:avLst/>
          </a:prstGeom>
          <a:ln>
            <a:solidFill>
              <a:schemeClr val="accent1"/>
            </a:solidFill>
          </a:ln>
        </p:spPr>
      </p:pic>
      <p:sp>
        <p:nvSpPr>
          <p:cNvPr id="9" name="テキスト プレースホルダ 1"/>
          <p:cNvSpPr>
            <a:spLocks noGrp="1"/>
          </p:cNvSpPr>
          <p:nvPr>
            <p:ph type="body" sz="quarter" idx="13"/>
          </p:nvPr>
        </p:nvSpPr>
        <p:spPr>
          <a:xfrm>
            <a:off x="223025" y="4828416"/>
            <a:ext cx="7975600" cy="785916"/>
          </a:xfrm>
        </p:spPr>
        <p:txBody>
          <a:bodyPr>
            <a:normAutofit/>
          </a:bodyPr>
          <a:lstStyle/>
          <a:p>
            <a:r>
              <a:rPr lang="ja-JP" altLang="en-US" sz="1200" dirty="0" smtClean="0"/>
              <a:t>システム設定の登録</a:t>
            </a:r>
            <a:r>
              <a:rPr lang="en-US" altLang="ja-JP" sz="1200" dirty="0" smtClean="0"/>
              <a:t>/</a:t>
            </a:r>
            <a:r>
              <a:rPr lang="ja-JP" altLang="en-US" sz="1200" dirty="0" smtClean="0"/>
              <a:t>編集を行います。</a:t>
            </a:r>
            <a:endParaRPr lang="en-US" altLang="ja-JP" sz="1200" dirty="0" smtClean="0"/>
          </a:p>
          <a:p>
            <a:pPr>
              <a:buFont typeface="Arial" panose="020B0604020202020204" pitchFamily="34" charset="0"/>
              <a:buChar char="•"/>
            </a:pPr>
            <a:r>
              <a:rPr lang="ja-JP" altLang="en-US" sz="1200" dirty="0"/>
              <a:t>複数の値がある場合は改行</a:t>
            </a:r>
            <a:r>
              <a:rPr lang="ja-JP" altLang="en-US" sz="1200" dirty="0" smtClean="0"/>
              <a:t>区切りで入力してください。</a:t>
            </a:r>
            <a:endParaRPr lang="en-US" altLang="ja-JP" sz="1200" dirty="0" smtClean="0"/>
          </a:p>
        </p:txBody>
      </p:sp>
    </p:spTree>
    <p:extLst>
      <p:ext uri="{BB962C8B-B14F-4D97-AF65-F5344CB8AC3E}">
        <p14:creationId xmlns:p14="http://schemas.microsoft.com/office/powerpoint/2010/main" val="32774384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 1"/>
          <p:cNvSpPr>
            <a:spLocks noGrp="1"/>
          </p:cNvSpPr>
          <p:nvPr>
            <p:ph type="body" sz="quarter" idx="13"/>
          </p:nvPr>
        </p:nvSpPr>
        <p:spPr>
          <a:xfrm>
            <a:off x="595617" y="4661583"/>
            <a:ext cx="7975600" cy="1495104"/>
          </a:xfrm>
        </p:spPr>
        <p:txBody>
          <a:bodyPr>
            <a:normAutofit/>
          </a:bodyPr>
          <a:lstStyle/>
          <a:p>
            <a:r>
              <a:rPr lang="ja-JP" altLang="en-US" sz="1200" dirty="0" smtClean="0"/>
              <a:t>メールアドレスとパスワードを入力し、看護必要度チェッカー操作画面へのログインを行います。</a:t>
            </a:r>
            <a:endParaRPr lang="en-US" altLang="ja-JP" sz="1200" dirty="0" smtClean="0"/>
          </a:p>
        </p:txBody>
      </p:sp>
      <p:sp>
        <p:nvSpPr>
          <p:cNvPr id="3" name="テキスト プレースホルダ 2"/>
          <p:cNvSpPr>
            <a:spLocks noGrp="1"/>
          </p:cNvSpPr>
          <p:nvPr>
            <p:ph type="body" sz="quarter" idx="15"/>
          </p:nvPr>
        </p:nvSpPr>
        <p:spPr>
          <a:xfrm>
            <a:off x="17280" y="185041"/>
            <a:ext cx="620713" cy="344488"/>
          </a:xfrm>
        </p:spPr>
        <p:txBody>
          <a:bodyPr>
            <a:normAutofit fontScale="92500" lnSpcReduction="10000"/>
          </a:bodyPr>
          <a:lstStyle/>
          <a:p>
            <a:r>
              <a:rPr lang="ja-JP" altLang="en-US" dirty="0" smtClean="0"/>
              <a:t>１</a:t>
            </a:r>
            <a:endParaRPr lang="ja-JP" altLang="en-US" dirty="0"/>
          </a:p>
        </p:txBody>
      </p:sp>
      <p:sp>
        <p:nvSpPr>
          <p:cNvPr id="4" name="スライド番号プレースホルダ 3"/>
          <p:cNvSpPr>
            <a:spLocks noGrp="1"/>
          </p:cNvSpPr>
          <p:nvPr>
            <p:ph type="sldNum" sz="quarter" idx="4"/>
          </p:nvPr>
        </p:nvSpPr>
        <p:spPr/>
        <p:txBody>
          <a:bodyPr/>
          <a:lstStyle/>
          <a:p>
            <a:fld id="{DF2929F8-8CB0-4140-AD31-6DEDDAFF7464}" type="slidenum">
              <a:rPr lang="ja-JP" altLang="en-US" smtClean="0"/>
              <a:pPr/>
              <a:t>2</a:t>
            </a:fld>
            <a:endParaRPr lang="ja-JP" altLang="en-US" dirty="0"/>
          </a:p>
        </p:txBody>
      </p:sp>
      <p:sp>
        <p:nvSpPr>
          <p:cNvPr id="6" name="タイトル 5"/>
          <p:cNvSpPr>
            <a:spLocks noGrp="1"/>
          </p:cNvSpPr>
          <p:nvPr>
            <p:ph type="title"/>
          </p:nvPr>
        </p:nvSpPr>
        <p:spPr/>
        <p:txBody>
          <a:bodyPr/>
          <a:lstStyle/>
          <a:p>
            <a:r>
              <a:rPr lang="ja-JP" altLang="en-US" dirty="0"/>
              <a:t>ログイン</a:t>
            </a:r>
            <a:r>
              <a:rPr lang="ja-JP" altLang="en-US" dirty="0" smtClean="0"/>
              <a:t>画面</a:t>
            </a:r>
            <a:endParaRPr lang="ja-JP" altLang="en-US" dirty="0"/>
          </a:p>
        </p:txBody>
      </p:sp>
      <p:pic>
        <p:nvPicPr>
          <p:cNvPr id="7" name="図 6"/>
          <p:cNvPicPr>
            <a:picLocks noChangeAspect="1"/>
          </p:cNvPicPr>
          <p:nvPr/>
        </p:nvPicPr>
        <p:blipFill rotWithShape="1">
          <a:blip r:embed="rId3">
            <a:extLst>
              <a:ext uri="{28A0092B-C50C-407E-A947-70E740481C1C}">
                <a14:useLocalDpi xmlns:a14="http://schemas.microsoft.com/office/drawing/2010/main" val="0"/>
              </a:ext>
            </a:extLst>
          </a:blip>
          <a:srcRect r="14391" b="36981"/>
          <a:stretch/>
        </p:blipFill>
        <p:spPr>
          <a:xfrm>
            <a:off x="652575" y="942220"/>
            <a:ext cx="7828156" cy="3373627"/>
          </a:xfrm>
          <a:prstGeom prst="rect">
            <a:avLst/>
          </a:prstGeom>
          <a:ln>
            <a:solidFill>
              <a:schemeClr val="accent1"/>
            </a:solidFill>
          </a:ln>
        </p:spPr>
      </p:pic>
    </p:spTree>
    <p:extLst>
      <p:ext uri="{BB962C8B-B14F-4D97-AF65-F5344CB8AC3E}">
        <p14:creationId xmlns:p14="http://schemas.microsoft.com/office/powerpoint/2010/main" val="1661011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 1"/>
          <p:cNvSpPr>
            <a:spLocks noGrp="1"/>
          </p:cNvSpPr>
          <p:nvPr>
            <p:ph type="body" sz="quarter" idx="13"/>
          </p:nvPr>
        </p:nvSpPr>
        <p:spPr>
          <a:xfrm>
            <a:off x="396215" y="5069187"/>
            <a:ext cx="7975600" cy="1675821"/>
          </a:xfrm>
        </p:spPr>
        <p:txBody>
          <a:bodyPr>
            <a:normAutofit/>
          </a:bodyPr>
          <a:lstStyle/>
          <a:p>
            <a:r>
              <a:rPr lang="en-US" altLang="ja-JP" sz="1200" dirty="0" smtClean="0"/>
              <a:t>EF</a:t>
            </a:r>
            <a:r>
              <a:rPr lang="ja-JP" altLang="en-US" sz="1200" dirty="0" smtClean="0"/>
              <a:t>ファイル、</a:t>
            </a:r>
            <a:r>
              <a:rPr lang="en-US" altLang="ja-JP" sz="1200" dirty="0" smtClean="0"/>
              <a:t>H</a:t>
            </a:r>
            <a:r>
              <a:rPr lang="ja-JP" altLang="en-US" sz="1200" dirty="0" smtClean="0"/>
              <a:t>ファイルを取り込みます。</a:t>
            </a:r>
            <a:endParaRPr lang="en-US" altLang="ja-JP" sz="1200" dirty="0" smtClean="0"/>
          </a:p>
          <a:p>
            <a:pPr>
              <a:buFont typeface="Arial" panose="020B0604020202020204" pitchFamily="34" charset="0"/>
              <a:buChar char="•"/>
            </a:pPr>
            <a:r>
              <a:rPr lang="ja-JP" altLang="en-US" sz="1200" dirty="0" smtClean="0"/>
              <a:t>ファイルの文字コードは</a:t>
            </a:r>
            <a:r>
              <a:rPr lang="en-US" altLang="ja-JP" sz="1200" dirty="0" smtClean="0"/>
              <a:t>Shift-</a:t>
            </a:r>
            <a:r>
              <a:rPr lang="en-US" altLang="ja-JP" sz="1200" dirty="0" err="1" smtClean="0"/>
              <a:t>jis</a:t>
            </a:r>
            <a:r>
              <a:rPr lang="ja-JP" altLang="en-US" sz="1200" dirty="0" err="1" smtClean="0"/>
              <a:t>、</a:t>
            </a:r>
            <a:r>
              <a:rPr lang="ja-JP" altLang="en-US" sz="1200" dirty="0" smtClean="0"/>
              <a:t>改行コードは</a:t>
            </a:r>
            <a:r>
              <a:rPr lang="en-US" altLang="ja-JP" sz="1200" dirty="0" smtClean="0"/>
              <a:t>lf</a:t>
            </a:r>
            <a:r>
              <a:rPr lang="ja-JP" altLang="en-US" sz="1200" dirty="0" smtClean="0"/>
              <a:t>を指定してください。</a:t>
            </a:r>
            <a:endParaRPr lang="en-US" altLang="ja-JP" sz="1200" dirty="0" smtClean="0"/>
          </a:p>
          <a:p>
            <a:pPr>
              <a:buFont typeface="Arial" panose="020B0604020202020204" pitchFamily="34" charset="0"/>
              <a:buChar char="•"/>
            </a:pPr>
            <a:r>
              <a:rPr lang="ja-JP" altLang="en-US" sz="1200" dirty="0" smtClean="0"/>
              <a:t>最終日を指定すると、指定した日までのデータのみ取り込みます。</a:t>
            </a:r>
            <a:endParaRPr lang="en-US" altLang="ja-JP" sz="1200" dirty="0" smtClean="0"/>
          </a:p>
          <a:p>
            <a:pPr>
              <a:buFont typeface="Arial" panose="020B0604020202020204" pitchFamily="34" charset="0"/>
              <a:buChar char="•"/>
            </a:pPr>
            <a:r>
              <a:rPr lang="en-US" altLang="ja-JP" sz="1200" dirty="0"/>
              <a:t>『</a:t>
            </a:r>
            <a:r>
              <a:rPr lang="ja-JP" altLang="en-US" sz="1200" dirty="0" smtClean="0"/>
              <a:t>識別番号を暗号化</a:t>
            </a:r>
            <a:r>
              <a:rPr lang="en-US" altLang="ja-JP" sz="1200" dirty="0" smtClean="0"/>
              <a:t>』</a:t>
            </a:r>
            <a:r>
              <a:rPr lang="ja-JP" altLang="en-US" sz="1200" dirty="0" smtClean="0"/>
              <a:t>にチェックをいれると、別ブラウザで確認時「識別番号</a:t>
            </a:r>
            <a:r>
              <a:rPr lang="en-US" altLang="ja-JP" sz="1200" dirty="0" smtClean="0"/>
              <a:t>+</a:t>
            </a:r>
            <a:r>
              <a:rPr lang="ja-JP" altLang="en-US" sz="1200" dirty="0" smtClean="0"/>
              <a:t>暗号化コード」の値がデータ識別番号欄に表示されます。</a:t>
            </a:r>
            <a:endParaRPr lang="en-US" altLang="ja-JP" sz="1200" dirty="0" smtClean="0"/>
          </a:p>
        </p:txBody>
      </p:sp>
      <p:sp>
        <p:nvSpPr>
          <p:cNvPr id="3" name="テキスト プレースホルダ 2"/>
          <p:cNvSpPr>
            <a:spLocks noGrp="1"/>
          </p:cNvSpPr>
          <p:nvPr>
            <p:ph type="body" sz="quarter" idx="15"/>
          </p:nvPr>
        </p:nvSpPr>
        <p:spPr>
          <a:xfrm>
            <a:off x="17280" y="185041"/>
            <a:ext cx="620713" cy="344488"/>
          </a:xfrm>
        </p:spPr>
        <p:txBody>
          <a:bodyPr>
            <a:normAutofit fontScale="92500" lnSpcReduction="10000"/>
          </a:bodyPr>
          <a:lstStyle/>
          <a:p>
            <a:r>
              <a:rPr lang="en-US" altLang="ja-JP" dirty="0" smtClean="0"/>
              <a:t>2</a:t>
            </a:r>
            <a:endParaRPr lang="ja-JP" altLang="en-US" dirty="0"/>
          </a:p>
        </p:txBody>
      </p:sp>
      <p:sp>
        <p:nvSpPr>
          <p:cNvPr id="4" name="スライド番号プレースホルダ 3"/>
          <p:cNvSpPr>
            <a:spLocks noGrp="1"/>
          </p:cNvSpPr>
          <p:nvPr>
            <p:ph type="sldNum" sz="quarter" idx="4"/>
          </p:nvPr>
        </p:nvSpPr>
        <p:spPr/>
        <p:txBody>
          <a:bodyPr/>
          <a:lstStyle/>
          <a:p>
            <a:fld id="{DF2929F8-8CB0-4140-AD31-6DEDDAFF7464}" type="slidenum">
              <a:rPr lang="ja-JP" altLang="en-US" smtClean="0"/>
              <a:pPr/>
              <a:t>3</a:t>
            </a:fld>
            <a:endParaRPr lang="ja-JP" altLang="en-US" dirty="0"/>
          </a:p>
        </p:txBody>
      </p:sp>
      <p:sp>
        <p:nvSpPr>
          <p:cNvPr id="6" name="タイトル 5"/>
          <p:cNvSpPr>
            <a:spLocks noGrp="1"/>
          </p:cNvSpPr>
          <p:nvPr>
            <p:ph type="title"/>
          </p:nvPr>
        </p:nvSpPr>
        <p:spPr/>
        <p:txBody>
          <a:bodyPr/>
          <a:lstStyle/>
          <a:p>
            <a:r>
              <a:rPr lang="ja-JP" altLang="en-US" dirty="0" smtClean="0"/>
              <a:t>ファイル取込画面</a:t>
            </a:r>
            <a:endParaRPr lang="ja-JP" altLang="en-US" dirty="0"/>
          </a:p>
        </p:txBody>
      </p:sp>
      <p:pic>
        <p:nvPicPr>
          <p:cNvPr id="7" name="図 6"/>
          <p:cNvPicPr>
            <a:picLocks noChangeAspect="1"/>
          </p:cNvPicPr>
          <p:nvPr/>
        </p:nvPicPr>
        <p:blipFill rotWithShape="1">
          <a:blip r:embed="rId3">
            <a:extLst>
              <a:ext uri="{28A0092B-C50C-407E-A947-70E740481C1C}">
                <a14:useLocalDpi xmlns:a14="http://schemas.microsoft.com/office/drawing/2010/main" val="0"/>
              </a:ext>
            </a:extLst>
          </a:blip>
          <a:srcRect r="27067" b="40714"/>
          <a:stretch/>
        </p:blipFill>
        <p:spPr>
          <a:xfrm>
            <a:off x="396215" y="800122"/>
            <a:ext cx="8340876" cy="4064537"/>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rotWithShape="1">
          <a:blip r:embed="rId3">
            <a:extLst>
              <a:ext uri="{28A0092B-C50C-407E-A947-70E740481C1C}">
                <a14:useLocalDpi xmlns:a14="http://schemas.microsoft.com/office/drawing/2010/main" val="0"/>
              </a:ext>
            </a:extLst>
          </a:blip>
          <a:srcRect r="13604" b="33896"/>
          <a:stretch/>
        </p:blipFill>
        <p:spPr>
          <a:xfrm>
            <a:off x="238426" y="915896"/>
            <a:ext cx="8526332" cy="2124728"/>
          </a:xfrm>
          <a:prstGeom prst="rect">
            <a:avLst/>
          </a:prstGeom>
          <a:ln>
            <a:solidFill>
              <a:schemeClr val="accent1"/>
            </a:solidFill>
          </a:ln>
        </p:spPr>
      </p:pic>
      <p:sp>
        <p:nvSpPr>
          <p:cNvPr id="2" name="テキスト プレースホルダ 1"/>
          <p:cNvSpPr>
            <a:spLocks noGrp="1"/>
          </p:cNvSpPr>
          <p:nvPr>
            <p:ph type="body" sz="quarter" idx="13"/>
          </p:nvPr>
        </p:nvSpPr>
        <p:spPr>
          <a:xfrm>
            <a:off x="513792" y="3435106"/>
            <a:ext cx="7975600" cy="2420656"/>
          </a:xfrm>
        </p:spPr>
        <p:txBody>
          <a:bodyPr>
            <a:normAutofit/>
          </a:bodyPr>
          <a:lstStyle/>
          <a:p>
            <a:r>
              <a:rPr lang="ja-JP" altLang="en-US" sz="1200" dirty="0" smtClean="0"/>
              <a:t>ファイルの取り込みが開始されると、「ファイル取込中」の表示が画面上部に表示されます。</a:t>
            </a:r>
            <a:endParaRPr lang="en-US" altLang="ja-JP" sz="1200" dirty="0" smtClean="0"/>
          </a:p>
          <a:p>
            <a:r>
              <a:rPr lang="ja-JP" altLang="en-US" sz="1200" dirty="0"/>
              <a:t>取込</a:t>
            </a:r>
            <a:r>
              <a:rPr lang="ja-JP" altLang="en-US" sz="1200" dirty="0" smtClean="0"/>
              <a:t>中でも画面の操作は可能です。</a:t>
            </a:r>
            <a:endParaRPr lang="en-US" altLang="ja-JP" sz="1200" dirty="0" smtClean="0"/>
          </a:p>
        </p:txBody>
      </p:sp>
      <p:sp>
        <p:nvSpPr>
          <p:cNvPr id="3" name="テキスト プレースホルダ 2"/>
          <p:cNvSpPr>
            <a:spLocks noGrp="1"/>
          </p:cNvSpPr>
          <p:nvPr>
            <p:ph type="body" sz="quarter" idx="15"/>
          </p:nvPr>
        </p:nvSpPr>
        <p:spPr>
          <a:xfrm>
            <a:off x="17280" y="185041"/>
            <a:ext cx="620713" cy="344488"/>
          </a:xfrm>
        </p:spPr>
        <p:txBody>
          <a:bodyPr>
            <a:normAutofit fontScale="92500" lnSpcReduction="10000"/>
          </a:bodyPr>
          <a:lstStyle/>
          <a:p>
            <a:r>
              <a:rPr lang="en-US" altLang="ja-JP" dirty="0" smtClean="0"/>
              <a:t>3</a:t>
            </a:r>
            <a:endParaRPr lang="ja-JP" altLang="en-US" dirty="0"/>
          </a:p>
        </p:txBody>
      </p:sp>
      <p:sp>
        <p:nvSpPr>
          <p:cNvPr id="4" name="スライド番号プレースホルダ 3"/>
          <p:cNvSpPr>
            <a:spLocks noGrp="1"/>
          </p:cNvSpPr>
          <p:nvPr>
            <p:ph type="sldNum" sz="quarter" idx="4"/>
          </p:nvPr>
        </p:nvSpPr>
        <p:spPr/>
        <p:txBody>
          <a:bodyPr/>
          <a:lstStyle/>
          <a:p>
            <a:fld id="{DF2929F8-8CB0-4140-AD31-6DEDDAFF7464}" type="slidenum">
              <a:rPr lang="ja-JP" altLang="en-US" smtClean="0"/>
              <a:pPr/>
              <a:t>4</a:t>
            </a:fld>
            <a:endParaRPr lang="ja-JP" altLang="en-US" dirty="0"/>
          </a:p>
        </p:txBody>
      </p:sp>
      <p:sp>
        <p:nvSpPr>
          <p:cNvPr id="6" name="タイトル 5"/>
          <p:cNvSpPr>
            <a:spLocks noGrp="1"/>
          </p:cNvSpPr>
          <p:nvPr>
            <p:ph type="title"/>
          </p:nvPr>
        </p:nvSpPr>
        <p:spPr/>
        <p:txBody>
          <a:bodyPr/>
          <a:lstStyle/>
          <a:p>
            <a:r>
              <a:rPr lang="ja-JP" altLang="en-US" dirty="0" smtClean="0"/>
              <a:t>ファイル取込中画面</a:t>
            </a:r>
            <a:endParaRPr lang="ja-JP" altLang="en-US" dirty="0"/>
          </a:p>
        </p:txBody>
      </p:sp>
      <p:sp>
        <p:nvSpPr>
          <p:cNvPr id="7" name="正方形/長方形 6"/>
          <p:cNvSpPr/>
          <p:nvPr/>
        </p:nvSpPr>
        <p:spPr>
          <a:xfrm>
            <a:off x="327636" y="1350225"/>
            <a:ext cx="8247652" cy="469178"/>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661529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 1"/>
          <p:cNvSpPr>
            <a:spLocks noGrp="1"/>
          </p:cNvSpPr>
          <p:nvPr>
            <p:ph type="body" sz="quarter" idx="13"/>
          </p:nvPr>
        </p:nvSpPr>
        <p:spPr>
          <a:xfrm>
            <a:off x="578853" y="3905489"/>
            <a:ext cx="7975600" cy="1489755"/>
          </a:xfrm>
        </p:spPr>
        <p:txBody>
          <a:bodyPr>
            <a:normAutofit/>
          </a:bodyPr>
          <a:lstStyle/>
          <a:p>
            <a:r>
              <a:rPr lang="ja-JP" altLang="en-US" sz="1200" dirty="0" smtClean="0"/>
              <a:t>ファイルの取込みが完了すると、完了メッセージが表示されます。</a:t>
            </a:r>
            <a:endParaRPr lang="en-US" altLang="ja-JP" sz="1200" dirty="0" smtClean="0"/>
          </a:p>
        </p:txBody>
      </p:sp>
      <p:sp>
        <p:nvSpPr>
          <p:cNvPr id="3" name="テキスト プレースホルダ 2"/>
          <p:cNvSpPr>
            <a:spLocks noGrp="1"/>
          </p:cNvSpPr>
          <p:nvPr>
            <p:ph type="body" sz="quarter" idx="15"/>
          </p:nvPr>
        </p:nvSpPr>
        <p:spPr>
          <a:xfrm>
            <a:off x="17280" y="185041"/>
            <a:ext cx="620713" cy="344488"/>
          </a:xfrm>
        </p:spPr>
        <p:txBody>
          <a:bodyPr>
            <a:normAutofit fontScale="92500" lnSpcReduction="10000"/>
          </a:bodyPr>
          <a:lstStyle/>
          <a:p>
            <a:r>
              <a:rPr lang="en-US" altLang="ja-JP" dirty="0" smtClean="0"/>
              <a:t>4</a:t>
            </a:r>
            <a:endParaRPr lang="ja-JP" altLang="en-US" dirty="0"/>
          </a:p>
        </p:txBody>
      </p:sp>
      <p:sp>
        <p:nvSpPr>
          <p:cNvPr id="4" name="スライド番号プレースホルダ 3"/>
          <p:cNvSpPr>
            <a:spLocks noGrp="1"/>
          </p:cNvSpPr>
          <p:nvPr>
            <p:ph type="sldNum" sz="quarter" idx="4"/>
          </p:nvPr>
        </p:nvSpPr>
        <p:spPr/>
        <p:txBody>
          <a:bodyPr/>
          <a:lstStyle/>
          <a:p>
            <a:fld id="{DF2929F8-8CB0-4140-AD31-6DEDDAFF7464}" type="slidenum">
              <a:rPr lang="ja-JP" altLang="en-US" smtClean="0"/>
              <a:pPr/>
              <a:t>5</a:t>
            </a:fld>
            <a:endParaRPr lang="ja-JP" altLang="en-US" dirty="0"/>
          </a:p>
        </p:txBody>
      </p:sp>
      <p:sp>
        <p:nvSpPr>
          <p:cNvPr id="6" name="タイトル 5"/>
          <p:cNvSpPr>
            <a:spLocks noGrp="1"/>
          </p:cNvSpPr>
          <p:nvPr>
            <p:ph type="title"/>
          </p:nvPr>
        </p:nvSpPr>
        <p:spPr/>
        <p:txBody>
          <a:bodyPr/>
          <a:lstStyle/>
          <a:p>
            <a:r>
              <a:rPr lang="ja-JP" altLang="en-US" dirty="0" smtClean="0"/>
              <a:t>ファイル取込完了画面</a:t>
            </a:r>
            <a:endParaRPr lang="ja-JP" altLang="en-US" dirty="0"/>
          </a:p>
        </p:txBody>
      </p:sp>
      <p:pic>
        <p:nvPicPr>
          <p:cNvPr id="7" name="図 6"/>
          <p:cNvPicPr>
            <a:picLocks noChangeAspect="1"/>
          </p:cNvPicPr>
          <p:nvPr/>
        </p:nvPicPr>
        <p:blipFill rotWithShape="1">
          <a:blip r:embed="rId3">
            <a:extLst>
              <a:ext uri="{28A0092B-C50C-407E-A947-70E740481C1C}">
                <a14:useLocalDpi xmlns:a14="http://schemas.microsoft.com/office/drawing/2010/main" val="0"/>
              </a:ext>
            </a:extLst>
          </a:blip>
          <a:srcRect l="17921" t="19286" r="15941" b="44223"/>
          <a:stretch/>
        </p:blipFill>
        <p:spPr>
          <a:xfrm>
            <a:off x="355598" y="878185"/>
            <a:ext cx="8422790" cy="2647883"/>
          </a:xfrm>
          <a:prstGeom prst="rect">
            <a:avLst/>
          </a:prstGeom>
          <a:ln>
            <a:solidFill>
              <a:schemeClr val="accent1">
                <a:lumMod val="75000"/>
              </a:schemeClr>
            </a:solidFill>
          </a:ln>
        </p:spPr>
      </p:pic>
      <p:sp>
        <p:nvSpPr>
          <p:cNvPr id="10" name="正方形/長方形 9"/>
          <p:cNvSpPr/>
          <p:nvPr/>
        </p:nvSpPr>
        <p:spPr>
          <a:xfrm>
            <a:off x="3359020" y="1446245"/>
            <a:ext cx="2146041" cy="1324947"/>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6999258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 2"/>
          <p:cNvSpPr>
            <a:spLocks noGrp="1"/>
          </p:cNvSpPr>
          <p:nvPr>
            <p:ph type="body" sz="quarter" idx="15"/>
          </p:nvPr>
        </p:nvSpPr>
        <p:spPr>
          <a:xfrm>
            <a:off x="17280" y="185041"/>
            <a:ext cx="620713" cy="344488"/>
          </a:xfrm>
        </p:spPr>
        <p:txBody>
          <a:bodyPr>
            <a:normAutofit fontScale="92500" lnSpcReduction="10000"/>
          </a:bodyPr>
          <a:lstStyle/>
          <a:p>
            <a:r>
              <a:rPr lang="en-US" altLang="ja-JP" dirty="0" smtClean="0"/>
              <a:t>5</a:t>
            </a:r>
          </a:p>
        </p:txBody>
      </p:sp>
      <p:sp>
        <p:nvSpPr>
          <p:cNvPr id="4" name="スライド番号プレースホルダ 3"/>
          <p:cNvSpPr>
            <a:spLocks noGrp="1"/>
          </p:cNvSpPr>
          <p:nvPr>
            <p:ph type="sldNum" sz="quarter" idx="4"/>
          </p:nvPr>
        </p:nvSpPr>
        <p:spPr/>
        <p:txBody>
          <a:bodyPr/>
          <a:lstStyle/>
          <a:p>
            <a:fld id="{DF2929F8-8CB0-4140-AD31-6DEDDAFF7464}" type="slidenum">
              <a:rPr lang="ja-JP" altLang="en-US" smtClean="0"/>
              <a:pPr/>
              <a:t>6</a:t>
            </a:fld>
            <a:endParaRPr lang="ja-JP" altLang="en-US" dirty="0"/>
          </a:p>
        </p:txBody>
      </p:sp>
      <p:sp>
        <p:nvSpPr>
          <p:cNvPr id="6" name="タイトル 5"/>
          <p:cNvSpPr>
            <a:spLocks noGrp="1"/>
          </p:cNvSpPr>
          <p:nvPr>
            <p:ph type="title"/>
          </p:nvPr>
        </p:nvSpPr>
        <p:spPr/>
        <p:txBody>
          <a:bodyPr/>
          <a:lstStyle/>
          <a:p>
            <a:r>
              <a:rPr lang="ja-JP" altLang="en-US" dirty="0" smtClean="0"/>
              <a:t>算定画面</a:t>
            </a:r>
            <a:endParaRPr lang="ja-JP" altLang="en-US" dirty="0"/>
          </a:p>
        </p:txBody>
      </p:sp>
      <p:sp>
        <p:nvSpPr>
          <p:cNvPr id="10" name="テキスト プレースホルダ 1"/>
          <p:cNvSpPr>
            <a:spLocks noGrp="1"/>
          </p:cNvSpPr>
          <p:nvPr>
            <p:ph type="body" sz="quarter" idx="13"/>
          </p:nvPr>
        </p:nvSpPr>
        <p:spPr>
          <a:xfrm>
            <a:off x="618599" y="4803649"/>
            <a:ext cx="7975600" cy="2054352"/>
          </a:xfrm>
        </p:spPr>
        <p:txBody>
          <a:bodyPr>
            <a:normAutofit/>
          </a:bodyPr>
          <a:lstStyle/>
          <a:p>
            <a:r>
              <a:rPr lang="ja-JP" altLang="en-US" sz="1200" dirty="0" smtClean="0"/>
              <a:t>算定結果が月ごとに表示されます。</a:t>
            </a:r>
            <a:endParaRPr lang="en-US" altLang="ja-JP" sz="1200" dirty="0" smtClean="0"/>
          </a:p>
          <a:p>
            <a:pPr>
              <a:buFont typeface="Arial" panose="020B0604020202020204" pitchFamily="34" charset="0"/>
              <a:buChar char="•"/>
            </a:pPr>
            <a:r>
              <a:rPr lang="ja-JP" altLang="en-US" sz="1200" dirty="0" smtClean="0"/>
              <a:t>算定漏れ日は</a:t>
            </a:r>
            <a:endParaRPr lang="en-US" altLang="ja-JP" sz="1200" dirty="0" smtClean="0"/>
          </a:p>
          <a:p>
            <a:pPr marL="0" indent="0"/>
            <a:r>
              <a:rPr lang="en-US" altLang="ja-JP" sz="1200" dirty="0" smtClean="0"/>
              <a:t>	-EF</a:t>
            </a:r>
            <a:r>
              <a:rPr lang="ja-JP" altLang="en-US" sz="1200" dirty="0" smtClean="0"/>
              <a:t>ファイルのみ記入がある場合は</a:t>
            </a:r>
            <a:r>
              <a:rPr lang="ja-JP" altLang="en-US" sz="1200" dirty="0" smtClean="0">
                <a:solidFill>
                  <a:srgbClr val="FF0000"/>
                </a:solidFill>
              </a:rPr>
              <a:t>赤</a:t>
            </a:r>
            <a:endParaRPr lang="en-US" altLang="ja-JP" sz="1200" dirty="0"/>
          </a:p>
          <a:p>
            <a:pPr marL="0" indent="0"/>
            <a:r>
              <a:rPr lang="en-US" altLang="ja-JP" sz="1200" dirty="0" smtClean="0"/>
              <a:t>	-H</a:t>
            </a:r>
            <a:r>
              <a:rPr lang="ja-JP" altLang="en-US" sz="1200" dirty="0" smtClean="0"/>
              <a:t>ファイルのみ記入がある場合は</a:t>
            </a:r>
            <a:r>
              <a:rPr lang="ja-JP" altLang="en-US" sz="1200" dirty="0" smtClean="0">
                <a:solidFill>
                  <a:schemeClr val="accent6">
                    <a:lumMod val="60000"/>
                    <a:lumOff val="40000"/>
                  </a:schemeClr>
                </a:solidFill>
              </a:rPr>
              <a:t>オレンジ</a:t>
            </a:r>
            <a:endParaRPr lang="en-US" altLang="ja-JP" sz="1200" dirty="0" smtClean="0">
              <a:solidFill>
                <a:schemeClr val="accent6">
                  <a:lumMod val="60000"/>
                  <a:lumOff val="40000"/>
                </a:schemeClr>
              </a:solidFill>
            </a:endParaRPr>
          </a:p>
          <a:p>
            <a:pPr marL="0" indent="0"/>
            <a:r>
              <a:rPr lang="en-US" altLang="ja-JP" sz="1200" dirty="0" smtClean="0"/>
              <a:t>	-</a:t>
            </a:r>
            <a:r>
              <a:rPr lang="ja-JP" altLang="en-US" sz="1200" dirty="0" smtClean="0"/>
              <a:t>ファイル内容一致日は</a:t>
            </a:r>
            <a:r>
              <a:rPr lang="ja-JP" altLang="en-US" sz="1200" dirty="0" smtClean="0">
                <a:ln w="3175" cmpd="sng">
                  <a:noFill/>
                </a:ln>
                <a:solidFill>
                  <a:schemeClr val="tx1"/>
                </a:solidFill>
              </a:rPr>
              <a:t>白</a:t>
            </a:r>
            <a:endParaRPr lang="en-US" altLang="ja-JP" sz="1200" dirty="0"/>
          </a:p>
          <a:p>
            <a:pPr marL="0" indent="0"/>
            <a:r>
              <a:rPr lang="en-US" altLang="ja-JP" sz="1200" dirty="0" smtClean="0"/>
              <a:t>	-C</a:t>
            </a:r>
            <a:r>
              <a:rPr lang="ja-JP" altLang="en-US" sz="1200" dirty="0" smtClean="0"/>
              <a:t>項目外となる集中治療室は</a:t>
            </a:r>
            <a:r>
              <a:rPr lang="ja-JP" altLang="en-US" sz="1200" dirty="0" smtClean="0">
                <a:solidFill>
                  <a:schemeClr val="accent4"/>
                </a:solidFill>
              </a:rPr>
              <a:t>紫</a:t>
            </a:r>
            <a:endParaRPr lang="en-US" altLang="ja-JP" sz="1200" dirty="0"/>
          </a:p>
          <a:p>
            <a:pPr marL="0" indent="0"/>
            <a:r>
              <a:rPr lang="en-US" altLang="ja-JP" sz="1200" dirty="0" smtClean="0"/>
              <a:t>	-</a:t>
            </a:r>
            <a:r>
              <a:rPr lang="ja-JP" altLang="en-US" sz="1200" dirty="0" smtClean="0"/>
              <a:t>対象外日は</a:t>
            </a:r>
            <a:r>
              <a:rPr lang="ja-JP" altLang="en-US" sz="1200" dirty="0" smtClean="0">
                <a:solidFill>
                  <a:schemeClr val="bg1">
                    <a:lumMod val="50000"/>
                  </a:schemeClr>
                </a:solidFill>
              </a:rPr>
              <a:t>灰色</a:t>
            </a:r>
            <a:endParaRPr lang="en-US" altLang="ja-JP" sz="1200" dirty="0">
              <a:solidFill>
                <a:schemeClr val="bg1">
                  <a:lumMod val="50000"/>
                </a:schemeClr>
              </a:solidFill>
            </a:endParaRPr>
          </a:p>
          <a:p>
            <a:pPr marL="0" indent="0"/>
            <a:r>
              <a:rPr lang="en-US" altLang="ja-JP" sz="1200" dirty="0" smtClean="0">
                <a:solidFill>
                  <a:schemeClr val="bg1">
                    <a:lumMod val="50000"/>
                  </a:schemeClr>
                </a:solidFill>
              </a:rPr>
              <a:t>      </a:t>
            </a:r>
            <a:r>
              <a:rPr lang="ja-JP" altLang="en-US" sz="1200" dirty="0" smtClean="0"/>
              <a:t>で表示されます。</a:t>
            </a:r>
            <a:endParaRPr lang="en-US" altLang="ja-JP" sz="1200" dirty="0" smtClean="0"/>
          </a:p>
          <a:p>
            <a:pPr>
              <a:buFont typeface="Arial" panose="020B0604020202020204" pitchFamily="34" charset="0"/>
              <a:buChar char="•"/>
            </a:pPr>
            <a:r>
              <a:rPr lang="ja-JP" altLang="en-US" sz="1200" dirty="0" smtClean="0"/>
              <a:t>データ識別番号を入力、出力区分プルダウン選択で表示する算定結果を絞り込むことができます。</a:t>
            </a:r>
            <a:endParaRPr lang="en-US" altLang="ja-JP" sz="1200" dirty="0" smtClean="0"/>
          </a:p>
        </p:txBody>
      </p:sp>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t="1" r="27543" b="94122"/>
          <a:stretch/>
        </p:blipFill>
        <p:spPr>
          <a:xfrm>
            <a:off x="325979" y="801633"/>
            <a:ext cx="8560840" cy="3904479"/>
          </a:xfrm>
          <a:prstGeom prst="rect">
            <a:avLst/>
          </a:prstGeom>
          <a:ln>
            <a:solidFill>
              <a:schemeClr val="accent1"/>
            </a:solidFill>
          </a:ln>
        </p:spPr>
      </p:pic>
    </p:spTree>
    <p:extLst>
      <p:ext uri="{BB962C8B-B14F-4D97-AF65-F5344CB8AC3E}">
        <p14:creationId xmlns:p14="http://schemas.microsoft.com/office/powerpoint/2010/main" val="13143487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 2"/>
          <p:cNvSpPr>
            <a:spLocks noGrp="1"/>
          </p:cNvSpPr>
          <p:nvPr>
            <p:ph type="body" sz="quarter" idx="15"/>
          </p:nvPr>
        </p:nvSpPr>
        <p:spPr>
          <a:xfrm>
            <a:off x="17280" y="185041"/>
            <a:ext cx="620713" cy="344488"/>
          </a:xfrm>
        </p:spPr>
        <p:txBody>
          <a:bodyPr>
            <a:normAutofit fontScale="92500" lnSpcReduction="10000"/>
          </a:bodyPr>
          <a:lstStyle/>
          <a:p>
            <a:r>
              <a:rPr lang="en-US" altLang="ja-JP" dirty="0" smtClean="0"/>
              <a:t>6</a:t>
            </a:r>
          </a:p>
        </p:txBody>
      </p:sp>
      <p:sp>
        <p:nvSpPr>
          <p:cNvPr id="4" name="スライド番号プレースホルダ 3"/>
          <p:cNvSpPr>
            <a:spLocks noGrp="1"/>
          </p:cNvSpPr>
          <p:nvPr>
            <p:ph type="sldNum" sz="quarter" idx="4"/>
          </p:nvPr>
        </p:nvSpPr>
        <p:spPr/>
        <p:txBody>
          <a:bodyPr/>
          <a:lstStyle/>
          <a:p>
            <a:fld id="{DF2929F8-8CB0-4140-AD31-6DEDDAFF7464}" type="slidenum">
              <a:rPr lang="ja-JP" altLang="en-US" smtClean="0"/>
              <a:pPr/>
              <a:t>7</a:t>
            </a:fld>
            <a:endParaRPr lang="ja-JP" altLang="en-US" dirty="0"/>
          </a:p>
        </p:txBody>
      </p:sp>
      <p:sp>
        <p:nvSpPr>
          <p:cNvPr id="6" name="タイトル 5"/>
          <p:cNvSpPr>
            <a:spLocks noGrp="1"/>
          </p:cNvSpPr>
          <p:nvPr>
            <p:ph type="title"/>
          </p:nvPr>
        </p:nvSpPr>
        <p:spPr/>
        <p:txBody>
          <a:bodyPr/>
          <a:lstStyle/>
          <a:p>
            <a:r>
              <a:rPr lang="ja-JP" altLang="en-US" dirty="0" smtClean="0"/>
              <a:t>詳細結果画面</a:t>
            </a:r>
            <a:endParaRPr lang="ja-JP" altLang="en-US" dirty="0"/>
          </a:p>
        </p:txBody>
      </p:sp>
      <p:sp>
        <p:nvSpPr>
          <p:cNvPr id="8" name="テキスト プレースホルダ 1"/>
          <p:cNvSpPr>
            <a:spLocks noGrp="1"/>
          </p:cNvSpPr>
          <p:nvPr>
            <p:ph type="body" sz="quarter" idx="13"/>
          </p:nvPr>
        </p:nvSpPr>
        <p:spPr>
          <a:xfrm>
            <a:off x="578852" y="3484658"/>
            <a:ext cx="7975600" cy="1891685"/>
          </a:xfrm>
        </p:spPr>
        <p:txBody>
          <a:bodyPr>
            <a:normAutofit/>
          </a:bodyPr>
          <a:lstStyle/>
          <a:p>
            <a:r>
              <a:rPr lang="ja-JP" altLang="en-US" sz="1200" dirty="0" smtClean="0"/>
              <a:t>データ識別番号を押下で、算定結果の詳細を確認できます。</a:t>
            </a:r>
            <a:endParaRPr lang="en-US" altLang="ja-JP" sz="1200" dirty="0" smtClean="0"/>
          </a:p>
          <a:p>
            <a:pPr>
              <a:buFont typeface="Arial" panose="020B0604020202020204" pitchFamily="34" charset="0"/>
              <a:buChar char="•"/>
            </a:pPr>
            <a:r>
              <a:rPr lang="ja-JP" altLang="en-US" sz="1200" dirty="0" smtClean="0"/>
              <a:t>算定漏れ日は</a:t>
            </a:r>
            <a:endParaRPr lang="en-US" altLang="ja-JP" sz="1200" dirty="0" smtClean="0"/>
          </a:p>
          <a:p>
            <a:pPr marL="0" indent="0"/>
            <a:r>
              <a:rPr lang="en-US" altLang="ja-JP" sz="1200" dirty="0">
                <a:solidFill>
                  <a:srgbClr val="FF0000"/>
                </a:solidFill>
              </a:rPr>
              <a:t>	</a:t>
            </a:r>
            <a:r>
              <a:rPr lang="en-US" altLang="ja-JP" sz="1200" dirty="0"/>
              <a:t>-EF</a:t>
            </a:r>
            <a:r>
              <a:rPr lang="ja-JP" altLang="en-US" sz="1200" dirty="0"/>
              <a:t>ファイルのみ記入がある場合は</a:t>
            </a:r>
            <a:r>
              <a:rPr lang="ja-JP" altLang="en-US" sz="1200" dirty="0">
                <a:solidFill>
                  <a:srgbClr val="FF0000"/>
                </a:solidFill>
              </a:rPr>
              <a:t>赤</a:t>
            </a:r>
            <a:endParaRPr lang="en-US" altLang="ja-JP" sz="1200" dirty="0"/>
          </a:p>
          <a:p>
            <a:pPr marL="0" indent="0"/>
            <a:r>
              <a:rPr lang="en-US" altLang="ja-JP" sz="1200" dirty="0"/>
              <a:t>	-H</a:t>
            </a:r>
            <a:r>
              <a:rPr lang="ja-JP" altLang="en-US" sz="1200" dirty="0"/>
              <a:t>ファイルのみ記入がある場合は</a:t>
            </a:r>
            <a:r>
              <a:rPr lang="ja-JP" altLang="en-US" sz="1200" dirty="0" smtClean="0">
                <a:solidFill>
                  <a:schemeClr val="accent6">
                    <a:lumMod val="60000"/>
                    <a:lumOff val="40000"/>
                  </a:schemeClr>
                </a:solidFill>
              </a:rPr>
              <a:t>オレンジ</a:t>
            </a:r>
            <a:endParaRPr lang="en-US" altLang="ja-JP" sz="1200" dirty="0"/>
          </a:p>
          <a:p>
            <a:pPr marL="0" indent="0"/>
            <a:r>
              <a:rPr lang="en-US" altLang="ja-JP" sz="1200" dirty="0" smtClean="0"/>
              <a:t>	-</a:t>
            </a:r>
            <a:r>
              <a:rPr lang="ja-JP" altLang="en-US" sz="1200" dirty="0" smtClean="0"/>
              <a:t>ファイル</a:t>
            </a:r>
            <a:r>
              <a:rPr lang="ja-JP" altLang="en-US" sz="1200" dirty="0"/>
              <a:t>内容一致</a:t>
            </a:r>
            <a:r>
              <a:rPr lang="ja-JP" altLang="en-US" sz="1200" dirty="0" smtClean="0"/>
              <a:t>日は白</a:t>
            </a:r>
            <a:endParaRPr lang="en-US" altLang="ja-JP" sz="1200" dirty="0" smtClean="0"/>
          </a:p>
          <a:p>
            <a:pPr marL="0" indent="0"/>
            <a:r>
              <a:rPr lang="en-US" altLang="ja-JP" sz="1200" dirty="0"/>
              <a:t>	</a:t>
            </a:r>
            <a:r>
              <a:rPr lang="en-US" altLang="ja-JP" sz="1200" dirty="0" smtClean="0"/>
              <a:t>-C</a:t>
            </a:r>
            <a:r>
              <a:rPr lang="ja-JP" altLang="en-US" sz="1200" dirty="0" smtClean="0"/>
              <a:t>項目外となる集中治療室は</a:t>
            </a:r>
            <a:r>
              <a:rPr lang="ja-JP" altLang="en-US" sz="1200" dirty="0">
                <a:solidFill>
                  <a:schemeClr val="accent4"/>
                </a:solidFill>
              </a:rPr>
              <a:t>紫</a:t>
            </a:r>
            <a:endParaRPr lang="en-US" altLang="ja-JP" sz="1200" dirty="0"/>
          </a:p>
          <a:p>
            <a:pPr marL="0" indent="0"/>
            <a:r>
              <a:rPr lang="ja-JP" altLang="en-US" sz="1200" dirty="0" smtClean="0"/>
              <a:t>　　 で表示されます。</a:t>
            </a:r>
            <a:endParaRPr lang="en-US" altLang="ja-JP" sz="1200" dirty="0" smtClean="0"/>
          </a:p>
        </p:txBody>
      </p:sp>
      <p:pic>
        <p:nvPicPr>
          <p:cNvPr id="2" name="図 1"/>
          <p:cNvPicPr>
            <a:picLocks noChangeAspect="1"/>
          </p:cNvPicPr>
          <p:nvPr/>
        </p:nvPicPr>
        <p:blipFill rotWithShape="1">
          <a:blip r:embed="rId3">
            <a:extLst>
              <a:ext uri="{28A0092B-C50C-407E-A947-70E740481C1C}">
                <a14:useLocalDpi xmlns:a14="http://schemas.microsoft.com/office/drawing/2010/main" val="0"/>
              </a:ext>
            </a:extLst>
          </a:blip>
          <a:srcRect r="27561" b="69467"/>
          <a:stretch/>
        </p:blipFill>
        <p:spPr>
          <a:xfrm>
            <a:off x="185572" y="1001092"/>
            <a:ext cx="8762161" cy="2214041"/>
          </a:xfrm>
          <a:prstGeom prst="rect">
            <a:avLst/>
          </a:prstGeom>
          <a:ln>
            <a:solidFill>
              <a:schemeClr val="accent1"/>
            </a:solidFill>
          </a:ln>
        </p:spPr>
      </p:pic>
    </p:spTree>
    <p:extLst>
      <p:ext uri="{BB962C8B-B14F-4D97-AF65-F5344CB8AC3E}">
        <p14:creationId xmlns:p14="http://schemas.microsoft.com/office/powerpoint/2010/main" val="9966118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 2"/>
          <p:cNvSpPr>
            <a:spLocks noGrp="1"/>
          </p:cNvSpPr>
          <p:nvPr>
            <p:ph type="body" sz="quarter" idx="15"/>
          </p:nvPr>
        </p:nvSpPr>
        <p:spPr>
          <a:xfrm>
            <a:off x="17280" y="185041"/>
            <a:ext cx="620713" cy="344488"/>
          </a:xfrm>
        </p:spPr>
        <p:txBody>
          <a:bodyPr>
            <a:normAutofit fontScale="92500" lnSpcReduction="10000"/>
          </a:bodyPr>
          <a:lstStyle/>
          <a:p>
            <a:r>
              <a:rPr lang="en-US" altLang="ja-JP" dirty="0" smtClean="0"/>
              <a:t>7</a:t>
            </a:r>
          </a:p>
        </p:txBody>
      </p:sp>
      <p:sp>
        <p:nvSpPr>
          <p:cNvPr id="4" name="スライド番号プレースホルダ 3"/>
          <p:cNvSpPr>
            <a:spLocks noGrp="1"/>
          </p:cNvSpPr>
          <p:nvPr>
            <p:ph type="sldNum" sz="quarter" idx="4"/>
          </p:nvPr>
        </p:nvSpPr>
        <p:spPr/>
        <p:txBody>
          <a:bodyPr/>
          <a:lstStyle/>
          <a:p>
            <a:fld id="{DF2929F8-8CB0-4140-AD31-6DEDDAFF7464}" type="slidenum">
              <a:rPr lang="ja-JP" altLang="en-US" smtClean="0"/>
              <a:pPr/>
              <a:t>8</a:t>
            </a:fld>
            <a:endParaRPr lang="ja-JP" altLang="en-US" dirty="0"/>
          </a:p>
        </p:txBody>
      </p:sp>
      <p:sp>
        <p:nvSpPr>
          <p:cNvPr id="6" name="タイトル 5"/>
          <p:cNvSpPr>
            <a:spLocks noGrp="1"/>
          </p:cNvSpPr>
          <p:nvPr>
            <p:ph type="title"/>
          </p:nvPr>
        </p:nvSpPr>
        <p:spPr/>
        <p:txBody>
          <a:bodyPr/>
          <a:lstStyle/>
          <a:p>
            <a:r>
              <a:rPr lang="ja-JP" altLang="en-US" dirty="0" smtClean="0"/>
              <a:t>マスタ管理画面　</a:t>
            </a:r>
            <a:r>
              <a:rPr lang="en-US" altLang="ja-JP" dirty="0" smtClean="0"/>
              <a:t>– A</a:t>
            </a:r>
            <a:r>
              <a:rPr lang="ja-JP" altLang="en-US" dirty="0" smtClean="0"/>
              <a:t>項目</a:t>
            </a:r>
            <a:endParaRPr lang="ja-JP" altLang="en-US" dirty="0"/>
          </a:p>
        </p:txBody>
      </p:sp>
      <p:sp>
        <p:nvSpPr>
          <p:cNvPr id="8" name="テキスト プレースホルダ 1"/>
          <p:cNvSpPr>
            <a:spLocks noGrp="1"/>
          </p:cNvSpPr>
          <p:nvPr>
            <p:ph type="body" sz="quarter" idx="13"/>
          </p:nvPr>
        </p:nvSpPr>
        <p:spPr>
          <a:xfrm>
            <a:off x="154397" y="5241149"/>
            <a:ext cx="7975600" cy="869884"/>
          </a:xfrm>
        </p:spPr>
        <p:txBody>
          <a:bodyPr>
            <a:noAutofit/>
          </a:bodyPr>
          <a:lstStyle/>
          <a:p>
            <a:r>
              <a:rPr lang="en-US" altLang="ja-JP" sz="1200" dirty="0" smtClean="0"/>
              <a:t>A</a:t>
            </a:r>
            <a:r>
              <a:rPr lang="ja-JP" altLang="en-US" sz="1200" dirty="0" smtClean="0"/>
              <a:t>項目マスタを取り込みます。</a:t>
            </a:r>
            <a:endParaRPr lang="en-US" altLang="ja-JP" sz="1200" dirty="0" smtClean="0"/>
          </a:p>
          <a:p>
            <a:pPr>
              <a:buFont typeface="Arial" panose="020B0604020202020204" pitchFamily="34" charset="0"/>
              <a:buChar char="•"/>
            </a:pPr>
            <a:r>
              <a:rPr lang="ja-JP" altLang="en-US" sz="1200" dirty="0"/>
              <a:t>ファイルの文字コードは</a:t>
            </a:r>
            <a:r>
              <a:rPr lang="en-US" altLang="ja-JP" sz="1200" dirty="0"/>
              <a:t>UTF-8</a:t>
            </a:r>
            <a:r>
              <a:rPr lang="ja-JP" altLang="en-US" sz="1200" dirty="0" err="1"/>
              <a:t>、</a:t>
            </a:r>
            <a:r>
              <a:rPr lang="ja-JP" altLang="en-US" sz="1200" dirty="0"/>
              <a:t>改行コードは</a:t>
            </a:r>
            <a:r>
              <a:rPr lang="en-US" altLang="ja-JP" sz="1200" dirty="0"/>
              <a:t>lf</a:t>
            </a:r>
            <a:r>
              <a:rPr lang="ja-JP" altLang="en-US" sz="1200" dirty="0"/>
              <a:t>を指定してください。</a:t>
            </a:r>
            <a:endParaRPr lang="en-US" altLang="ja-JP" sz="1200" dirty="0"/>
          </a:p>
          <a:p>
            <a:pPr>
              <a:buFont typeface="Arial" panose="020B0604020202020204" pitchFamily="34" charset="0"/>
              <a:buChar char="•"/>
            </a:pPr>
            <a:r>
              <a:rPr lang="ja-JP" altLang="en-US" sz="1200" dirty="0" smtClean="0"/>
              <a:t>ダウンロードを押下することで、現在使用している</a:t>
            </a:r>
            <a:r>
              <a:rPr lang="en-US" altLang="ja-JP" sz="1200" dirty="0" smtClean="0"/>
              <a:t>A</a:t>
            </a:r>
            <a:r>
              <a:rPr lang="ja-JP" altLang="en-US" sz="1200" dirty="0" smtClean="0"/>
              <a:t>項目のデータをダウンロードすることができます。</a:t>
            </a:r>
          </a:p>
          <a:p>
            <a:pPr>
              <a:buFont typeface="Arial" panose="020B0604020202020204" pitchFamily="34" charset="0"/>
              <a:buChar char="•"/>
            </a:pPr>
            <a:r>
              <a:rPr lang="ja-JP" altLang="en-US" sz="1200" dirty="0"/>
              <a:t>ファイルのフォーマットについては「ファイルフォーマット</a:t>
            </a:r>
            <a:r>
              <a:rPr lang="en-US" altLang="ja-JP" sz="1200" dirty="0"/>
              <a:t>(</a:t>
            </a:r>
            <a:r>
              <a:rPr lang="ja-JP" altLang="en-US" sz="1200" dirty="0"/>
              <a:t>→</a:t>
            </a:r>
            <a:r>
              <a:rPr lang="en-US" altLang="ja-JP" sz="1200" dirty="0"/>
              <a:t>P.11)</a:t>
            </a:r>
            <a:r>
              <a:rPr lang="ja-JP" altLang="en-US" sz="1200" dirty="0"/>
              <a:t>」を参照下さい。</a:t>
            </a:r>
            <a:r>
              <a:rPr lang="en-US" altLang="ja-JP" sz="1200" dirty="0"/>
              <a:t> </a:t>
            </a:r>
          </a:p>
        </p:txBody>
      </p:sp>
      <p:pic>
        <p:nvPicPr>
          <p:cNvPr id="2" name="図 1"/>
          <p:cNvPicPr>
            <a:picLocks noChangeAspect="1"/>
          </p:cNvPicPr>
          <p:nvPr/>
        </p:nvPicPr>
        <p:blipFill rotWithShape="1">
          <a:blip r:embed="rId3">
            <a:extLst>
              <a:ext uri="{28A0092B-C50C-407E-A947-70E740481C1C}">
                <a14:useLocalDpi xmlns:a14="http://schemas.microsoft.com/office/drawing/2010/main" val="0"/>
              </a:ext>
            </a:extLst>
          </a:blip>
          <a:srcRect r="15122" b="28004"/>
          <a:stretch/>
        </p:blipFill>
        <p:spPr>
          <a:xfrm>
            <a:off x="149700" y="796678"/>
            <a:ext cx="8725379" cy="4332959"/>
          </a:xfrm>
          <a:prstGeom prst="rect">
            <a:avLst/>
          </a:prstGeom>
          <a:ln>
            <a:solidFill>
              <a:schemeClr val="accent1"/>
            </a:solidFill>
          </a:ln>
        </p:spPr>
      </p:pic>
    </p:spTree>
    <p:extLst>
      <p:ext uri="{BB962C8B-B14F-4D97-AF65-F5344CB8AC3E}">
        <p14:creationId xmlns:p14="http://schemas.microsoft.com/office/powerpoint/2010/main" val="24799171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 2"/>
          <p:cNvSpPr>
            <a:spLocks noGrp="1"/>
          </p:cNvSpPr>
          <p:nvPr>
            <p:ph type="body" sz="quarter" idx="15"/>
          </p:nvPr>
        </p:nvSpPr>
        <p:spPr>
          <a:xfrm>
            <a:off x="17280" y="185041"/>
            <a:ext cx="620713" cy="344488"/>
          </a:xfrm>
        </p:spPr>
        <p:txBody>
          <a:bodyPr>
            <a:normAutofit fontScale="92500" lnSpcReduction="10000"/>
          </a:bodyPr>
          <a:lstStyle/>
          <a:p>
            <a:r>
              <a:rPr lang="en-US" altLang="ja-JP" dirty="0" smtClean="0"/>
              <a:t>8</a:t>
            </a:r>
          </a:p>
        </p:txBody>
      </p:sp>
      <p:sp>
        <p:nvSpPr>
          <p:cNvPr id="4" name="スライド番号プレースホルダ 3"/>
          <p:cNvSpPr>
            <a:spLocks noGrp="1"/>
          </p:cNvSpPr>
          <p:nvPr>
            <p:ph type="sldNum" sz="quarter" idx="4"/>
          </p:nvPr>
        </p:nvSpPr>
        <p:spPr/>
        <p:txBody>
          <a:bodyPr/>
          <a:lstStyle/>
          <a:p>
            <a:fld id="{DF2929F8-8CB0-4140-AD31-6DEDDAFF7464}" type="slidenum">
              <a:rPr lang="ja-JP" altLang="en-US" smtClean="0"/>
              <a:pPr/>
              <a:t>9</a:t>
            </a:fld>
            <a:endParaRPr lang="ja-JP" altLang="en-US" dirty="0"/>
          </a:p>
        </p:txBody>
      </p:sp>
      <p:sp>
        <p:nvSpPr>
          <p:cNvPr id="6" name="タイトル 5"/>
          <p:cNvSpPr>
            <a:spLocks noGrp="1"/>
          </p:cNvSpPr>
          <p:nvPr>
            <p:ph type="title"/>
          </p:nvPr>
        </p:nvSpPr>
        <p:spPr/>
        <p:txBody>
          <a:bodyPr/>
          <a:lstStyle/>
          <a:p>
            <a:r>
              <a:rPr lang="ja-JP" altLang="en-US" dirty="0" smtClean="0"/>
              <a:t>マスタ管理画面　</a:t>
            </a:r>
            <a:r>
              <a:rPr lang="en-US" altLang="ja-JP" dirty="0" smtClean="0"/>
              <a:t>– C</a:t>
            </a:r>
            <a:r>
              <a:rPr lang="ja-JP" altLang="en-US" dirty="0" smtClean="0"/>
              <a:t>項目</a:t>
            </a:r>
            <a:endParaRPr lang="ja-JP" altLang="en-US" dirty="0"/>
          </a:p>
        </p:txBody>
      </p:sp>
      <p:sp>
        <p:nvSpPr>
          <p:cNvPr id="8" name="テキスト プレースホルダ 1"/>
          <p:cNvSpPr>
            <a:spLocks noGrp="1"/>
          </p:cNvSpPr>
          <p:nvPr>
            <p:ph type="body" sz="quarter" idx="13"/>
          </p:nvPr>
        </p:nvSpPr>
        <p:spPr>
          <a:xfrm>
            <a:off x="327636" y="5081474"/>
            <a:ext cx="7975600" cy="950954"/>
          </a:xfrm>
        </p:spPr>
        <p:txBody>
          <a:bodyPr>
            <a:normAutofit/>
          </a:bodyPr>
          <a:lstStyle/>
          <a:p>
            <a:r>
              <a:rPr lang="en-US" altLang="ja-JP" sz="1200" dirty="0" smtClean="0"/>
              <a:t>C</a:t>
            </a:r>
            <a:r>
              <a:rPr lang="ja-JP" altLang="en-US" sz="1200" dirty="0" smtClean="0"/>
              <a:t>項目マスタを取り込みます。</a:t>
            </a:r>
            <a:endParaRPr lang="en-US" altLang="ja-JP" sz="1200" dirty="0" smtClean="0"/>
          </a:p>
          <a:p>
            <a:pPr>
              <a:buFont typeface="Arial" panose="020B0604020202020204" pitchFamily="34" charset="0"/>
              <a:buChar char="•"/>
            </a:pPr>
            <a:r>
              <a:rPr lang="ja-JP" altLang="en-US" sz="1200" dirty="0"/>
              <a:t>ファイルの文字コードは</a:t>
            </a:r>
            <a:r>
              <a:rPr lang="en-US" altLang="ja-JP" sz="1200" dirty="0"/>
              <a:t>UTF-8</a:t>
            </a:r>
            <a:r>
              <a:rPr lang="ja-JP" altLang="en-US" sz="1200" dirty="0" err="1"/>
              <a:t>、</a:t>
            </a:r>
            <a:r>
              <a:rPr lang="ja-JP" altLang="en-US" sz="1200" dirty="0"/>
              <a:t>改行コードは</a:t>
            </a:r>
            <a:r>
              <a:rPr lang="en-US" altLang="ja-JP" sz="1200" dirty="0"/>
              <a:t>lf</a:t>
            </a:r>
            <a:r>
              <a:rPr lang="ja-JP" altLang="en-US" sz="1200" dirty="0"/>
              <a:t>を指定してください。</a:t>
            </a:r>
            <a:endParaRPr lang="en-US" altLang="ja-JP" sz="1200" dirty="0"/>
          </a:p>
          <a:p>
            <a:pPr>
              <a:buFont typeface="Arial" panose="020B0604020202020204" pitchFamily="34" charset="0"/>
              <a:buChar char="•"/>
            </a:pPr>
            <a:r>
              <a:rPr lang="ja-JP" altLang="en-US" sz="1200" dirty="0" smtClean="0"/>
              <a:t>ダウンロードを押下することで、現在使用している</a:t>
            </a:r>
            <a:r>
              <a:rPr lang="en-US" altLang="ja-JP" sz="1200" dirty="0" smtClean="0"/>
              <a:t>C</a:t>
            </a:r>
            <a:r>
              <a:rPr lang="ja-JP" altLang="en-US" sz="1200" dirty="0" smtClean="0"/>
              <a:t>項目のデータをダウンロードすることができます。</a:t>
            </a:r>
            <a:endParaRPr lang="en-US" altLang="ja-JP" sz="1200" dirty="0" smtClean="0"/>
          </a:p>
          <a:p>
            <a:pPr>
              <a:buFont typeface="Arial" panose="020B0604020202020204" pitchFamily="34" charset="0"/>
              <a:buChar char="•"/>
            </a:pPr>
            <a:r>
              <a:rPr lang="ja-JP" altLang="en-US" sz="1200" dirty="0" smtClean="0"/>
              <a:t>ファイルのフォーマットについては「ファイルフォーマット</a:t>
            </a:r>
            <a:r>
              <a:rPr lang="en-US" altLang="ja-JP" sz="1200" dirty="0" smtClean="0"/>
              <a:t>(</a:t>
            </a:r>
            <a:r>
              <a:rPr lang="ja-JP" altLang="en-US" sz="1200" dirty="0" smtClean="0"/>
              <a:t>→</a:t>
            </a:r>
            <a:r>
              <a:rPr lang="en-US" altLang="ja-JP" sz="1200" dirty="0" smtClean="0"/>
              <a:t>P.11)</a:t>
            </a:r>
            <a:r>
              <a:rPr lang="ja-JP" altLang="en-US" sz="1200" dirty="0" smtClean="0"/>
              <a:t>」を参照下さい。</a:t>
            </a:r>
            <a:r>
              <a:rPr lang="en-US" altLang="ja-JP" sz="1200" dirty="0" smtClean="0"/>
              <a:t> </a:t>
            </a:r>
            <a:endParaRPr lang="en-US" altLang="ja-JP" sz="1200" dirty="0"/>
          </a:p>
        </p:txBody>
      </p:sp>
      <p:pic>
        <p:nvPicPr>
          <p:cNvPr id="2" name="図 1"/>
          <p:cNvPicPr>
            <a:picLocks noChangeAspect="1"/>
          </p:cNvPicPr>
          <p:nvPr/>
        </p:nvPicPr>
        <p:blipFill rotWithShape="1">
          <a:blip r:embed="rId3">
            <a:extLst>
              <a:ext uri="{28A0092B-C50C-407E-A947-70E740481C1C}">
                <a14:useLocalDpi xmlns:a14="http://schemas.microsoft.com/office/drawing/2010/main" val="0"/>
              </a:ext>
            </a:extLst>
          </a:blip>
          <a:srcRect t="1" r="15625" b="28466"/>
          <a:stretch/>
        </p:blipFill>
        <p:spPr>
          <a:xfrm>
            <a:off x="327636" y="815791"/>
            <a:ext cx="8594218" cy="4265683"/>
          </a:xfrm>
          <a:prstGeom prst="rect">
            <a:avLst/>
          </a:prstGeom>
          <a:ln>
            <a:solidFill>
              <a:schemeClr val="accent1"/>
            </a:solidFill>
          </a:ln>
        </p:spPr>
      </p:pic>
    </p:spTree>
    <p:extLst>
      <p:ext uri="{BB962C8B-B14F-4D97-AF65-F5344CB8AC3E}">
        <p14:creationId xmlns:p14="http://schemas.microsoft.com/office/powerpoint/2010/main" val="20590732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2330</TotalTime>
  <Words>510</Words>
  <Application>Microsoft Office PowerPoint</Application>
  <PresentationFormat>画面に合わせる (4:3)</PresentationFormat>
  <Paragraphs>110</Paragraphs>
  <Slides>13</Slides>
  <Notes>12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ＭＳ Ｐゴシック</vt:lpstr>
      <vt:lpstr>メイリオ</vt:lpstr>
      <vt:lpstr>Arial</vt:lpstr>
      <vt:lpstr>Calibri</vt:lpstr>
      <vt:lpstr>Office テーマ</vt:lpstr>
      <vt:lpstr>看護必要度チェッカー</vt:lpstr>
      <vt:lpstr>ログイン画面</vt:lpstr>
      <vt:lpstr>ファイル取込画面</vt:lpstr>
      <vt:lpstr>ファイル取込中画面</vt:lpstr>
      <vt:lpstr>ファイル取込完了画面</vt:lpstr>
      <vt:lpstr>算定画面</vt:lpstr>
      <vt:lpstr>詳細結果画面</vt:lpstr>
      <vt:lpstr>マスタ管理画面　– A項目</vt:lpstr>
      <vt:lpstr>マスタ管理画面　– C項目</vt:lpstr>
      <vt:lpstr>マスタ管理画面　– 産科項目</vt:lpstr>
      <vt:lpstr>マスタ管理　ファイルフォーマット</vt:lpstr>
      <vt:lpstr>システム設定画面</vt:lpstr>
      <vt:lpstr>システム設定　編集画面</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桂藤 三紀</dc:creator>
  <cp:lastModifiedBy>kobayashi</cp:lastModifiedBy>
  <cp:revision>238</cp:revision>
  <cp:lastPrinted>2017-05-30T05:46:36Z</cp:lastPrinted>
  <dcterms:created xsi:type="dcterms:W3CDTF">2017-05-27T00:26:51Z</dcterms:created>
  <dcterms:modified xsi:type="dcterms:W3CDTF">2018-03-22T04:43:42Z</dcterms:modified>
</cp:coreProperties>
</file>