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</p:sldIdLst>
  <p:sldSz cx="3600450" cy="3600450"/>
  <p:notesSz cx="9144000" cy="6858000"/>
  <p:defaultTextStyle>
    <a:defPPr>
      <a:defRPr lang="es-ES"/>
    </a:defPPr>
    <a:lvl1pPr marL="0" algn="l" defTabSz="41139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05696" algn="l" defTabSz="41139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411393" algn="l" defTabSz="41139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617089" algn="l" defTabSz="41139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822786" algn="l" defTabSz="41139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028482" algn="l" defTabSz="41139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234177" algn="l" defTabSz="41139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439875" algn="l" defTabSz="41139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645570" algn="l" defTabSz="41139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202" y="-90"/>
      </p:cViewPr>
      <p:guideLst>
        <p:guide orient="horz" pos="1134"/>
        <p:guide pos="1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0034" y="1118476"/>
            <a:ext cx="3060383" cy="7717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40068" y="2040255"/>
            <a:ext cx="252031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39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48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61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61283" y="63344"/>
            <a:ext cx="80636" cy="134266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8129" y="63344"/>
            <a:ext cx="183148" cy="134266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89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87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410" y="2313624"/>
            <a:ext cx="3060383" cy="715089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84410" y="1526028"/>
            <a:ext cx="3060383" cy="787598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6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41139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170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278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4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17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3987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55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64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8129" y="367548"/>
            <a:ext cx="131891" cy="103846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10026" y="367548"/>
            <a:ext cx="131891" cy="103846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3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024" y="144187"/>
            <a:ext cx="3240405" cy="60007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0024" y="805935"/>
            <a:ext cx="1590825" cy="335877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696" indent="0">
              <a:buNone/>
              <a:defRPr sz="900" b="1"/>
            </a:lvl2pPr>
            <a:lvl3pPr marL="411393" indent="0">
              <a:buNone/>
              <a:defRPr sz="700" b="1"/>
            </a:lvl3pPr>
            <a:lvl4pPr marL="617089" indent="0">
              <a:buNone/>
              <a:defRPr sz="700" b="1"/>
            </a:lvl4pPr>
            <a:lvl5pPr marL="822786" indent="0">
              <a:buNone/>
              <a:defRPr sz="700" b="1"/>
            </a:lvl5pPr>
            <a:lvl6pPr marL="1028482" indent="0">
              <a:buNone/>
              <a:defRPr sz="700" b="1"/>
            </a:lvl6pPr>
            <a:lvl7pPr marL="1234177" indent="0">
              <a:buNone/>
              <a:defRPr sz="700" b="1"/>
            </a:lvl7pPr>
            <a:lvl8pPr marL="1439875" indent="0">
              <a:buNone/>
              <a:defRPr sz="700" b="1"/>
            </a:lvl8pPr>
            <a:lvl9pPr marL="1645570" indent="0">
              <a:buNone/>
              <a:defRPr sz="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80024" y="1141812"/>
            <a:ext cx="1590825" cy="20744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828977" y="805935"/>
            <a:ext cx="1591451" cy="335877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696" indent="0">
              <a:buNone/>
              <a:defRPr sz="900" b="1"/>
            </a:lvl2pPr>
            <a:lvl3pPr marL="411393" indent="0">
              <a:buNone/>
              <a:defRPr sz="700" b="1"/>
            </a:lvl3pPr>
            <a:lvl4pPr marL="617089" indent="0">
              <a:buNone/>
              <a:defRPr sz="700" b="1"/>
            </a:lvl4pPr>
            <a:lvl5pPr marL="822786" indent="0">
              <a:buNone/>
              <a:defRPr sz="700" b="1"/>
            </a:lvl5pPr>
            <a:lvl6pPr marL="1028482" indent="0">
              <a:buNone/>
              <a:defRPr sz="700" b="1"/>
            </a:lvl6pPr>
            <a:lvl7pPr marL="1234177" indent="0">
              <a:buNone/>
              <a:defRPr sz="700" b="1"/>
            </a:lvl7pPr>
            <a:lvl8pPr marL="1439875" indent="0">
              <a:buNone/>
              <a:defRPr sz="700" b="1"/>
            </a:lvl8pPr>
            <a:lvl9pPr marL="1645570" indent="0">
              <a:buNone/>
              <a:defRPr sz="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828977" y="1141812"/>
            <a:ext cx="1591451" cy="20744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6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30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4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024" y="143353"/>
            <a:ext cx="1184523" cy="61007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7677" y="143355"/>
            <a:ext cx="2012752" cy="307288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0024" y="753431"/>
            <a:ext cx="1184523" cy="2462808"/>
          </a:xfrm>
        </p:spPr>
        <p:txBody>
          <a:bodyPr/>
          <a:lstStyle>
            <a:lvl1pPr marL="0" indent="0">
              <a:buNone/>
              <a:defRPr sz="600"/>
            </a:lvl1pPr>
            <a:lvl2pPr marL="205696" indent="0">
              <a:buNone/>
              <a:defRPr sz="600"/>
            </a:lvl2pPr>
            <a:lvl3pPr marL="411393" indent="0">
              <a:buNone/>
              <a:defRPr sz="400"/>
            </a:lvl3pPr>
            <a:lvl4pPr marL="617089" indent="0">
              <a:buNone/>
              <a:defRPr sz="400"/>
            </a:lvl4pPr>
            <a:lvl5pPr marL="822786" indent="0">
              <a:buNone/>
              <a:defRPr sz="400"/>
            </a:lvl5pPr>
            <a:lvl6pPr marL="1028482" indent="0">
              <a:buNone/>
              <a:defRPr sz="400"/>
            </a:lvl6pPr>
            <a:lvl7pPr marL="1234177" indent="0">
              <a:buNone/>
              <a:defRPr sz="400"/>
            </a:lvl7pPr>
            <a:lvl8pPr marL="1439875" indent="0">
              <a:buNone/>
              <a:defRPr sz="400"/>
            </a:lvl8pPr>
            <a:lvl9pPr marL="1645570" indent="0">
              <a:buNone/>
              <a:defRPr sz="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57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5715" y="2520317"/>
            <a:ext cx="2160270" cy="297537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705715" y="321706"/>
            <a:ext cx="2160270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05696" indent="0">
              <a:buNone/>
              <a:defRPr sz="1300"/>
            </a:lvl2pPr>
            <a:lvl3pPr marL="411393" indent="0">
              <a:buNone/>
              <a:defRPr sz="1100"/>
            </a:lvl3pPr>
            <a:lvl4pPr marL="617089" indent="0">
              <a:buNone/>
              <a:defRPr sz="900"/>
            </a:lvl4pPr>
            <a:lvl5pPr marL="822786" indent="0">
              <a:buNone/>
              <a:defRPr sz="900"/>
            </a:lvl5pPr>
            <a:lvl6pPr marL="1028482" indent="0">
              <a:buNone/>
              <a:defRPr sz="900"/>
            </a:lvl6pPr>
            <a:lvl7pPr marL="1234177" indent="0">
              <a:buNone/>
              <a:defRPr sz="900"/>
            </a:lvl7pPr>
            <a:lvl8pPr marL="1439875" indent="0">
              <a:buNone/>
              <a:defRPr sz="900"/>
            </a:lvl8pPr>
            <a:lvl9pPr marL="1645570" indent="0">
              <a:buNone/>
              <a:defRPr sz="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05715" y="2817854"/>
            <a:ext cx="2160270" cy="422553"/>
          </a:xfrm>
        </p:spPr>
        <p:txBody>
          <a:bodyPr/>
          <a:lstStyle>
            <a:lvl1pPr marL="0" indent="0">
              <a:buNone/>
              <a:defRPr sz="600"/>
            </a:lvl1pPr>
            <a:lvl2pPr marL="205696" indent="0">
              <a:buNone/>
              <a:defRPr sz="600"/>
            </a:lvl2pPr>
            <a:lvl3pPr marL="411393" indent="0">
              <a:buNone/>
              <a:defRPr sz="400"/>
            </a:lvl3pPr>
            <a:lvl4pPr marL="617089" indent="0">
              <a:buNone/>
              <a:defRPr sz="400"/>
            </a:lvl4pPr>
            <a:lvl5pPr marL="822786" indent="0">
              <a:buNone/>
              <a:defRPr sz="400"/>
            </a:lvl5pPr>
            <a:lvl6pPr marL="1028482" indent="0">
              <a:buNone/>
              <a:defRPr sz="400"/>
            </a:lvl6pPr>
            <a:lvl7pPr marL="1234177" indent="0">
              <a:buNone/>
              <a:defRPr sz="400"/>
            </a:lvl7pPr>
            <a:lvl8pPr marL="1439875" indent="0">
              <a:buNone/>
              <a:defRPr sz="400"/>
            </a:lvl8pPr>
            <a:lvl9pPr marL="1645570" indent="0">
              <a:buNone/>
              <a:defRPr sz="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32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80024" y="144187"/>
            <a:ext cx="3240405" cy="600075"/>
          </a:xfrm>
          <a:prstGeom prst="rect">
            <a:avLst/>
          </a:prstGeom>
        </p:spPr>
        <p:txBody>
          <a:bodyPr vert="horz" lIns="41139" tIns="20570" rIns="41139" bIns="2057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0024" y="840105"/>
            <a:ext cx="3240405" cy="2376132"/>
          </a:xfrm>
          <a:prstGeom prst="rect">
            <a:avLst/>
          </a:prstGeom>
        </p:spPr>
        <p:txBody>
          <a:bodyPr vert="horz" lIns="41139" tIns="20570" rIns="41139" bIns="2057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80024" y="3337085"/>
            <a:ext cx="840105" cy="191689"/>
          </a:xfrm>
          <a:prstGeom prst="rect">
            <a:avLst/>
          </a:prstGeom>
        </p:spPr>
        <p:txBody>
          <a:bodyPr vert="horz" lIns="41139" tIns="20570" rIns="41139" bIns="2057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25AE-A80A-4DEB-9EB8-D21BF3C2BD0C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30154" y="3337085"/>
            <a:ext cx="1140142" cy="191689"/>
          </a:xfrm>
          <a:prstGeom prst="rect">
            <a:avLst/>
          </a:prstGeom>
        </p:spPr>
        <p:txBody>
          <a:bodyPr vert="horz" lIns="41139" tIns="20570" rIns="41139" bIns="2057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80324" y="3337085"/>
            <a:ext cx="840105" cy="191689"/>
          </a:xfrm>
          <a:prstGeom prst="rect">
            <a:avLst/>
          </a:prstGeom>
        </p:spPr>
        <p:txBody>
          <a:bodyPr vert="horz" lIns="41139" tIns="20570" rIns="41139" bIns="2057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85EA-C0BC-4A56-B282-8CC263856E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93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393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72" indent="-154272" algn="l" defTabSz="4113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4256" indent="-128560" algn="l" defTabSz="411393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42" indent="-102849" algn="l" defTabSz="411393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9937" indent="-102849" algn="l" defTabSz="411393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633" indent="-102849" algn="l" defTabSz="411393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330" indent="-102849" algn="l" defTabSz="411393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026" indent="-102849" algn="l" defTabSz="411393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723" indent="-102849" algn="l" defTabSz="411393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419" indent="-102849" algn="l" defTabSz="411393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113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205696" algn="l" defTabSz="4113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93" algn="l" defTabSz="4113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617089" algn="l" defTabSz="4113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822786" algn="l" defTabSz="4113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482" algn="l" defTabSz="4113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177" algn="l" defTabSz="4113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875" algn="l" defTabSz="4113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570" algn="l" defTabSz="41139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0" y="0"/>
            <a:ext cx="3600450" cy="36004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68259" tIns="84129" rIns="168259" bIns="84129" spcCol="0"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440185" y="3096369"/>
            <a:ext cx="8640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b="1" dirty="0" smtClean="0"/>
              <a:t>Hospedado por:</a:t>
            </a:r>
            <a:endParaRPr lang="es-ES" sz="800" b="1" dirty="0"/>
          </a:p>
        </p:txBody>
      </p:sp>
      <p:pic>
        <p:nvPicPr>
          <p:cNvPr id="1038" name="Picture 14" descr="https://golang.org/doc/gopher/pencil/gopherswren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7" y="504081"/>
            <a:ext cx="2629277" cy="155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0" y="216049"/>
            <a:ext cx="235015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C:\Users\ARGANDAS\Desktop\hg-logo-1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73" y="3125688"/>
            <a:ext cx="1224161" cy="3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016249"/>
            <a:ext cx="3008313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874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ARGANDAS</dc:creator>
  <cp:lastModifiedBy>ARGANDAS</cp:lastModifiedBy>
  <cp:revision>5</cp:revision>
  <dcterms:created xsi:type="dcterms:W3CDTF">2015-07-14T03:23:21Z</dcterms:created>
  <dcterms:modified xsi:type="dcterms:W3CDTF">2015-07-14T04:16:44Z</dcterms:modified>
</cp:coreProperties>
</file>