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E3AEA-9672-4396-9423-411D5B227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WiFi</a:t>
            </a:r>
            <a:r>
              <a:rPr lang="en-US" altLang="ko-KR" dirty="0"/>
              <a:t> Landing program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0B5D1-D6E4-432F-B025-6D7E0A045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와이파이 서비스를 이용한 웹 광고 프로그램</a:t>
            </a:r>
          </a:p>
        </p:txBody>
      </p:sp>
    </p:spTree>
    <p:extLst>
      <p:ext uri="{BB962C8B-B14F-4D97-AF65-F5344CB8AC3E}">
        <p14:creationId xmlns:p14="http://schemas.microsoft.com/office/powerpoint/2010/main" val="125075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9FCC0-3AAA-4D8F-ACB8-97A33798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35D79-C2F5-4693-8161-055CF142C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WiFi</a:t>
            </a:r>
            <a:r>
              <a:rPr lang="ko-KR" altLang="en-US" sz="4000" dirty="0"/>
              <a:t>에 연결했을 때</a:t>
            </a:r>
            <a:r>
              <a:rPr lang="en-US" altLang="ko-KR" sz="4000" dirty="0"/>
              <a:t>, </a:t>
            </a:r>
          </a:p>
          <a:p>
            <a:pPr marL="0" indent="0">
              <a:buNone/>
            </a:pPr>
            <a:r>
              <a:rPr lang="en-US" altLang="ko-KR" sz="4000" dirty="0"/>
              <a:t> </a:t>
            </a:r>
            <a:r>
              <a:rPr lang="ko-KR" altLang="en-US" sz="4000" u="sng" dirty="0"/>
              <a:t>특정 웹 페이지</a:t>
            </a:r>
            <a:r>
              <a:rPr lang="ko-KR" altLang="en-US" sz="4000" dirty="0"/>
              <a:t>를 보게 함으로써 광고수익   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 </a:t>
            </a:r>
            <a:r>
              <a:rPr lang="ko-KR" altLang="en-US" sz="4000" dirty="0"/>
              <a:t>창출</a:t>
            </a:r>
          </a:p>
        </p:txBody>
      </p:sp>
    </p:spTree>
    <p:extLst>
      <p:ext uri="{BB962C8B-B14F-4D97-AF65-F5344CB8AC3E}">
        <p14:creationId xmlns:p14="http://schemas.microsoft.com/office/powerpoint/2010/main" val="105404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B12B6-A7D0-4179-8639-005D46FE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2A5C0-555B-4F93-8B5A-AEC356BE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최초 </a:t>
            </a:r>
            <a:r>
              <a:rPr lang="ko-KR" altLang="en-US" dirty="0" err="1"/>
              <a:t>연결시</a:t>
            </a:r>
            <a:r>
              <a:rPr lang="ko-KR" altLang="en-US" dirty="0"/>
              <a:t> 발생하는 </a:t>
            </a:r>
            <a:r>
              <a:rPr lang="en-US" altLang="ko-KR" dirty="0"/>
              <a:t>Probe </a:t>
            </a:r>
            <a:r>
              <a:rPr lang="ko-KR" altLang="en-US" dirty="0"/>
              <a:t>패킷을 탐지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Mac </a:t>
            </a:r>
            <a:r>
              <a:rPr lang="ko-KR" altLang="en-US" dirty="0"/>
              <a:t>주소를 </a:t>
            </a:r>
            <a:r>
              <a:rPr lang="en-US" altLang="ko-KR" dirty="0"/>
              <a:t>Map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spc="-150" dirty="0" err="1"/>
              <a:t>Wifi</a:t>
            </a:r>
            <a:r>
              <a:rPr lang="en-US" altLang="ko-KR" spc="-150" dirty="0"/>
              <a:t> decryption</a:t>
            </a:r>
            <a:r>
              <a:rPr lang="ko-KR" altLang="en-US" spc="-150" dirty="0"/>
              <a:t>을 통해 </a:t>
            </a:r>
            <a:r>
              <a:rPr lang="en-US" altLang="ko-KR" spc="-150" dirty="0"/>
              <a:t>http request</a:t>
            </a:r>
            <a:r>
              <a:rPr lang="ko-KR" altLang="en-US" spc="-150" dirty="0"/>
              <a:t> 발생할 때 마다 </a:t>
            </a:r>
            <a:r>
              <a:rPr lang="en-US" altLang="ko-KR" spc="-150" dirty="0"/>
              <a:t>map</a:t>
            </a:r>
            <a:r>
              <a:rPr lang="ko-KR" altLang="en-US" spc="-150" dirty="0"/>
              <a:t>의  </a:t>
            </a:r>
            <a:r>
              <a:rPr lang="en-US" altLang="ko-KR" spc="-150" dirty="0"/>
              <a:t>mac </a:t>
            </a:r>
            <a:r>
              <a:rPr lang="ko-KR" altLang="en-US" spc="-150" dirty="0"/>
              <a:t>주소 검색</a:t>
            </a:r>
            <a:endParaRPr lang="en-US" altLang="ko-KR" spc="-150" dirty="0"/>
          </a:p>
          <a:p>
            <a:pPr marL="457200" indent="-457200">
              <a:buAutoNum type="arabicPeriod"/>
            </a:pPr>
            <a:r>
              <a:rPr lang="ko-KR" altLang="en-US" spc="-150" dirty="0"/>
              <a:t>해당되는 </a:t>
            </a:r>
            <a:r>
              <a:rPr lang="en-US" altLang="ko-KR" spc="-150" dirty="0"/>
              <a:t>mac</a:t>
            </a:r>
            <a:r>
              <a:rPr lang="ko-KR" altLang="en-US" spc="-150" dirty="0"/>
              <a:t>이 있을 경우</a:t>
            </a:r>
            <a:r>
              <a:rPr lang="en-US" altLang="ko-KR" spc="-150" dirty="0"/>
              <a:t>, </a:t>
            </a:r>
            <a:r>
              <a:rPr lang="ko-KR" altLang="en-US" spc="-150" dirty="0"/>
              <a:t>연결을 시도한 웹서버에는 </a:t>
            </a:r>
            <a:r>
              <a:rPr lang="en-US" altLang="ko-KR" spc="-150" dirty="0" err="1"/>
              <a:t>rst</a:t>
            </a:r>
            <a:r>
              <a:rPr lang="en-US" altLang="ko-KR" spc="-150" dirty="0"/>
              <a:t> </a:t>
            </a:r>
            <a:r>
              <a:rPr lang="ko-KR" altLang="en-US" spc="-150" dirty="0"/>
              <a:t>패킷을</a:t>
            </a:r>
            <a:r>
              <a:rPr lang="en-US" altLang="ko-KR" spc="-150" dirty="0"/>
              <a:t>,</a:t>
            </a:r>
          </a:p>
          <a:p>
            <a:pPr marL="0" indent="0">
              <a:buNone/>
            </a:pPr>
            <a:r>
              <a:rPr lang="en-US" altLang="ko-KR" spc="-150" dirty="0"/>
              <a:t>     </a:t>
            </a:r>
            <a:r>
              <a:rPr lang="ko-KR" altLang="en-US" spc="-150" dirty="0"/>
              <a:t>연결을 시도한 </a:t>
            </a:r>
            <a:r>
              <a:rPr lang="en-US" altLang="ko-KR" spc="-150" dirty="0"/>
              <a:t>mac </a:t>
            </a:r>
            <a:r>
              <a:rPr lang="ko-KR" altLang="en-US" spc="-150" dirty="0"/>
              <a:t>에는 </a:t>
            </a:r>
            <a:r>
              <a:rPr lang="en-US" altLang="ko-KR" spc="-150" dirty="0"/>
              <a:t>http response(fin)</a:t>
            </a:r>
            <a:r>
              <a:rPr lang="ko-KR" altLang="en-US" spc="-150" dirty="0"/>
              <a:t>를 보내 광고페이지를 </a:t>
            </a:r>
            <a:r>
              <a:rPr lang="ko-KR" altLang="en-US" spc="-150" dirty="0" err="1"/>
              <a:t>보게한다</a:t>
            </a:r>
            <a:r>
              <a:rPr lang="en-US" altLang="ko-KR" spc="-150" dirty="0"/>
              <a:t>.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66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B0BF-763D-4604-B8D6-57A6533A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동작순서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645149-C018-464F-B72A-0DEAED98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876" y="3734245"/>
            <a:ext cx="2129245" cy="21292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EB39D0-D67F-4C2B-8A2B-5B885A50D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8389" y="3930634"/>
            <a:ext cx="1736467" cy="17364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CA09D5-37A6-4B90-B015-6FFB71D429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9997" y="1572051"/>
            <a:ext cx="1548515" cy="15485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D48E84B-843A-4B96-B2CE-5252412F84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7343" y="3936853"/>
            <a:ext cx="1730248" cy="17302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A22C28-6C30-49D9-B118-7D9730A674E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02121" y="4798868"/>
            <a:ext cx="206626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32974E-DBB6-4CBE-A8E7-E2D50F3BFD2E}"/>
              </a:ext>
            </a:extLst>
          </p:cNvPr>
          <p:cNvSpPr txBox="1"/>
          <p:nvPr/>
        </p:nvSpPr>
        <p:spPr>
          <a:xfrm>
            <a:off x="5159730" y="291025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5ECD6-BF32-4042-B6FF-C86B7E85D514}"/>
              </a:ext>
            </a:extLst>
          </p:cNvPr>
          <p:cNvSpPr txBox="1"/>
          <p:nvPr/>
        </p:nvSpPr>
        <p:spPr>
          <a:xfrm>
            <a:off x="1640782" y="56701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175285-4C0E-438A-8E21-1921073803AB}"/>
              </a:ext>
            </a:extLst>
          </p:cNvPr>
          <p:cNvSpPr txBox="1"/>
          <p:nvPr/>
        </p:nvSpPr>
        <p:spPr>
          <a:xfrm>
            <a:off x="5381394" y="5678824"/>
            <a:ext cx="12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WiFi</a:t>
            </a:r>
            <a:r>
              <a:rPr lang="en-US" altLang="ko-KR" dirty="0"/>
              <a:t> Router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DFEF2A-D4A3-4EBC-A88E-DE2D3250B937}"/>
              </a:ext>
            </a:extLst>
          </p:cNvPr>
          <p:cNvSpPr txBox="1"/>
          <p:nvPr/>
        </p:nvSpPr>
        <p:spPr>
          <a:xfrm>
            <a:off x="9023706" y="5667101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DBD2710-90E5-48E4-9913-EEFD5493B09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758512" y="2346309"/>
            <a:ext cx="2520069" cy="13570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C78818-74CA-46D9-8C5A-82BCDFAACC5B}"/>
              </a:ext>
            </a:extLst>
          </p:cNvPr>
          <p:cNvSpPr txBox="1"/>
          <p:nvPr/>
        </p:nvSpPr>
        <p:spPr>
          <a:xfrm>
            <a:off x="7510555" y="243309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Rst</a:t>
            </a:r>
            <a:r>
              <a:rPr lang="en-US" altLang="ko-KR" dirty="0"/>
              <a:t> packet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C89256-36E6-42CD-A198-71D47240B678}"/>
              </a:ext>
            </a:extLst>
          </p:cNvPr>
          <p:cNvSpPr txBox="1"/>
          <p:nvPr/>
        </p:nvSpPr>
        <p:spPr>
          <a:xfrm>
            <a:off x="2810930" y="4957893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Probe packet / Http request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BA606A4-4F4D-4FC5-B69F-E06226B192C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804856" y="4798868"/>
            <a:ext cx="2072487" cy="31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E94DDF-07F0-4D1B-87CC-C86463C11CC0}"/>
              </a:ext>
            </a:extLst>
          </p:cNvPr>
          <p:cNvSpPr txBox="1"/>
          <p:nvPr/>
        </p:nvSpPr>
        <p:spPr>
          <a:xfrm>
            <a:off x="7129688" y="4859076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Request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DF825C-FCEB-4B35-A1F2-0EB6B57AC5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909439" y="2346309"/>
            <a:ext cx="2300558" cy="1508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E50C4D-F262-4AB3-BCCF-5DFA074CB5C6}"/>
              </a:ext>
            </a:extLst>
          </p:cNvPr>
          <p:cNvSpPr txBox="1"/>
          <p:nvPr/>
        </p:nvSpPr>
        <p:spPr>
          <a:xfrm>
            <a:off x="2292757" y="2731000"/>
            <a:ext cx="18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Response(Fin)</a:t>
            </a:r>
            <a:endParaRPr lang="ko-KR" altLang="en-US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8121BC-8AB9-425F-8518-FA38305C68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7102" y="3279590"/>
            <a:ext cx="663904" cy="66390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6BA1C5C-C4A6-4AAE-8C4D-4E2E9C272036}"/>
              </a:ext>
            </a:extLst>
          </p:cNvPr>
          <p:cNvSpPr txBox="1"/>
          <p:nvPr/>
        </p:nvSpPr>
        <p:spPr>
          <a:xfrm>
            <a:off x="4937275" y="3421211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Probe packet / Http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60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46</TotalTime>
  <Words>106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Trebuchet MS</vt:lpstr>
      <vt:lpstr>Tw Cen MT</vt:lpstr>
      <vt:lpstr>회로</vt:lpstr>
      <vt:lpstr>WiFi Landing program</vt:lpstr>
      <vt:lpstr>개요</vt:lpstr>
      <vt:lpstr>동작순서</vt:lpstr>
      <vt:lpstr>동작순서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Landing program</dc:title>
  <dc:creator>arttempler@naver.com</dc:creator>
  <cp:lastModifiedBy>arttempler@naver.com</cp:lastModifiedBy>
  <cp:revision>6</cp:revision>
  <dcterms:created xsi:type="dcterms:W3CDTF">2017-10-16T07:20:13Z</dcterms:created>
  <dcterms:modified xsi:type="dcterms:W3CDTF">2017-10-16T08:07:05Z</dcterms:modified>
</cp:coreProperties>
</file>