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77" r:id="rId3"/>
    <p:sldId id="262" r:id="rId4"/>
    <p:sldId id="290" r:id="rId5"/>
    <p:sldId id="293" r:id="rId6"/>
    <p:sldId id="292" r:id="rId7"/>
    <p:sldId id="294" r:id="rId8"/>
    <p:sldId id="291" r:id="rId9"/>
    <p:sldId id="295" r:id="rId10"/>
    <p:sldId id="296" r:id="rId11"/>
    <p:sldId id="279" r:id="rId1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Fira Sans Extra Condensed SemiBold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d1a0b3272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d1a0b3272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717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cd1a0b3272_1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cd1a0b3272_1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d1a0b3272_1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d1a0b3272_1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d1a0b3272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d1a0b3272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d1a0b3272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d1a0b3272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724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d1a0b3272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d1a0b3272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34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d1a0b3272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d1a0b3272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890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d1a0b3272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d1a0b3272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272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d1a0b3272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d1a0b3272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11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d1a0b3272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d1a0b3272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81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33400" y="1453763"/>
            <a:ext cx="4038600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3400" y="3349238"/>
            <a:ext cx="36276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4750" y="475488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533400" y="3349238"/>
            <a:ext cx="36276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ZOO (Kucing)</a:t>
            </a:r>
            <a:endParaRPr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533399" y="1453763"/>
            <a:ext cx="4359113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Objek</a:t>
            </a:r>
            <a:endParaRPr dirty="0"/>
          </a:p>
        </p:txBody>
      </p:sp>
      <p:grpSp>
        <p:nvGrpSpPr>
          <p:cNvPr id="57" name="Google Shape;57;p15"/>
          <p:cNvGrpSpPr/>
          <p:nvPr/>
        </p:nvGrpSpPr>
        <p:grpSpPr>
          <a:xfrm>
            <a:off x="4826836" y="0"/>
            <a:ext cx="4718514" cy="6172275"/>
            <a:chOff x="4826836" y="0"/>
            <a:chExt cx="4718514" cy="6172275"/>
          </a:xfrm>
        </p:grpSpPr>
        <p:sp>
          <p:nvSpPr>
            <p:cNvPr id="58" name="Google Shape;58;p15"/>
            <p:cNvSpPr/>
            <p:nvPr/>
          </p:nvSpPr>
          <p:spPr>
            <a:xfrm>
              <a:off x="6591300" y="0"/>
              <a:ext cx="2590800" cy="4295700"/>
            </a:xfrm>
            <a:prstGeom prst="rect">
              <a:avLst/>
            </a:prstGeom>
            <a:solidFill>
              <a:srgbClr val="EDE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117725" y="1781175"/>
              <a:ext cx="4391100" cy="4391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225725" y="0"/>
              <a:ext cx="3270600" cy="3270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61;p15"/>
            <p:cNvGrpSpPr/>
            <p:nvPr/>
          </p:nvGrpSpPr>
          <p:grpSpPr>
            <a:xfrm rot="711631">
              <a:off x="5067336" y="235243"/>
              <a:ext cx="2559810" cy="2606184"/>
              <a:chOff x="3943851" y="3277094"/>
              <a:chExt cx="1298414" cy="1321936"/>
            </a:xfrm>
          </p:grpSpPr>
          <p:sp>
            <p:nvSpPr>
              <p:cNvPr id="62" name="Google Shape;62;p15"/>
              <p:cNvSpPr/>
              <p:nvPr/>
            </p:nvSpPr>
            <p:spPr>
              <a:xfrm>
                <a:off x="4057258" y="3277094"/>
                <a:ext cx="300506" cy="406969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1250" extrusionOk="0">
                    <a:moveTo>
                      <a:pt x="2016" y="0"/>
                    </a:moveTo>
                    <a:cubicBezTo>
                      <a:pt x="1978" y="0"/>
                      <a:pt x="1940" y="3"/>
                      <a:pt x="1902" y="10"/>
                    </a:cubicBezTo>
                    <a:cubicBezTo>
                      <a:pt x="1202" y="143"/>
                      <a:pt x="901" y="1344"/>
                      <a:pt x="735" y="1878"/>
                    </a:cubicBezTo>
                    <a:cubicBezTo>
                      <a:pt x="1" y="3879"/>
                      <a:pt x="201" y="6181"/>
                      <a:pt x="501" y="8249"/>
                    </a:cubicBezTo>
                    <a:cubicBezTo>
                      <a:pt x="635" y="9049"/>
                      <a:pt x="701" y="10250"/>
                      <a:pt x="1302" y="10884"/>
                    </a:cubicBezTo>
                    <a:cubicBezTo>
                      <a:pt x="1537" y="11145"/>
                      <a:pt x="1808" y="11249"/>
                      <a:pt x="2092" y="11249"/>
                    </a:cubicBezTo>
                    <a:cubicBezTo>
                      <a:pt x="2898" y="11249"/>
                      <a:pt x="3811" y="10410"/>
                      <a:pt x="4304" y="9917"/>
                    </a:cubicBezTo>
                    <a:cubicBezTo>
                      <a:pt x="5238" y="8949"/>
                      <a:pt x="6339" y="8049"/>
                      <a:pt x="7239" y="7048"/>
                    </a:cubicBezTo>
                    <a:cubicBezTo>
                      <a:pt x="7673" y="6581"/>
                      <a:pt x="8173" y="6047"/>
                      <a:pt x="8240" y="5380"/>
                    </a:cubicBezTo>
                    <a:cubicBezTo>
                      <a:pt x="8307" y="4880"/>
                      <a:pt x="8173" y="4546"/>
                      <a:pt x="7706" y="4313"/>
                    </a:cubicBezTo>
                    <a:cubicBezTo>
                      <a:pt x="7673" y="3879"/>
                      <a:pt x="6972" y="3479"/>
                      <a:pt x="6672" y="3212"/>
                    </a:cubicBezTo>
                    <a:cubicBezTo>
                      <a:pt x="5672" y="2345"/>
                      <a:pt x="4504" y="1711"/>
                      <a:pt x="3503" y="910"/>
                    </a:cubicBezTo>
                    <a:cubicBezTo>
                      <a:pt x="3160" y="660"/>
                      <a:pt x="2582" y="0"/>
                      <a:pt x="2016" y="0"/>
                    </a:cubicBezTo>
                    <a:close/>
                  </a:path>
                </a:pathLst>
              </a:custGeom>
              <a:solidFill>
                <a:srgbClr val="332F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 rot="7800829">
                <a:off x="4126510" y="3367980"/>
                <a:ext cx="172427" cy="294512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141" extrusionOk="0">
                    <a:moveTo>
                      <a:pt x="1201" y="1"/>
                    </a:moveTo>
                    <a:cubicBezTo>
                      <a:pt x="834" y="334"/>
                      <a:pt x="701" y="935"/>
                      <a:pt x="567" y="1402"/>
                    </a:cubicBezTo>
                    <a:cubicBezTo>
                      <a:pt x="467" y="2102"/>
                      <a:pt x="200" y="2836"/>
                      <a:pt x="200" y="3570"/>
                    </a:cubicBezTo>
                    <a:cubicBezTo>
                      <a:pt x="167" y="4971"/>
                      <a:pt x="0" y="6839"/>
                      <a:pt x="534" y="8140"/>
                    </a:cubicBezTo>
                    <a:cubicBezTo>
                      <a:pt x="1501" y="8007"/>
                      <a:pt x="1835" y="7139"/>
                      <a:pt x="2369" y="6472"/>
                    </a:cubicBezTo>
                    <a:cubicBezTo>
                      <a:pt x="2836" y="5905"/>
                      <a:pt x="3336" y="5238"/>
                      <a:pt x="3703" y="4571"/>
                    </a:cubicBezTo>
                    <a:cubicBezTo>
                      <a:pt x="3803" y="4304"/>
                      <a:pt x="3970" y="4104"/>
                      <a:pt x="4037" y="3804"/>
                    </a:cubicBezTo>
                    <a:cubicBezTo>
                      <a:pt x="3703" y="3737"/>
                      <a:pt x="3203" y="3070"/>
                      <a:pt x="3002" y="2836"/>
                    </a:cubicBezTo>
                    <a:cubicBezTo>
                      <a:pt x="2569" y="2469"/>
                      <a:pt x="2402" y="2069"/>
                      <a:pt x="2068" y="1602"/>
                    </a:cubicBezTo>
                    <a:cubicBezTo>
                      <a:pt x="1702" y="1068"/>
                      <a:pt x="1468" y="601"/>
                      <a:pt x="1201" y="1"/>
                    </a:cubicBezTo>
                    <a:close/>
                  </a:path>
                </a:pathLst>
              </a:custGeom>
              <a:solidFill>
                <a:srgbClr val="FF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4793337" y="3277094"/>
                <a:ext cx="300506" cy="406969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1250" extrusionOk="0">
                    <a:moveTo>
                      <a:pt x="6264" y="0"/>
                    </a:moveTo>
                    <a:cubicBezTo>
                      <a:pt x="5726" y="0"/>
                      <a:pt x="5148" y="660"/>
                      <a:pt x="4804" y="910"/>
                    </a:cubicBezTo>
                    <a:cubicBezTo>
                      <a:pt x="3803" y="1711"/>
                      <a:pt x="2603" y="2345"/>
                      <a:pt x="1635" y="3212"/>
                    </a:cubicBezTo>
                    <a:cubicBezTo>
                      <a:pt x="1335" y="3479"/>
                      <a:pt x="634" y="3879"/>
                      <a:pt x="568" y="4313"/>
                    </a:cubicBezTo>
                    <a:cubicBezTo>
                      <a:pt x="167" y="4546"/>
                      <a:pt x="1" y="4880"/>
                      <a:pt x="34" y="5380"/>
                    </a:cubicBezTo>
                    <a:cubicBezTo>
                      <a:pt x="134" y="6047"/>
                      <a:pt x="634" y="6581"/>
                      <a:pt x="1035" y="7048"/>
                    </a:cubicBezTo>
                    <a:cubicBezTo>
                      <a:pt x="1969" y="8049"/>
                      <a:pt x="3036" y="8949"/>
                      <a:pt x="4004" y="9917"/>
                    </a:cubicBezTo>
                    <a:cubicBezTo>
                      <a:pt x="4497" y="10410"/>
                      <a:pt x="5391" y="11249"/>
                      <a:pt x="6201" y="11249"/>
                    </a:cubicBezTo>
                    <a:cubicBezTo>
                      <a:pt x="6487" y="11249"/>
                      <a:pt x="6762" y="11145"/>
                      <a:pt x="7006" y="10884"/>
                    </a:cubicBezTo>
                    <a:cubicBezTo>
                      <a:pt x="7573" y="10250"/>
                      <a:pt x="7673" y="9049"/>
                      <a:pt x="7806" y="8249"/>
                    </a:cubicBezTo>
                    <a:cubicBezTo>
                      <a:pt x="8073" y="6181"/>
                      <a:pt x="8307" y="3879"/>
                      <a:pt x="7539" y="1878"/>
                    </a:cubicBezTo>
                    <a:cubicBezTo>
                      <a:pt x="7373" y="1344"/>
                      <a:pt x="7072" y="143"/>
                      <a:pt x="6372" y="10"/>
                    </a:cubicBezTo>
                    <a:cubicBezTo>
                      <a:pt x="6336" y="3"/>
                      <a:pt x="6300" y="0"/>
                      <a:pt x="6264" y="0"/>
                    </a:cubicBezTo>
                    <a:close/>
                  </a:path>
                </a:pathLst>
              </a:custGeom>
              <a:solidFill>
                <a:srgbClr val="332F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4904356" y="3346187"/>
                <a:ext cx="147268" cy="29450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8141" extrusionOk="0">
                    <a:moveTo>
                      <a:pt x="2836" y="1"/>
                    </a:moveTo>
                    <a:cubicBezTo>
                      <a:pt x="2602" y="601"/>
                      <a:pt x="2336" y="1068"/>
                      <a:pt x="1969" y="1602"/>
                    </a:cubicBezTo>
                    <a:cubicBezTo>
                      <a:pt x="1635" y="2069"/>
                      <a:pt x="1468" y="2469"/>
                      <a:pt x="1068" y="2836"/>
                    </a:cubicBezTo>
                    <a:cubicBezTo>
                      <a:pt x="834" y="3070"/>
                      <a:pt x="334" y="3737"/>
                      <a:pt x="1" y="3804"/>
                    </a:cubicBezTo>
                    <a:cubicBezTo>
                      <a:pt x="134" y="4104"/>
                      <a:pt x="267" y="4304"/>
                      <a:pt x="334" y="4571"/>
                    </a:cubicBezTo>
                    <a:cubicBezTo>
                      <a:pt x="734" y="5238"/>
                      <a:pt x="1201" y="5905"/>
                      <a:pt x="1668" y="6472"/>
                    </a:cubicBezTo>
                    <a:cubicBezTo>
                      <a:pt x="2202" y="7139"/>
                      <a:pt x="2536" y="8007"/>
                      <a:pt x="3503" y="8140"/>
                    </a:cubicBezTo>
                    <a:cubicBezTo>
                      <a:pt x="4070" y="6839"/>
                      <a:pt x="3903" y="4971"/>
                      <a:pt x="3837" y="3570"/>
                    </a:cubicBezTo>
                    <a:cubicBezTo>
                      <a:pt x="3837" y="2836"/>
                      <a:pt x="3603" y="2102"/>
                      <a:pt x="3470" y="1402"/>
                    </a:cubicBezTo>
                    <a:cubicBezTo>
                      <a:pt x="3336" y="935"/>
                      <a:pt x="3236" y="334"/>
                      <a:pt x="2836" y="1"/>
                    </a:cubicBezTo>
                    <a:close/>
                  </a:path>
                </a:pathLst>
              </a:custGeom>
              <a:solidFill>
                <a:srgbClr val="FF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4370999" y="4127417"/>
                <a:ext cx="506848" cy="471613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13037" extrusionOk="0">
                    <a:moveTo>
                      <a:pt x="7944" y="1"/>
                    </a:moveTo>
                    <a:cubicBezTo>
                      <a:pt x="7557" y="1"/>
                      <a:pt x="7183" y="20"/>
                      <a:pt x="6872" y="20"/>
                    </a:cubicBezTo>
                    <a:cubicBezTo>
                      <a:pt x="5738" y="20"/>
                      <a:pt x="4737" y="221"/>
                      <a:pt x="3603" y="387"/>
                    </a:cubicBezTo>
                    <a:cubicBezTo>
                      <a:pt x="3068" y="464"/>
                      <a:pt x="2553" y="599"/>
                      <a:pt x="2220" y="599"/>
                    </a:cubicBezTo>
                    <a:cubicBezTo>
                      <a:pt x="2117" y="599"/>
                      <a:pt x="2032" y="586"/>
                      <a:pt x="1969" y="554"/>
                    </a:cubicBezTo>
                    <a:cubicBezTo>
                      <a:pt x="1802" y="1188"/>
                      <a:pt x="1468" y="1755"/>
                      <a:pt x="1302" y="2389"/>
                    </a:cubicBezTo>
                    <a:cubicBezTo>
                      <a:pt x="801" y="3990"/>
                      <a:pt x="501" y="5691"/>
                      <a:pt x="167" y="7326"/>
                    </a:cubicBezTo>
                    <a:cubicBezTo>
                      <a:pt x="34" y="8026"/>
                      <a:pt x="67" y="8727"/>
                      <a:pt x="67" y="9427"/>
                    </a:cubicBezTo>
                    <a:cubicBezTo>
                      <a:pt x="67" y="9927"/>
                      <a:pt x="1" y="10495"/>
                      <a:pt x="201" y="10928"/>
                    </a:cubicBezTo>
                    <a:cubicBezTo>
                      <a:pt x="501" y="11529"/>
                      <a:pt x="968" y="11929"/>
                      <a:pt x="1535" y="12229"/>
                    </a:cubicBezTo>
                    <a:cubicBezTo>
                      <a:pt x="2962" y="12956"/>
                      <a:pt x="4692" y="13036"/>
                      <a:pt x="6332" y="13036"/>
                    </a:cubicBezTo>
                    <a:cubicBezTo>
                      <a:pt x="6800" y="13036"/>
                      <a:pt x="7261" y="13030"/>
                      <a:pt x="7706" y="13030"/>
                    </a:cubicBezTo>
                    <a:cubicBezTo>
                      <a:pt x="9040" y="13030"/>
                      <a:pt x="10208" y="12896"/>
                      <a:pt x="11509" y="12596"/>
                    </a:cubicBezTo>
                    <a:cubicBezTo>
                      <a:pt x="12076" y="12429"/>
                      <a:pt x="13344" y="12096"/>
                      <a:pt x="13744" y="11595"/>
                    </a:cubicBezTo>
                    <a:cubicBezTo>
                      <a:pt x="13911" y="11395"/>
                      <a:pt x="13877" y="11028"/>
                      <a:pt x="13911" y="10761"/>
                    </a:cubicBezTo>
                    <a:cubicBezTo>
                      <a:pt x="14011" y="9494"/>
                      <a:pt x="13911" y="8059"/>
                      <a:pt x="13577" y="6825"/>
                    </a:cubicBezTo>
                    <a:cubicBezTo>
                      <a:pt x="13210" y="5424"/>
                      <a:pt x="12810" y="3990"/>
                      <a:pt x="12076" y="2756"/>
                    </a:cubicBezTo>
                    <a:cubicBezTo>
                      <a:pt x="11542" y="1855"/>
                      <a:pt x="10742" y="1155"/>
                      <a:pt x="9941" y="487"/>
                    </a:cubicBezTo>
                    <a:cubicBezTo>
                      <a:pt x="9460" y="72"/>
                      <a:pt x="8679" y="1"/>
                      <a:pt x="7944" y="1"/>
                    </a:cubicBezTo>
                    <a:close/>
                  </a:path>
                </a:pathLst>
              </a:custGeom>
              <a:solidFill>
                <a:srgbClr val="332F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4035553" y="3398062"/>
                <a:ext cx="1083658" cy="778377"/>
              </a:xfrm>
              <a:custGeom>
                <a:avLst/>
                <a:gdLst/>
                <a:ahLst/>
                <a:cxnLst/>
                <a:rect l="l" t="t" r="r" b="b"/>
                <a:pathLst>
                  <a:path w="29956" h="21517" extrusionOk="0">
                    <a:moveTo>
                      <a:pt x="19667" y="1"/>
                    </a:moveTo>
                    <a:cubicBezTo>
                      <a:pt x="19194" y="1"/>
                      <a:pt x="18774" y="25"/>
                      <a:pt x="18414" y="35"/>
                    </a:cubicBezTo>
                    <a:cubicBezTo>
                      <a:pt x="17725" y="60"/>
                      <a:pt x="17047" y="65"/>
                      <a:pt x="16378" y="65"/>
                    </a:cubicBezTo>
                    <a:cubicBezTo>
                      <a:pt x="15949" y="65"/>
                      <a:pt x="15524" y="63"/>
                      <a:pt x="15102" y="63"/>
                    </a:cubicBezTo>
                    <a:cubicBezTo>
                      <a:pt x="12702" y="63"/>
                      <a:pt x="10395" y="128"/>
                      <a:pt x="8073" y="1002"/>
                    </a:cubicBezTo>
                    <a:cubicBezTo>
                      <a:pt x="3103" y="2837"/>
                      <a:pt x="0" y="10609"/>
                      <a:pt x="2602" y="15679"/>
                    </a:cubicBezTo>
                    <a:cubicBezTo>
                      <a:pt x="3570" y="17580"/>
                      <a:pt x="5237" y="18681"/>
                      <a:pt x="7072" y="19615"/>
                    </a:cubicBezTo>
                    <a:cubicBezTo>
                      <a:pt x="9907" y="21183"/>
                      <a:pt x="14377" y="21517"/>
                      <a:pt x="17546" y="21517"/>
                    </a:cubicBezTo>
                    <a:cubicBezTo>
                      <a:pt x="20849" y="21517"/>
                      <a:pt x="24551" y="20583"/>
                      <a:pt x="27387" y="18848"/>
                    </a:cubicBezTo>
                    <a:cubicBezTo>
                      <a:pt x="29622" y="17514"/>
                      <a:pt x="29955" y="14612"/>
                      <a:pt x="29822" y="12243"/>
                    </a:cubicBezTo>
                    <a:cubicBezTo>
                      <a:pt x="29655" y="9508"/>
                      <a:pt x="28688" y="6339"/>
                      <a:pt x="27186" y="4004"/>
                    </a:cubicBezTo>
                    <a:cubicBezTo>
                      <a:pt x="26619" y="3170"/>
                      <a:pt x="25852" y="1402"/>
                      <a:pt x="23951" y="969"/>
                    </a:cubicBezTo>
                    <a:cubicBezTo>
                      <a:pt x="22274" y="142"/>
                      <a:pt x="20814" y="1"/>
                      <a:pt x="19667" y="1"/>
                    </a:cubicBezTo>
                    <a:close/>
                  </a:path>
                </a:pathLst>
              </a:custGeom>
              <a:solidFill>
                <a:srgbClr val="454B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4328784" y="3720270"/>
                <a:ext cx="138803" cy="138803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837" extrusionOk="0">
                    <a:moveTo>
                      <a:pt x="1902" y="1"/>
                    </a:moveTo>
                    <a:cubicBezTo>
                      <a:pt x="834" y="1"/>
                      <a:pt x="0" y="868"/>
                      <a:pt x="0" y="1935"/>
                    </a:cubicBezTo>
                    <a:cubicBezTo>
                      <a:pt x="0" y="3003"/>
                      <a:pt x="834" y="3837"/>
                      <a:pt x="1902" y="3837"/>
                    </a:cubicBezTo>
                    <a:cubicBezTo>
                      <a:pt x="2969" y="3837"/>
                      <a:pt x="3836" y="3003"/>
                      <a:pt x="3836" y="1935"/>
                    </a:cubicBezTo>
                    <a:cubicBezTo>
                      <a:pt x="3836" y="868"/>
                      <a:pt x="2969" y="1"/>
                      <a:pt x="1902" y="1"/>
                    </a:cubicBezTo>
                    <a:close/>
                  </a:path>
                </a:pathLst>
              </a:custGeom>
              <a:solidFill>
                <a:srgbClr val="75E0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4362571" y="3751634"/>
                <a:ext cx="69999" cy="70035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936" extrusionOk="0">
                    <a:moveTo>
                      <a:pt x="968" y="1"/>
                    </a:moveTo>
                    <a:cubicBezTo>
                      <a:pt x="434" y="1"/>
                      <a:pt x="0" y="435"/>
                      <a:pt x="0" y="968"/>
                    </a:cubicBezTo>
                    <a:cubicBezTo>
                      <a:pt x="0" y="1535"/>
                      <a:pt x="434" y="1936"/>
                      <a:pt x="968" y="1936"/>
                    </a:cubicBezTo>
                    <a:cubicBezTo>
                      <a:pt x="1535" y="1936"/>
                      <a:pt x="1935" y="1469"/>
                      <a:pt x="1935" y="968"/>
                    </a:cubicBezTo>
                    <a:cubicBezTo>
                      <a:pt x="1935" y="435"/>
                      <a:pt x="1535" y="1"/>
                      <a:pt x="968" y="1"/>
                    </a:cubicBezTo>
                    <a:close/>
                  </a:path>
                </a:pathLst>
              </a:custGeom>
              <a:solidFill>
                <a:srgbClr val="353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4343254" y="3735970"/>
                <a:ext cx="45906" cy="44676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35" extrusionOk="0">
                    <a:moveTo>
                      <a:pt x="634" y="0"/>
                    </a:moveTo>
                    <a:cubicBezTo>
                      <a:pt x="301" y="0"/>
                      <a:pt x="0" y="267"/>
                      <a:pt x="0" y="601"/>
                    </a:cubicBezTo>
                    <a:cubicBezTo>
                      <a:pt x="0" y="968"/>
                      <a:pt x="301" y="1234"/>
                      <a:pt x="634" y="1234"/>
                    </a:cubicBezTo>
                    <a:cubicBezTo>
                      <a:pt x="968" y="1234"/>
                      <a:pt x="1268" y="968"/>
                      <a:pt x="1268" y="601"/>
                    </a:cubicBezTo>
                    <a:cubicBezTo>
                      <a:pt x="1268" y="267"/>
                      <a:pt x="968" y="0"/>
                      <a:pt x="6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4407210" y="3838525"/>
                <a:ext cx="12082" cy="12119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35" extrusionOk="0">
                    <a:moveTo>
                      <a:pt x="167" y="1"/>
                    </a:moveTo>
                    <a:cubicBezTo>
                      <a:pt x="67" y="1"/>
                      <a:pt x="0" y="67"/>
                      <a:pt x="0" y="167"/>
                    </a:cubicBezTo>
                    <a:cubicBezTo>
                      <a:pt x="0" y="234"/>
                      <a:pt x="67" y="334"/>
                      <a:pt x="167" y="334"/>
                    </a:cubicBezTo>
                    <a:cubicBezTo>
                      <a:pt x="234" y="334"/>
                      <a:pt x="334" y="234"/>
                      <a:pt x="334" y="167"/>
                    </a:cubicBezTo>
                    <a:cubicBezTo>
                      <a:pt x="334" y="67"/>
                      <a:pt x="234" y="34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4430145" y="3832484"/>
                <a:ext cx="6041" cy="607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8" extrusionOk="0">
                    <a:moveTo>
                      <a:pt x="67" y="1"/>
                    </a:moveTo>
                    <a:cubicBezTo>
                      <a:pt x="34" y="1"/>
                      <a:pt x="0" y="34"/>
                      <a:pt x="0" y="68"/>
                    </a:cubicBezTo>
                    <a:cubicBezTo>
                      <a:pt x="0" y="134"/>
                      <a:pt x="34" y="168"/>
                      <a:pt x="67" y="168"/>
                    </a:cubicBezTo>
                    <a:cubicBezTo>
                      <a:pt x="100" y="168"/>
                      <a:pt x="167" y="134"/>
                      <a:pt x="167" y="68"/>
                    </a:cubicBezTo>
                    <a:cubicBezTo>
                      <a:pt x="167" y="34"/>
                      <a:pt x="100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4741462" y="3720270"/>
                <a:ext cx="138803" cy="138803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837" extrusionOk="0">
                    <a:moveTo>
                      <a:pt x="1935" y="1"/>
                    </a:moveTo>
                    <a:cubicBezTo>
                      <a:pt x="868" y="1"/>
                      <a:pt x="0" y="868"/>
                      <a:pt x="0" y="1935"/>
                    </a:cubicBezTo>
                    <a:cubicBezTo>
                      <a:pt x="0" y="3003"/>
                      <a:pt x="868" y="3837"/>
                      <a:pt x="1935" y="3837"/>
                    </a:cubicBezTo>
                    <a:cubicBezTo>
                      <a:pt x="3002" y="3837"/>
                      <a:pt x="3836" y="3003"/>
                      <a:pt x="3836" y="1935"/>
                    </a:cubicBezTo>
                    <a:cubicBezTo>
                      <a:pt x="3836" y="868"/>
                      <a:pt x="3002" y="1"/>
                      <a:pt x="1935" y="1"/>
                    </a:cubicBezTo>
                    <a:close/>
                  </a:path>
                </a:pathLst>
              </a:custGeom>
              <a:solidFill>
                <a:srgbClr val="75E0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775249" y="3751634"/>
                <a:ext cx="68805" cy="7003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6" extrusionOk="0">
                    <a:moveTo>
                      <a:pt x="968" y="1"/>
                    </a:moveTo>
                    <a:cubicBezTo>
                      <a:pt x="401" y="1"/>
                      <a:pt x="0" y="435"/>
                      <a:pt x="0" y="968"/>
                    </a:cubicBezTo>
                    <a:cubicBezTo>
                      <a:pt x="0" y="1535"/>
                      <a:pt x="467" y="1936"/>
                      <a:pt x="968" y="1936"/>
                    </a:cubicBezTo>
                    <a:cubicBezTo>
                      <a:pt x="1501" y="1936"/>
                      <a:pt x="1902" y="1469"/>
                      <a:pt x="1902" y="968"/>
                    </a:cubicBezTo>
                    <a:cubicBezTo>
                      <a:pt x="1902" y="435"/>
                      <a:pt x="1501" y="34"/>
                      <a:pt x="968" y="1"/>
                    </a:cubicBezTo>
                    <a:close/>
                  </a:path>
                </a:pathLst>
              </a:custGeom>
              <a:solidFill>
                <a:srgbClr val="353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755932" y="3735970"/>
                <a:ext cx="44676" cy="44676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01" y="0"/>
                    </a:moveTo>
                    <a:cubicBezTo>
                      <a:pt x="267" y="0"/>
                      <a:pt x="1" y="267"/>
                      <a:pt x="1" y="601"/>
                    </a:cubicBezTo>
                    <a:cubicBezTo>
                      <a:pt x="1" y="968"/>
                      <a:pt x="267" y="1234"/>
                      <a:pt x="601" y="1234"/>
                    </a:cubicBezTo>
                    <a:cubicBezTo>
                      <a:pt x="935" y="1234"/>
                      <a:pt x="1235" y="968"/>
                      <a:pt x="1235" y="601"/>
                    </a:cubicBezTo>
                    <a:cubicBezTo>
                      <a:pt x="1235" y="300"/>
                      <a:pt x="1001" y="34"/>
                      <a:pt x="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818695" y="3838525"/>
                <a:ext cx="12082" cy="12119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35" extrusionOk="0">
                    <a:moveTo>
                      <a:pt x="167" y="1"/>
                    </a:moveTo>
                    <a:cubicBezTo>
                      <a:pt x="100" y="1"/>
                      <a:pt x="0" y="67"/>
                      <a:pt x="0" y="167"/>
                    </a:cubicBezTo>
                    <a:cubicBezTo>
                      <a:pt x="0" y="234"/>
                      <a:pt x="100" y="334"/>
                      <a:pt x="167" y="334"/>
                    </a:cubicBezTo>
                    <a:cubicBezTo>
                      <a:pt x="267" y="334"/>
                      <a:pt x="334" y="234"/>
                      <a:pt x="334" y="167"/>
                    </a:cubicBezTo>
                    <a:cubicBezTo>
                      <a:pt x="334" y="67"/>
                      <a:pt x="300" y="34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4841593" y="3832484"/>
                <a:ext cx="6077" cy="607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68" y="1"/>
                    </a:moveTo>
                    <a:cubicBezTo>
                      <a:pt x="34" y="1"/>
                      <a:pt x="1" y="34"/>
                      <a:pt x="1" y="68"/>
                    </a:cubicBezTo>
                    <a:cubicBezTo>
                      <a:pt x="1" y="134"/>
                      <a:pt x="34" y="168"/>
                      <a:pt x="68" y="168"/>
                    </a:cubicBezTo>
                    <a:cubicBezTo>
                      <a:pt x="101" y="168"/>
                      <a:pt x="168" y="134"/>
                      <a:pt x="168" y="68"/>
                    </a:cubicBezTo>
                    <a:cubicBezTo>
                      <a:pt x="168" y="34"/>
                      <a:pt x="134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4559251" y="3841781"/>
                <a:ext cx="70794" cy="3020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835" extrusionOk="0">
                    <a:moveTo>
                      <a:pt x="625" y="0"/>
                    </a:moveTo>
                    <a:cubicBezTo>
                      <a:pt x="393" y="0"/>
                      <a:pt x="177" y="25"/>
                      <a:pt x="34" y="111"/>
                    </a:cubicBezTo>
                    <a:cubicBezTo>
                      <a:pt x="0" y="378"/>
                      <a:pt x="534" y="745"/>
                      <a:pt x="768" y="811"/>
                    </a:cubicBezTo>
                    <a:cubicBezTo>
                      <a:pt x="811" y="827"/>
                      <a:pt x="861" y="834"/>
                      <a:pt x="915" y="834"/>
                    </a:cubicBezTo>
                    <a:cubicBezTo>
                      <a:pt x="1319" y="834"/>
                      <a:pt x="1957" y="426"/>
                      <a:pt x="1868" y="44"/>
                    </a:cubicBezTo>
                    <a:lnTo>
                      <a:pt x="1501" y="44"/>
                    </a:lnTo>
                    <a:cubicBezTo>
                      <a:pt x="1273" y="44"/>
                      <a:pt x="935" y="0"/>
                      <a:pt x="625" y="0"/>
                    </a:cubicBezTo>
                    <a:close/>
                  </a:path>
                </a:pathLst>
              </a:custGeom>
              <a:solidFill>
                <a:srgbClr val="FF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545975" y="3895247"/>
                <a:ext cx="97781" cy="43482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202" fill="none" extrusionOk="0">
                    <a:moveTo>
                      <a:pt x="0" y="567"/>
                    </a:moveTo>
                    <a:cubicBezTo>
                      <a:pt x="67" y="934"/>
                      <a:pt x="701" y="1201"/>
                      <a:pt x="1001" y="968"/>
                    </a:cubicBezTo>
                    <a:cubicBezTo>
                      <a:pt x="1201" y="768"/>
                      <a:pt x="1368" y="334"/>
                      <a:pt x="1335" y="0"/>
                    </a:cubicBezTo>
                    <a:cubicBezTo>
                      <a:pt x="1568" y="267"/>
                      <a:pt x="1401" y="801"/>
                      <a:pt x="1835" y="968"/>
                    </a:cubicBezTo>
                    <a:cubicBezTo>
                      <a:pt x="2169" y="1135"/>
                      <a:pt x="2636" y="1001"/>
                      <a:pt x="2702" y="634"/>
                    </a:cubicBezTo>
                  </a:path>
                </a:pathLst>
              </a:custGeom>
              <a:noFill/>
              <a:ln w="19050" cap="rnd" cmpd="sng">
                <a:solidFill>
                  <a:srgbClr val="CE9F9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3947468" y="3815590"/>
                <a:ext cx="224466" cy="5314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469" fill="none" extrusionOk="0">
                    <a:moveTo>
                      <a:pt x="6205" y="1469"/>
                    </a:moveTo>
                    <a:cubicBezTo>
                      <a:pt x="5738" y="1168"/>
                      <a:pt x="5037" y="1168"/>
                      <a:pt x="4537" y="1035"/>
                    </a:cubicBezTo>
                    <a:cubicBezTo>
                      <a:pt x="3036" y="701"/>
                      <a:pt x="1535" y="301"/>
                      <a:pt x="0" y="1"/>
                    </a:cubicBezTo>
                  </a:path>
                </a:pathLst>
              </a:custGeom>
              <a:noFill/>
              <a:ln w="28575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43851" y="3907293"/>
                <a:ext cx="230507" cy="8501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235" fill="none" extrusionOk="0">
                    <a:moveTo>
                      <a:pt x="6371" y="168"/>
                    </a:moveTo>
                    <a:cubicBezTo>
                      <a:pt x="5871" y="1"/>
                      <a:pt x="5171" y="134"/>
                      <a:pt x="4670" y="168"/>
                    </a:cubicBezTo>
                    <a:cubicBezTo>
                      <a:pt x="3136" y="234"/>
                      <a:pt x="1535" y="134"/>
                      <a:pt x="0" y="234"/>
                    </a:cubicBezTo>
                  </a:path>
                </a:pathLst>
              </a:custGeom>
              <a:noFill/>
              <a:ln w="28575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3986067" y="3954357"/>
                <a:ext cx="217267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2170" fill="none" extrusionOk="0">
                    <a:moveTo>
                      <a:pt x="6005" y="1"/>
                    </a:moveTo>
                    <a:cubicBezTo>
                      <a:pt x="5471" y="1"/>
                      <a:pt x="4838" y="368"/>
                      <a:pt x="4371" y="535"/>
                    </a:cubicBezTo>
                    <a:cubicBezTo>
                      <a:pt x="2936" y="1102"/>
                      <a:pt x="1435" y="1535"/>
                      <a:pt x="1" y="2169"/>
                    </a:cubicBezTo>
                  </a:path>
                </a:pathLst>
              </a:custGeom>
              <a:noFill/>
              <a:ln w="28575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5015376" y="3804738"/>
                <a:ext cx="224466" cy="5314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469" fill="none" extrusionOk="0">
                    <a:moveTo>
                      <a:pt x="0" y="1468"/>
                    </a:moveTo>
                    <a:cubicBezTo>
                      <a:pt x="434" y="1168"/>
                      <a:pt x="1168" y="1168"/>
                      <a:pt x="1668" y="1068"/>
                    </a:cubicBezTo>
                    <a:cubicBezTo>
                      <a:pt x="3169" y="734"/>
                      <a:pt x="4670" y="301"/>
                      <a:pt x="6205" y="1"/>
                    </a:cubicBezTo>
                  </a:path>
                </a:pathLst>
              </a:custGeom>
              <a:noFill/>
              <a:ln w="28575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5011758" y="3897671"/>
                <a:ext cx="230507" cy="7271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201" fill="none" extrusionOk="0">
                    <a:moveTo>
                      <a:pt x="0" y="167"/>
                    </a:moveTo>
                    <a:cubicBezTo>
                      <a:pt x="501" y="0"/>
                      <a:pt x="1201" y="100"/>
                      <a:pt x="1702" y="167"/>
                    </a:cubicBezTo>
                    <a:cubicBezTo>
                      <a:pt x="3269" y="200"/>
                      <a:pt x="4837" y="100"/>
                      <a:pt x="6372" y="200"/>
                    </a:cubicBezTo>
                  </a:path>
                </a:pathLst>
              </a:custGeom>
              <a:noFill/>
              <a:ln w="28575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4982782" y="3943504"/>
                <a:ext cx="217267" cy="78464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2169" fill="none" extrusionOk="0">
                    <a:moveTo>
                      <a:pt x="1" y="1"/>
                    </a:moveTo>
                    <a:cubicBezTo>
                      <a:pt x="568" y="1"/>
                      <a:pt x="1168" y="401"/>
                      <a:pt x="1635" y="568"/>
                    </a:cubicBezTo>
                    <a:cubicBezTo>
                      <a:pt x="3103" y="1101"/>
                      <a:pt x="4604" y="1568"/>
                      <a:pt x="6005" y="2169"/>
                    </a:cubicBezTo>
                  </a:path>
                </a:pathLst>
              </a:custGeom>
              <a:noFill/>
              <a:ln w="28575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15"/>
            <p:cNvGrpSpPr/>
            <p:nvPr/>
          </p:nvGrpSpPr>
          <p:grpSpPr>
            <a:xfrm rot="-961125">
              <a:off x="5516267" y="1812588"/>
              <a:ext cx="3594007" cy="3659113"/>
              <a:chOff x="6813817" y="3330387"/>
              <a:chExt cx="1298473" cy="1321949"/>
            </a:xfrm>
          </p:grpSpPr>
          <p:sp>
            <p:nvSpPr>
              <p:cNvPr id="87" name="Google Shape;87;p15"/>
              <p:cNvSpPr/>
              <p:nvPr/>
            </p:nvSpPr>
            <p:spPr>
              <a:xfrm>
                <a:off x="6941732" y="3345038"/>
                <a:ext cx="300506" cy="407982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1278" extrusionOk="0">
                    <a:moveTo>
                      <a:pt x="1983" y="0"/>
                    </a:moveTo>
                    <a:cubicBezTo>
                      <a:pt x="1956" y="0"/>
                      <a:pt x="1929" y="2"/>
                      <a:pt x="1902" y="5"/>
                    </a:cubicBezTo>
                    <a:cubicBezTo>
                      <a:pt x="1202" y="138"/>
                      <a:pt x="901" y="1339"/>
                      <a:pt x="735" y="1906"/>
                    </a:cubicBezTo>
                    <a:cubicBezTo>
                      <a:pt x="1" y="3908"/>
                      <a:pt x="201" y="6176"/>
                      <a:pt x="501" y="8277"/>
                    </a:cubicBezTo>
                    <a:cubicBezTo>
                      <a:pt x="601" y="9078"/>
                      <a:pt x="701" y="10279"/>
                      <a:pt x="1268" y="10913"/>
                    </a:cubicBezTo>
                    <a:cubicBezTo>
                      <a:pt x="1512" y="11174"/>
                      <a:pt x="1787" y="11278"/>
                      <a:pt x="2073" y="11278"/>
                    </a:cubicBezTo>
                    <a:cubicBezTo>
                      <a:pt x="2883" y="11278"/>
                      <a:pt x="3777" y="10438"/>
                      <a:pt x="4270" y="9945"/>
                    </a:cubicBezTo>
                    <a:cubicBezTo>
                      <a:pt x="5238" y="8978"/>
                      <a:pt x="6339" y="8077"/>
                      <a:pt x="7239" y="7043"/>
                    </a:cubicBezTo>
                    <a:cubicBezTo>
                      <a:pt x="7673" y="6610"/>
                      <a:pt x="8173" y="6042"/>
                      <a:pt x="8240" y="5375"/>
                    </a:cubicBezTo>
                    <a:cubicBezTo>
                      <a:pt x="8307" y="4908"/>
                      <a:pt x="8173" y="4575"/>
                      <a:pt x="7706" y="4308"/>
                    </a:cubicBezTo>
                    <a:cubicBezTo>
                      <a:pt x="7673" y="3908"/>
                      <a:pt x="6972" y="3474"/>
                      <a:pt x="6672" y="3240"/>
                    </a:cubicBezTo>
                    <a:cubicBezTo>
                      <a:pt x="5671" y="2340"/>
                      <a:pt x="4504" y="1739"/>
                      <a:pt x="3503" y="939"/>
                    </a:cubicBezTo>
                    <a:cubicBezTo>
                      <a:pt x="3153" y="652"/>
                      <a:pt x="2559" y="0"/>
                      <a:pt x="1983" y="0"/>
                    </a:cubicBezTo>
                    <a:close/>
                  </a:path>
                </a:pathLst>
              </a:custGeom>
              <a:solidFill>
                <a:srgbClr val="6D6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6983985" y="3415182"/>
                <a:ext cx="146038" cy="294464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140" extrusionOk="0">
                    <a:moveTo>
                      <a:pt x="1201" y="1"/>
                    </a:moveTo>
                    <a:cubicBezTo>
                      <a:pt x="834" y="334"/>
                      <a:pt x="701" y="901"/>
                      <a:pt x="567" y="1368"/>
                    </a:cubicBezTo>
                    <a:cubicBezTo>
                      <a:pt x="434" y="2069"/>
                      <a:pt x="200" y="2836"/>
                      <a:pt x="200" y="3536"/>
                    </a:cubicBezTo>
                    <a:cubicBezTo>
                      <a:pt x="167" y="4971"/>
                      <a:pt x="0" y="6839"/>
                      <a:pt x="534" y="8140"/>
                    </a:cubicBezTo>
                    <a:cubicBezTo>
                      <a:pt x="1501" y="8006"/>
                      <a:pt x="1835" y="7139"/>
                      <a:pt x="2369" y="6472"/>
                    </a:cubicBezTo>
                    <a:cubicBezTo>
                      <a:pt x="2836" y="5871"/>
                      <a:pt x="3336" y="5204"/>
                      <a:pt x="3703" y="4537"/>
                    </a:cubicBezTo>
                    <a:cubicBezTo>
                      <a:pt x="3803" y="4270"/>
                      <a:pt x="3970" y="4070"/>
                      <a:pt x="4036" y="3803"/>
                    </a:cubicBezTo>
                    <a:cubicBezTo>
                      <a:pt x="3703" y="3703"/>
                      <a:pt x="3202" y="3036"/>
                      <a:pt x="3002" y="2836"/>
                    </a:cubicBezTo>
                    <a:cubicBezTo>
                      <a:pt x="2569" y="2469"/>
                      <a:pt x="2402" y="2035"/>
                      <a:pt x="2068" y="1568"/>
                    </a:cubicBezTo>
                    <a:cubicBezTo>
                      <a:pt x="1701" y="1035"/>
                      <a:pt x="1468" y="568"/>
                      <a:pt x="1201" y="1"/>
                    </a:cubicBezTo>
                    <a:close/>
                  </a:path>
                </a:pathLst>
              </a:custGeom>
              <a:solidFill>
                <a:srgbClr val="FF94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7662126" y="3330387"/>
                <a:ext cx="300506" cy="406969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11250" extrusionOk="0">
                    <a:moveTo>
                      <a:pt x="6292" y="0"/>
                    </a:moveTo>
                    <a:cubicBezTo>
                      <a:pt x="5726" y="0"/>
                      <a:pt x="5148" y="660"/>
                      <a:pt x="4804" y="910"/>
                    </a:cubicBezTo>
                    <a:cubicBezTo>
                      <a:pt x="3804" y="1711"/>
                      <a:pt x="2636" y="2345"/>
                      <a:pt x="1635" y="3212"/>
                    </a:cubicBezTo>
                    <a:cubicBezTo>
                      <a:pt x="1335" y="3479"/>
                      <a:pt x="635" y="3879"/>
                      <a:pt x="601" y="4313"/>
                    </a:cubicBezTo>
                    <a:cubicBezTo>
                      <a:pt x="134" y="4546"/>
                      <a:pt x="1" y="4880"/>
                      <a:pt x="68" y="5380"/>
                    </a:cubicBezTo>
                    <a:cubicBezTo>
                      <a:pt x="134" y="6047"/>
                      <a:pt x="635" y="6581"/>
                      <a:pt x="1068" y="7048"/>
                    </a:cubicBezTo>
                    <a:cubicBezTo>
                      <a:pt x="1969" y="8049"/>
                      <a:pt x="3070" y="8949"/>
                      <a:pt x="4004" y="9917"/>
                    </a:cubicBezTo>
                    <a:cubicBezTo>
                      <a:pt x="4497" y="10410"/>
                      <a:pt x="5409" y="11249"/>
                      <a:pt x="6216" y="11249"/>
                    </a:cubicBezTo>
                    <a:cubicBezTo>
                      <a:pt x="6500" y="11249"/>
                      <a:pt x="6771" y="11145"/>
                      <a:pt x="7006" y="10884"/>
                    </a:cubicBezTo>
                    <a:cubicBezTo>
                      <a:pt x="7606" y="10250"/>
                      <a:pt x="7673" y="9049"/>
                      <a:pt x="7806" y="8249"/>
                    </a:cubicBezTo>
                    <a:cubicBezTo>
                      <a:pt x="8107" y="6181"/>
                      <a:pt x="8307" y="3879"/>
                      <a:pt x="7573" y="1878"/>
                    </a:cubicBezTo>
                    <a:cubicBezTo>
                      <a:pt x="7406" y="1344"/>
                      <a:pt x="7106" y="143"/>
                      <a:pt x="6405" y="10"/>
                    </a:cubicBezTo>
                    <a:cubicBezTo>
                      <a:pt x="6368" y="3"/>
                      <a:pt x="6330" y="0"/>
                      <a:pt x="6292" y="0"/>
                    </a:cubicBezTo>
                    <a:close/>
                  </a:path>
                </a:pathLst>
              </a:custGeom>
              <a:solidFill>
                <a:srgbClr val="6D6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7774378" y="3399482"/>
                <a:ext cx="146038" cy="294501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141" extrusionOk="0">
                    <a:moveTo>
                      <a:pt x="2835" y="1"/>
                    </a:moveTo>
                    <a:cubicBezTo>
                      <a:pt x="2569" y="601"/>
                      <a:pt x="2335" y="1068"/>
                      <a:pt x="1968" y="1602"/>
                    </a:cubicBezTo>
                    <a:cubicBezTo>
                      <a:pt x="1635" y="2069"/>
                      <a:pt x="1468" y="2469"/>
                      <a:pt x="1034" y="2836"/>
                    </a:cubicBezTo>
                    <a:cubicBezTo>
                      <a:pt x="834" y="3070"/>
                      <a:pt x="334" y="3737"/>
                      <a:pt x="0" y="3804"/>
                    </a:cubicBezTo>
                    <a:cubicBezTo>
                      <a:pt x="67" y="4104"/>
                      <a:pt x="234" y="4304"/>
                      <a:pt x="334" y="4571"/>
                    </a:cubicBezTo>
                    <a:cubicBezTo>
                      <a:pt x="701" y="5238"/>
                      <a:pt x="1201" y="5905"/>
                      <a:pt x="1668" y="6472"/>
                    </a:cubicBezTo>
                    <a:cubicBezTo>
                      <a:pt x="2202" y="7139"/>
                      <a:pt x="2535" y="8007"/>
                      <a:pt x="3503" y="8140"/>
                    </a:cubicBezTo>
                    <a:cubicBezTo>
                      <a:pt x="4036" y="6839"/>
                      <a:pt x="3870" y="4971"/>
                      <a:pt x="3836" y="3570"/>
                    </a:cubicBezTo>
                    <a:cubicBezTo>
                      <a:pt x="3836" y="2836"/>
                      <a:pt x="3569" y="2102"/>
                      <a:pt x="3469" y="1402"/>
                    </a:cubicBezTo>
                    <a:cubicBezTo>
                      <a:pt x="3336" y="935"/>
                      <a:pt x="3202" y="334"/>
                      <a:pt x="2835" y="1"/>
                    </a:cubicBezTo>
                    <a:close/>
                  </a:path>
                </a:pathLst>
              </a:custGeom>
              <a:solidFill>
                <a:srgbClr val="FF94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7239780" y="4180723"/>
                <a:ext cx="506848" cy="471613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13037" extrusionOk="0">
                    <a:moveTo>
                      <a:pt x="7960" y="1"/>
                    </a:moveTo>
                    <a:cubicBezTo>
                      <a:pt x="7572" y="1"/>
                      <a:pt x="7195" y="20"/>
                      <a:pt x="6872" y="20"/>
                    </a:cubicBezTo>
                    <a:cubicBezTo>
                      <a:pt x="5772" y="20"/>
                      <a:pt x="4771" y="221"/>
                      <a:pt x="3637" y="387"/>
                    </a:cubicBezTo>
                    <a:cubicBezTo>
                      <a:pt x="3102" y="464"/>
                      <a:pt x="2586" y="599"/>
                      <a:pt x="2239" y="599"/>
                    </a:cubicBezTo>
                    <a:cubicBezTo>
                      <a:pt x="2131" y="599"/>
                      <a:pt x="2040" y="586"/>
                      <a:pt x="1969" y="554"/>
                    </a:cubicBezTo>
                    <a:cubicBezTo>
                      <a:pt x="1802" y="1188"/>
                      <a:pt x="1469" y="1755"/>
                      <a:pt x="1302" y="2389"/>
                    </a:cubicBezTo>
                    <a:cubicBezTo>
                      <a:pt x="801" y="3990"/>
                      <a:pt x="501" y="5691"/>
                      <a:pt x="168" y="7326"/>
                    </a:cubicBezTo>
                    <a:cubicBezTo>
                      <a:pt x="34" y="8026"/>
                      <a:pt x="101" y="8727"/>
                      <a:pt x="101" y="9427"/>
                    </a:cubicBezTo>
                    <a:cubicBezTo>
                      <a:pt x="101" y="9927"/>
                      <a:pt x="1" y="10495"/>
                      <a:pt x="234" y="10928"/>
                    </a:cubicBezTo>
                    <a:cubicBezTo>
                      <a:pt x="501" y="11529"/>
                      <a:pt x="968" y="11929"/>
                      <a:pt x="1569" y="12229"/>
                    </a:cubicBezTo>
                    <a:cubicBezTo>
                      <a:pt x="2970" y="12956"/>
                      <a:pt x="4714" y="13036"/>
                      <a:pt x="6361" y="13036"/>
                    </a:cubicBezTo>
                    <a:cubicBezTo>
                      <a:pt x="6832" y="13036"/>
                      <a:pt x="7295" y="13030"/>
                      <a:pt x="7740" y="13030"/>
                    </a:cubicBezTo>
                    <a:cubicBezTo>
                      <a:pt x="9074" y="13030"/>
                      <a:pt x="10242" y="12896"/>
                      <a:pt x="11509" y="12596"/>
                    </a:cubicBezTo>
                    <a:cubicBezTo>
                      <a:pt x="12110" y="12429"/>
                      <a:pt x="13344" y="12096"/>
                      <a:pt x="13777" y="11595"/>
                    </a:cubicBezTo>
                    <a:cubicBezTo>
                      <a:pt x="13944" y="11395"/>
                      <a:pt x="13911" y="11028"/>
                      <a:pt x="13944" y="10761"/>
                    </a:cubicBezTo>
                    <a:cubicBezTo>
                      <a:pt x="14011" y="9494"/>
                      <a:pt x="13944" y="8059"/>
                      <a:pt x="13611" y="6825"/>
                    </a:cubicBezTo>
                    <a:cubicBezTo>
                      <a:pt x="13244" y="5424"/>
                      <a:pt x="12810" y="3990"/>
                      <a:pt x="12110" y="2756"/>
                    </a:cubicBezTo>
                    <a:cubicBezTo>
                      <a:pt x="11542" y="1855"/>
                      <a:pt x="10775" y="1155"/>
                      <a:pt x="9975" y="487"/>
                    </a:cubicBezTo>
                    <a:cubicBezTo>
                      <a:pt x="9472" y="72"/>
                      <a:pt x="8697" y="1"/>
                      <a:pt x="7960" y="1"/>
                    </a:cubicBezTo>
                    <a:close/>
                  </a:path>
                </a:pathLst>
              </a:custGeom>
              <a:solidFill>
                <a:srgbClr val="F4DF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6905521" y="3451357"/>
                <a:ext cx="1082465" cy="778377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1517" extrusionOk="0">
                    <a:moveTo>
                      <a:pt x="19649" y="1"/>
                    </a:moveTo>
                    <a:cubicBezTo>
                      <a:pt x="19175" y="1"/>
                      <a:pt x="18751" y="25"/>
                      <a:pt x="18381" y="35"/>
                    </a:cubicBezTo>
                    <a:cubicBezTo>
                      <a:pt x="17692" y="60"/>
                      <a:pt x="17015" y="65"/>
                      <a:pt x="16345" y="65"/>
                    </a:cubicBezTo>
                    <a:cubicBezTo>
                      <a:pt x="15917" y="65"/>
                      <a:pt x="15492" y="63"/>
                      <a:pt x="15069" y="63"/>
                    </a:cubicBezTo>
                    <a:cubicBezTo>
                      <a:pt x="12669" y="63"/>
                      <a:pt x="10363" y="128"/>
                      <a:pt x="8040" y="1002"/>
                    </a:cubicBezTo>
                    <a:cubicBezTo>
                      <a:pt x="3070" y="2837"/>
                      <a:pt x="1" y="10609"/>
                      <a:pt x="2569" y="15679"/>
                    </a:cubicBezTo>
                    <a:cubicBezTo>
                      <a:pt x="3537" y="17580"/>
                      <a:pt x="5205" y="18681"/>
                      <a:pt x="7039" y="19615"/>
                    </a:cubicBezTo>
                    <a:cubicBezTo>
                      <a:pt x="9875" y="21183"/>
                      <a:pt x="14378" y="21517"/>
                      <a:pt x="17547" y="21517"/>
                    </a:cubicBezTo>
                    <a:cubicBezTo>
                      <a:pt x="20849" y="21517"/>
                      <a:pt x="24552" y="20583"/>
                      <a:pt x="27387" y="18848"/>
                    </a:cubicBezTo>
                    <a:cubicBezTo>
                      <a:pt x="29589" y="17514"/>
                      <a:pt x="29922" y="14612"/>
                      <a:pt x="29789" y="12243"/>
                    </a:cubicBezTo>
                    <a:cubicBezTo>
                      <a:pt x="29655" y="9508"/>
                      <a:pt x="28688" y="6339"/>
                      <a:pt x="27187" y="4004"/>
                    </a:cubicBezTo>
                    <a:cubicBezTo>
                      <a:pt x="26587" y="3170"/>
                      <a:pt x="25853" y="1402"/>
                      <a:pt x="23918" y="969"/>
                    </a:cubicBezTo>
                    <a:cubicBezTo>
                      <a:pt x="22241" y="142"/>
                      <a:pt x="20798" y="1"/>
                      <a:pt x="19649" y="1"/>
                    </a:cubicBezTo>
                    <a:close/>
                  </a:path>
                </a:pathLst>
              </a:custGeom>
              <a:solidFill>
                <a:srgbClr val="F6E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7052754" y="3558979"/>
                <a:ext cx="791618" cy="570588"/>
              </a:xfrm>
              <a:custGeom>
                <a:avLst/>
                <a:gdLst/>
                <a:ahLst/>
                <a:cxnLst/>
                <a:rect l="l" t="t" r="r" b="b"/>
                <a:pathLst>
                  <a:path w="21883" h="15773" extrusionOk="0">
                    <a:moveTo>
                      <a:pt x="14404" y="0"/>
                    </a:moveTo>
                    <a:cubicBezTo>
                      <a:pt x="14052" y="0"/>
                      <a:pt x="13742" y="19"/>
                      <a:pt x="13477" y="28"/>
                    </a:cubicBezTo>
                    <a:cubicBezTo>
                      <a:pt x="13076" y="39"/>
                      <a:pt x="12679" y="41"/>
                      <a:pt x="12285" y="41"/>
                    </a:cubicBezTo>
                    <a:cubicBezTo>
                      <a:pt x="11920" y="41"/>
                      <a:pt x="11557" y="39"/>
                      <a:pt x="11197" y="39"/>
                    </a:cubicBezTo>
                    <a:cubicBezTo>
                      <a:pt x="9384" y="39"/>
                      <a:pt x="7628" y="92"/>
                      <a:pt x="5905" y="729"/>
                    </a:cubicBezTo>
                    <a:cubicBezTo>
                      <a:pt x="2269" y="2063"/>
                      <a:pt x="1" y="7767"/>
                      <a:pt x="1869" y="11503"/>
                    </a:cubicBezTo>
                    <a:cubicBezTo>
                      <a:pt x="2602" y="12871"/>
                      <a:pt x="3803" y="13638"/>
                      <a:pt x="5138" y="14405"/>
                    </a:cubicBezTo>
                    <a:cubicBezTo>
                      <a:pt x="7239" y="15540"/>
                      <a:pt x="10508" y="15773"/>
                      <a:pt x="12810" y="15773"/>
                    </a:cubicBezTo>
                    <a:cubicBezTo>
                      <a:pt x="15211" y="15773"/>
                      <a:pt x="17947" y="15106"/>
                      <a:pt x="20015" y="13838"/>
                    </a:cubicBezTo>
                    <a:cubicBezTo>
                      <a:pt x="21649" y="12838"/>
                      <a:pt x="21883" y="10736"/>
                      <a:pt x="21783" y="9001"/>
                    </a:cubicBezTo>
                    <a:cubicBezTo>
                      <a:pt x="21649" y="7000"/>
                      <a:pt x="20949" y="4665"/>
                      <a:pt x="19848" y="2930"/>
                    </a:cubicBezTo>
                    <a:cubicBezTo>
                      <a:pt x="19514" y="2330"/>
                      <a:pt x="18981" y="1029"/>
                      <a:pt x="17580" y="696"/>
                    </a:cubicBezTo>
                    <a:cubicBezTo>
                      <a:pt x="16331" y="107"/>
                      <a:pt x="15249" y="0"/>
                      <a:pt x="14404" y="0"/>
                    </a:cubicBezTo>
                    <a:close/>
                  </a:path>
                </a:pathLst>
              </a:custGeom>
              <a:solidFill>
                <a:srgbClr val="6D6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7197564" y="3773570"/>
                <a:ext cx="138803" cy="138803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837" extrusionOk="0">
                    <a:moveTo>
                      <a:pt x="1935" y="1"/>
                    </a:moveTo>
                    <a:cubicBezTo>
                      <a:pt x="868" y="1"/>
                      <a:pt x="0" y="868"/>
                      <a:pt x="0" y="1935"/>
                    </a:cubicBezTo>
                    <a:cubicBezTo>
                      <a:pt x="0" y="3003"/>
                      <a:pt x="868" y="3837"/>
                      <a:pt x="1935" y="3837"/>
                    </a:cubicBezTo>
                    <a:cubicBezTo>
                      <a:pt x="3003" y="3837"/>
                      <a:pt x="3836" y="3003"/>
                      <a:pt x="3836" y="1935"/>
                    </a:cubicBezTo>
                    <a:cubicBezTo>
                      <a:pt x="3836" y="868"/>
                      <a:pt x="3003" y="1"/>
                      <a:pt x="1935" y="1"/>
                    </a:cubicBezTo>
                    <a:close/>
                  </a:path>
                </a:pathLst>
              </a:custGeom>
              <a:solidFill>
                <a:srgbClr val="99E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7231351" y="3804934"/>
                <a:ext cx="68805" cy="7003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6" extrusionOk="0">
                    <a:moveTo>
                      <a:pt x="968" y="1"/>
                    </a:moveTo>
                    <a:cubicBezTo>
                      <a:pt x="401" y="1"/>
                      <a:pt x="0" y="435"/>
                      <a:pt x="0" y="968"/>
                    </a:cubicBezTo>
                    <a:cubicBezTo>
                      <a:pt x="0" y="1535"/>
                      <a:pt x="467" y="1936"/>
                      <a:pt x="968" y="1936"/>
                    </a:cubicBezTo>
                    <a:cubicBezTo>
                      <a:pt x="1501" y="1936"/>
                      <a:pt x="1902" y="1469"/>
                      <a:pt x="1902" y="968"/>
                    </a:cubicBezTo>
                    <a:cubicBezTo>
                      <a:pt x="1902" y="435"/>
                      <a:pt x="1501" y="34"/>
                      <a:pt x="968" y="1"/>
                    </a:cubicBezTo>
                    <a:close/>
                  </a:path>
                </a:pathLst>
              </a:custGeom>
              <a:solidFill>
                <a:srgbClr val="353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7213264" y="3789270"/>
                <a:ext cx="44676" cy="44676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35" extrusionOk="0">
                    <a:moveTo>
                      <a:pt x="600" y="0"/>
                    </a:moveTo>
                    <a:cubicBezTo>
                      <a:pt x="267" y="0"/>
                      <a:pt x="0" y="267"/>
                      <a:pt x="0" y="601"/>
                    </a:cubicBezTo>
                    <a:cubicBezTo>
                      <a:pt x="0" y="968"/>
                      <a:pt x="267" y="1234"/>
                      <a:pt x="600" y="1234"/>
                    </a:cubicBezTo>
                    <a:cubicBezTo>
                      <a:pt x="967" y="1234"/>
                      <a:pt x="1234" y="968"/>
                      <a:pt x="1234" y="601"/>
                    </a:cubicBezTo>
                    <a:cubicBezTo>
                      <a:pt x="1234" y="267"/>
                      <a:pt x="967" y="0"/>
                      <a:pt x="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7275992" y="3891827"/>
                <a:ext cx="12119" cy="1211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167" y="1"/>
                    </a:moveTo>
                    <a:cubicBezTo>
                      <a:pt x="101" y="1"/>
                      <a:pt x="1" y="67"/>
                      <a:pt x="1" y="167"/>
                    </a:cubicBezTo>
                    <a:cubicBezTo>
                      <a:pt x="1" y="234"/>
                      <a:pt x="101" y="334"/>
                      <a:pt x="167" y="334"/>
                    </a:cubicBezTo>
                    <a:cubicBezTo>
                      <a:pt x="267" y="334"/>
                      <a:pt x="334" y="234"/>
                      <a:pt x="334" y="167"/>
                    </a:cubicBezTo>
                    <a:cubicBezTo>
                      <a:pt x="334" y="67"/>
                      <a:pt x="267" y="34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7298927" y="3885786"/>
                <a:ext cx="6077" cy="607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100" y="1"/>
                    </a:moveTo>
                    <a:cubicBezTo>
                      <a:pt x="34" y="1"/>
                      <a:pt x="0" y="34"/>
                      <a:pt x="0" y="68"/>
                    </a:cubicBezTo>
                    <a:cubicBezTo>
                      <a:pt x="0" y="134"/>
                      <a:pt x="34" y="168"/>
                      <a:pt x="100" y="168"/>
                    </a:cubicBezTo>
                    <a:cubicBezTo>
                      <a:pt x="134" y="168"/>
                      <a:pt x="167" y="134"/>
                      <a:pt x="167" y="68"/>
                    </a:cubicBezTo>
                    <a:cubicBezTo>
                      <a:pt x="167" y="34"/>
                      <a:pt x="134" y="1"/>
                      <a:pt x="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7609057" y="3773570"/>
                <a:ext cx="138803" cy="138803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837" extrusionOk="0">
                    <a:moveTo>
                      <a:pt x="1935" y="1"/>
                    </a:moveTo>
                    <a:cubicBezTo>
                      <a:pt x="867" y="1"/>
                      <a:pt x="0" y="868"/>
                      <a:pt x="0" y="1935"/>
                    </a:cubicBezTo>
                    <a:cubicBezTo>
                      <a:pt x="0" y="3003"/>
                      <a:pt x="867" y="3837"/>
                      <a:pt x="1935" y="3837"/>
                    </a:cubicBezTo>
                    <a:cubicBezTo>
                      <a:pt x="3002" y="3837"/>
                      <a:pt x="3836" y="3003"/>
                      <a:pt x="3836" y="1935"/>
                    </a:cubicBezTo>
                    <a:cubicBezTo>
                      <a:pt x="3836" y="868"/>
                      <a:pt x="3002" y="1"/>
                      <a:pt x="1935" y="1"/>
                    </a:cubicBezTo>
                    <a:close/>
                  </a:path>
                </a:pathLst>
              </a:custGeom>
              <a:solidFill>
                <a:srgbClr val="99E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7644038" y="3804934"/>
                <a:ext cx="70035" cy="7003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36" extrusionOk="0">
                    <a:moveTo>
                      <a:pt x="968" y="1"/>
                    </a:moveTo>
                    <a:cubicBezTo>
                      <a:pt x="434" y="1"/>
                      <a:pt x="1" y="435"/>
                      <a:pt x="1" y="968"/>
                    </a:cubicBezTo>
                    <a:cubicBezTo>
                      <a:pt x="1" y="1535"/>
                      <a:pt x="468" y="1936"/>
                      <a:pt x="968" y="1936"/>
                    </a:cubicBezTo>
                    <a:cubicBezTo>
                      <a:pt x="1502" y="1936"/>
                      <a:pt x="1935" y="1469"/>
                      <a:pt x="1935" y="968"/>
                    </a:cubicBezTo>
                    <a:cubicBezTo>
                      <a:pt x="1935" y="435"/>
                      <a:pt x="1502" y="34"/>
                      <a:pt x="968" y="1"/>
                    </a:cubicBezTo>
                    <a:close/>
                  </a:path>
                </a:pathLst>
              </a:custGeom>
              <a:solidFill>
                <a:srgbClr val="353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7624721" y="3789270"/>
                <a:ext cx="45906" cy="44676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35" extrusionOk="0">
                    <a:moveTo>
                      <a:pt x="635" y="0"/>
                    </a:moveTo>
                    <a:cubicBezTo>
                      <a:pt x="301" y="0"/>
                      <a:pt x="1" y="267"/>
                      <a:pt x="1" y="601"/>
                    </a:cubicBezTo>
                    <a:cubicBezTo>
                      <a:pt x="1" y="968"/>
                      <a:pt x="301" y="1234"/>
                      <a:pt x="635" y="1234"/>
                    </a:cubicBezTo>
                    <a:cubicBezTo>
                      <a:pt x="968" y="1234"/>
                      <a:pt x="1268" y="968"/>
                      <a:pt x="1268" y="601"/>
                    </a:cubicBezTo>
                    <a:cubicBezTo>
                      <a:pt x="1268" y="300"/>
                      <a:pt x="1002" y="34"/>
                      <a:pt x="6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7688679" y="3891827"/>
                <a:ext cx="12119" cy="1211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168" y="1"/>
                    </a:moveTo>
                    <a:cubicBezTo>
                      <a:pt x="67" y="1"/>
                      <a:pt x="1" y="67"/>
                      <a:pt x="1" y="167"/>
                    </a:cubicBezTo>
                    <a:cubicBezTo>
                      <a:pt x="1" y="234"/>
                      <a:pt x="67" y="334"/>
                      <a:pt x="168" y="334"/>
                    </a:cubicBezTo>
                    <a:cubicBezTo>
                      <a:pt x="234" y="334"/>
                      <a:pt x="334" y="234"/>
                      <a:pt x="334" y="167"/>
                    </a:cubicBezTo>
                    <a:cubicBezTo>
                      <a:pt x="334" y="67"/>
                      <a:pt x="268" y="34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7710420" y="3885786"/>
                <a:ext cx="6041" cy="607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8" extrusionOk="0">
                    <a:moveTo>
                      <a:pt x="100" y="1"/>
                    </a:moveTo>
                    <a:cubicBezTo>
                      <a:pt x="67" y="1"/>
                      <a:pt x="0" y="34"/>
                      <a:pt x="0" y="68"/>
                    </a:cubicBezTo>
                    <a:cubicBezTo>
                      <a:pt x="0" y="134"/>
                      <a:pt x="67" y="168"/>
                      <a:pt x="100" y="168"/>
                    </a:cubicBezTo>
                    <a:cubicBezTo>
                      <a:pt x="134" y="168"/>
                      <a:pt x="167" y="134"/>
                      <a:pt x="167" y="68"/>
                    </a:cubicBezTo>
                    <a:cubicBezTo>
                      <a:pt x="167" y="34"/>
                      <a:pt x="134" y="1"/>
                      <a:pt x="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7429230" y="3895083"/>
                <a:ext cx="69745" cy="30206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835" extrusionOk="0">
                    <a:moveTo>
                      <a:pt x="616" y="0"/>
                    </a:moveTo>
                    <a:cubicBezTo>
                      <a:pt x="388" y="0"/>
                      <a:pt x="177" y="25"/>
                      <a:pt x="34" y="111"/>
                    </a:cubicBezTo>
                    <a:cubicBezTo>
                      <a:pt x="1" y="378"/>
                      <a:pt x="501" y="745"/>
                      <a:pt x="735" y="811"/>
                    </a:cubicBezTo>
                    <a:cubicBezTo>
                      <a:pt x="778" y="827"/>
                      <a:pt x="828" y="834"/>
                      <a:pt x="883" y="834"/>
                    </a:cubicBezTo>
                    <a:cubicBezTo>
                      <a:pt x="1287" y="834"/>
                      <a:pt x="1928" y="426"/>
                      <a:pt x="1869" y="44"/>
                    </a:cubicBezTo>
                    <a:lnTo>
                      <a:pt x="1502" y="44"/>
                    </a:lnTo>
                    <a:cubicBezTo>
                      <a:pt x="1254" y="44"/>
                      <a:pt x="919" y="0"/>
                      <a:pt x="616" y="0"/>
                    </a:cubicBezTo>
                    <a:close/>
                  </a:path>
                </a:pathLst>
              </a:custGeom>
              <a:solidFill>
                <a:srgbClr val="FF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7414760" y="3948550"/>
                <a:ext cx="98975" cy="43482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202" fill="none" extrusionOk="0">
                    <a:moveTo>
                      <a:pt x="1" y="567"/>
                    </a:moveTo>
                    <a:cubicBezTo>
                      <a:pt x="101" y="934"/>
                      <a:pt x="735" y="1201"/>
                      <a:pt x="1001" y="968"/>
                    </a:cubicBezTo>
                    <a:cubicBezTo>
                      <a:pt x="1235" y="768"/>
                      <a:pt x="1402" y="334"/>
                      <a:pt x="1335" y="0"/>
                    </a:cubicBezTo>
                    <a:cubicBezTo>
                      <a:pt x="1602" y="267"/>
                      <a:pt x="1435" y="801"/>
                      <a:pt x="1835" y="968"/>
                    </a:cubicBezTo>
                    <a:cubicBezTo>
                      <a:pt x="2169" y="1135"/>
                      <a:pt x="2636" y="1001"/>
                      <a:pt x="2736" y="634"/>
                    </a:cubicBezTo>
                  </a:path>
                </a:pathLst>
              </a:custGeom>
              <a:noFill/>
              <a:ln w="19050" cap="rnd" cmpd="sng">
                <a:solidFill>
                  <a:srgbClr val="C9AD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6816240" y="3868892"/>
                <a:ext cx="224466" cy="5314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469" fill="none" extrusionOk="0">
                    <a:moveTo>
                      <a:pt x="6205" y="1469"/>
                    </a:moveTo>
                    <a:cubicBezTo>
                      <a:pt x="5771" y="1168"/>
                      <a:pt x="5037" y="1168"/>
                      <a:pt x="4537" y="1035"/>
                    </a:cubicBezTo>
                    <a:cubicBezTo>
                      <a:pt x="3036" y="701"/>
                      <a:pt x="1535" y="301"/>
                      <a:pt x="1" y="1"/>
                    </a:cubicBezTo>
                  </a:path>
                </a:pathLst>
              </a:custGeom>
              <a:noFill/>
              <a:ln w="38100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6813817" y="3960596"/>
                <a:ext cx="230543" cy="8501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235" fill="none" extrusionOk="0">
                    <a:moveTo>
                      <a:pt x="6372" y="168"/>
                    </a:moveTo>
                    <a:cubicBezTo>
                      <a:pt x="5872" y="1"/>
                      <a:pt x="5171" y="134"/>
                      <a:pt x="4671" y="168"/>
                    </a:cubicBezTo>
                    <a:cubicBezTo>
                      <a:pt x="3103" y="234"/>
                      <a:pt x="1535" y="134"/>
                      <a:pt x="1" y="234"/>
                    </a:cubicBezTo>
                  </a:path>
                </a:pathLst>
              </a:custGeom>
              <a:noFill/>
              <a:ln w="38100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6856069" y="4007660"/>
                <a:ext cx="217231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2170" fill="none" extrusionOk="0">
                    <a:moveTo>
                      <a:pt x="6005" y="1"/>
                    </a:moveTo>
                    <a:cubicBezTo>
                      <a:pt x="5438" y="1"/>
                      <a:pt x="4837" y="368"/>
                      <a:pt x="4370" y="535"/>
                    </a:cubicBezTo>
                    <a:cubicBezTo>
                      <a:pt x="2902" y="1102"/>
                      <a:pt x="1401" y="1535"/>
                      <a:pt x="0" y="2169"/>
                    </a:cubicBezTo>
                  </a:path>
                </a:pathLst>
              </a:custGeom>
              <a:noFill/>
              <a:ln w="38100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7884170" y="3858039"/>
                <a:ext cx="224502" cy="53141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1469" fill="none" extrusionOk="0">
                    <a:moveTo>
                      <a:pt x="1" y="1468"/>
                    </a:moveTo>
                    <a:cubicBezTo>
                      <a:pt x="468" y="1168"/>
                      <a:pt x="1168" y="1168"/>
                      <a:pt x="1668" y="1068"/>
                    </a:cubicBezTo>
                    <a:cubicBezTo>
                      <a:pt x="3170" y="734"/>
                      <a:pt x="4671" y="301"/>
                      <a:pt x="6205" y="1"/>
                    </a:cubicBezTo>
                  </a:path>
                </a:pathLst>
              </a:custGeom>
              <a:noFill/>
              <a:ln w="38100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7881746" y="3950974"/>
                <a:ext cx="230543" cy="7271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201" fill="none" extrusionOk="0">
                    <a:moveTo>
                      <a:pt x="1" y="167"/>
                    </a:moveTo>
                    <a:cubicBezTo>
                      <a:pt x="501" y="0"/>
                      <a:pt x="1202" y="100"/>
                      <a:pt x="1702" y="167"/>
                    </a:cubicBezTo>
                    <a:cubicBezTo>
                      <a:pt x="3237" y="200"/>
                      <a:pt x="4838" y="100"/>
                      <a:pt x="6372" y="200"/>
                    </a:cubicBezTo>
                  </a:path>
                </a:pathLst>
              </a:custGeom>
              <a:noFill/>
              <a:ln w="38100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7852806" y="3996808"/>
                <a:ext cx="217231" cy="78464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2169" fill="none" extrusionOk="0">
                    <a:moveTo>
                      <a:pt x="0" y="1"/>
                    </a:moveTo>
                    <a:cubicBezTo>
                      <a:pt x="534" y="1"/>
                      <a:pt x="1168" y="401"/>
                      <a:pt x="1635" y="568"/>
                    </a:cubicBezTo>
                    <a:cubicBezTo>
                      <a:pt x="3069" y="1101"/>
                      <a:pt x="4570" y="1568"/>
                      <a:pt x="6005" y="2169"/>
                    </a:cubicBezTo>
                  </a:path>
                </a:pathLst>
              </a:custGeom>
              <a:noFill/>
              <a:ln w="38100" cap="rnd" cmpd="sng">
                <a:solidFill>
                  <a:srgbClr val="9C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1"/>
          <p:cNvSpPr txBox="1">
            <a:spLocks noGrp="1"/>
          </p:cNvSpPr>
          <p:nvPr>
            <p:ph type="title"/>
          </p:nvPr>
        </p:nvSpPr>
        <p:spPr>
          <a:xfrm>
            <a:off x="92541" y="191876"/>
            <a:ext cx="8958918" cy="700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 MEMULAI PERMAINAN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964B4-01BE-B3DF-0659-D0EB3034A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69" t="15032" r="31951" b="20217"/>
          <a:stretch/>
        </p:blipFill>
        <p:spPr>
          <a:xfrm>
            <a:off x="227442" y="1085454"/>
            <a:ext cx="4277652" cy="3426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88341F-A7A1-F35C-4F4F-C0ED91B17C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49" t="16043" r="31708" b="17346"/>
          <a:stretch/>
        </p:blipFill>
        <p:spPr>
          <a:xfrm>
            <a:off x="4638908" y="1085454"/>
            <a:ext cx="4356411" cy="34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0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38"/>
          <p:cNvSpPr txBox="1">
            <a:spLocks noGrp="1"/>
          </p:cNvSpPr>
          <p:nvPr>
            <p:ph type="title"/>
          </p:nvPr>
        </p:nvSpPr>
        <p:spPr>
          <a:xfrm>
            <a:off x="286613" y="468331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Terimakasih</a:t>
            </a:r>
            <a:endParaRPr dirty="0"/>
          </a:p>
        </p:txBody>
      </p:sp>
      <p:sp>
        <p:nvSpPr>
          <p:cNvPr id="2233" name="Google Shape;2233;p38"/>
          <p:cNvSpPr/>
          <p:nvPr/>
        </p:nvSpPr>
        <p:spPr>
          <a:xfrm rot="-5400000">
            <a:off x="7097163" y="1623666"/>
            <a:ext cx="1095900" cy="1095900"/>
          </a:xfrm>
          <a:prstGeom prst="blockArc">
            <a:avLst>
              <a:gd name="adj1" fmla="val 20164173"/>
              <a:gd name="adj2" fmla="val 20042181"/>
              <a:gd name="adj3" fmla="val 17448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8"/>
          <p:cNvSpPr/>
          <p:nvPr/>
        </p:nvSpPr>
        <p:spPr>
          <a:xfrm>
            <a:off x="7097163" y="1623666"/>
            <a:ext cx="1095900" cy="1095900"/>
          </a:xfrm>
          <a:prstGeom prst="blockArc">
            <a:avLst>
              <a:gd name="adj1" fmla="val 5376784"/>
              <a:gd name="adj2" fmla="val 15311102"/>
              <a:gd name="adj3" fmla="val 1803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8"/>
          <p:cNvSpPr/>
          <p:nvPr/>
        </p:nvSpPr>
        <p:spPr>
          <a:xfrm rot="-5066262">
            <a:off x="951183" y="1623795"/>
            <a:ext cx="1095659" cy="1095659"/>
          </a:xfrm>
          <a:prstGeom prst="blockArc">
            <a:avLst>
              <a:gd name="adj1" fmla="val 20164173"/>
              <a:gd name="adj2" fmla="val 20042181"/>
              <a:gd name="adj3" fmla="val 17448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8"/>
          <p:cNvSpPr/>
          <p:nvPr/>
        </p:nvSpPr>
        <p:spPr>
          <a:xfrm>
            <a:off x="951063" y="1623675"/>
            <a:ext cx="1095900" cy="1095900"/>
          </a:xfrm>
          <a:prstGeom prst="blockArc">
            <a:avLst>
              <a:gd name="adj1" fmla="val 5344536"/>
              <a:gd name="adj2" fmla="val 16871683"/>
              <a:gd name="adj3" fmla="val 1703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5" name="Google Shape;2245;p38"/>
          <p:cNvGrpSpPr/>
          <p:nvPr/>
        </p:nvGrpSpPr>
        <p:grpSpPr>
          <a:xfrm>
            <a:off x="2925270" y="1047750"/>
            <a:ext cx="3293459" cy="3555427"/>
            <a:chOff x="2925270" y="1047750"/>
            <a:chExt cx="3293459" cy="3555427"/>
          </a:xfrm>
        </p:grpSpPr>
        <p:grpSp>
          <p:nvGrpSpPr>
            <p:cNvPr id="2246" name="Google Shape;2246;p38"/>
            <p:cNvGrpSpPr/>
            <p:nvPr/>
          </p:nvGrpSpPr>
          <p:grpSpPr>
            <a:xfrm>
              <a:off x="2925270" y="1047750"/>
              <a:ext cx="3293459" cy="3555427"/>
              <a:chOff x="2925270" y="1047750"/>
              <a:chExt cx="3293459" cy="3555427"/>
            </a:xfrm>
          </p:grpSpPr>
          <p:sp>
            <p:nvSpPr>
              <p:cNvPr id="2247" name="Google Shape;2247;p38"/>
              <p:cNvSpPr/>
              <p:nvPr/>
            </p:nvSpPr>
            <p:spPr>
              <a:xfrm>
                <a:off x="2925270" y="3772083"/>
                <a:ext cx="3086459" cy="831094"/>
              </a:xfrm>
              <a:custGeom>
                <a:avLst/>
                <a:gdLst/>
                <a:ahLst/>
                <a:cxnLst/>
                <a:rect l="l" t="t" r="r" b="b"/>
                <a:pathLst>
                  <a:path w="22858" h="6155" extrusionOk="0">
                    <a:moveTo>
                      <a:pt x="11429" y="0"/>
                    </a:moveTo>
                    <a:cubicBezTo>
                      <a:pt x="5115" y="0"/>
                      <a:pt x="0" y="1380"/>
                      <a:pt x="0" y="3078"/>
                    </a:cubicBezTo>
                    <a:cubicBezTo>
                      <a:pt x="0" y="4781"/>
                      <a:pt x="5115" y="6155"/>
                      <a:pt x="11429" y="6155"/>
                    </a:cubicBezTo>
                    <a:cubicBezTo>
                      <a:pt x="17737" y="6155"/>
                      <a:pt x="22857" y="4781"/>
                      <a:pt x="22857" y="3078"/>
                    </a:cubicBezTo>
                    <a:cubicBezTo>
                      <a:pt x="22857" y="1380"/>
                      <a:pt x="17737" y="0"/>
                      <a:pt x="1142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8"/>
              <p:cNvSpPr/>
              <p:nvPr/>
            </p:nvSpPr>
            <p:spPr>
              <a:xfrm>
                <a:off x="4898161" y="2456096"/>
                <a:ext cx="1320569" cy="1376200"/>
              </a:xfrm>
              <a:custGeom>
                <a:avLst/>
                <a:gdLst/>
                <a:ahLst/>
                <a:cxnLst/>
                <a:rect l="l" t="t" r="r" b="b"/>
                <a:pathLst>
                  <a:path w="9780" h="10192" extrusionOk="0">
                    <a:moveTo>
                      <a:pt x="6190" y="1"/>
                    </a:moveTo>
                    <a:cubicBezTo>
                      <a:pt x="5595" y="1"/>
                      <a:pt x="4993" y="151"/>
                      <a:pt x="4463" y="424"/>
                    </a:cubicBezTo>
                    <a:cubicBezTo>
                      <a:pt x="3423" y="960"/>
                      <a:pt x="2643" y="1910"/>
                      <a:pt x="2107" y="2950"/>
                    </a:cubicBezTo>
                    <a:cubicBezTo>
                      <a:pt x="1571" y="3990"/>
                      <a:pt x="1258" y="5125"/>
                      <a:pt x="951" y="6255"/>
                    </a:cubicBezTo>
                    <a:lnTo>
                      <a:pt x="542" y="7412"/>
                    </a:lnTo>
                    <a:cubicBezTo>
                      <a:pt x="335" y="7799"/>
                      <a:pt x="134" y="8192"/>
                      <a:pt x="65" y="8621"/>
                    </a:cubicBezTo>
                    <a:cubicBezTo>
                      <a:pt x="1" y="9051"/>
                      <a:pt x="91" y="9529"/>
                      <a:pt x="409" y="9826"/>
                    </a:cubicBezTo>
                    <a:cubicBezTo>
                      <a:pt x="701" y="10091"/>
                      <a:pt x="1120" y="10165"/>
                      <a:pt x="1513" y="10187"/>
                    </a:cubicBezTo>
                    <a:cubicBezTo>
                      <a:pt x="1584" y="10190"/>
                      <a:pt x="1656" y="10191"/>
                      <a:pt x="1727" y="10191"/>
                    </a:cubicBezTo>
                    <a:cubicBezTo>
                      <a:pt x="3750" y="10191"/>
                      <a:pt x="5736" y="8966"/>
                      <a:pt x="6617" y="7146"/>
                    </a:cubicBezTo>
                    <a:cubicBezTo>
                      <a:pt x="6904" y="6558"/>
                      <a:pt x="7095" y="5900"/>
                      <a:pt x="7546" y="5433"/>
                    </a:cubicBezTo>
                    <a:cubicBezTo>
                      <a:pt x="7925" y="5036"/>
                      <a:pt x="8478" y="4815"/>
                      <a:pt x="9027" y="4815"/>
                    </a:cubicBezTo>
                    <a:cubicBezTo>
                      <a:pt x="9285" y="4815"/>
                      <a:pt x="9542" y="4864"/>
                      <a:pt x="9779" y="4966"/>
                    </a:cubicBezTo>
                    <a:cubicBezTo>
                      <a:pt x="9689" y="4117"/>
                      <a:pt x="9588" y="3263"/>
                      <a:pt x="9312" y="2462"/>
                    </a:cubicBezTo>
                    <a:cubicBezTo>
                      <a:pt x="9031" y="1655"/>
                      <a:pt x="8543" y="896"/>
                      <a:pt x="7816" y="445"/>
                    </a:cubicBezTo>
                    <a:cubicBezTo>
                      <a:pt x="7329" y="141"/>
                      <a:pt x="6763" y="1"/>
                      <a:pt x="6190" y="1"/>
                    </a:cubicBezTo>
                    <a:close/>
                  </a:path>
                </a:pathLst>
              </a:custGeom>
              <a:solidFill>
                <a:srgbClr val="E7C9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8"/>
              <p:cNvSpPr/>
              <p:nvPr/>
            </p:nvSpPr>
            <p:spPr>
              <a:xfrm>
                <a:off x="4959058" y="2772603"/>
                <a:ext cx="1258996" cy="105969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7848" extrusionOk="0">
                    <a:moveTo>
                      <a:pt x="7020" y="1"/>
                    </a:moveTo>
                    <a:cubicBezTo>
                      <a:pt x="7190" y="224"/>
                      <a:pt x="7355" y="436"/>
                      <a:pt x="7519" y="653"/>
                    </a:cubicBezTo>
                    <a:cubicBezTo>
                      <a:pt x="7183" y="556"/>
                      <a:pt x="6832" y="508"/>
                      <a:pt x="6481" y="508"/>
                    </a:cubicBezTo>
                    <a:cubicBezTo>
                      <a:pt x="5858" y="508"/>
                      <a:pt x="5234" y="659"/>
                      <a:pt x="4681" y="951"/>
                    </a:cubicBezTo>
                    <a:cubicBezTo>
                      <a:pt x="4930" y="1088"/>
                      <a:pt x="5163" y="1237"/>
                      <a:pt x="5413" y="1380"/>
                    </a:cubicBezTo>
                    <a:cubicBezTo>
                      <a:pt x="4829" y="1768"/>
                      <a:pt x="4309" y="2256"/>
                      <a:pt x="3901" y="2829"/>
                    </a:cubicBezTo>
                    <a:cubicBezTo>
                      <a:pt x="4123" y="2818"/>
                      <a:pt x="4357" y="2813"/>
                      <a:pt x="4590" y="2808"/>
                    </a:cubicBezTo>
                    <a:lnTo>
                      <a:pt x="4590" y="2808"/>
                    </a:lnTo>
                    <a:cubicBezTo>
                      <a:pt x="4178" y="4005"/>
                      <a:pt x="2919" y="4810"/>
                      <a:pt x="1667" y="4810"/>
                    </a:cubicBezTo>
                    <a:cubicBezTo>
                      <a:pt x="1371" y="4810"/>
                      <a:pt x="1075" y="4765"/>
                      <a:pt x="791" y="4670"/>
                    </a:cubicBezTo>
                    <a:cubicBezTo>
                      <a:pt x="367" y="5567"/>
                      <a:pt x="107" y="6532"/>
                      <a:pt x="1" y="7524"/>
                    </a:cubicBezTo>
                    <a:cubicBezTo>
                      <a:pt x="287" y="7758"/>
                      <a:pt x="685" y="7827"/>
                      <a:pt x="1051" y="7843"/>
                    </a:cubicBezTo>
                    <a:cubicBezTo>
                      <a:pt x="1123" y="7846"/>
                      <a:pt x="1194" y="7847"/>
                      <a:pt x="1265" y="7847"/>
                    </a:cubicBezTo>
                    <a:cubicBezTo>
                      <a:pt x="3289" y="7847"/>
                      <a:pt x="5274" y="6622"/>
                      <a:pt x="6161" y="4802"/>
                    </a:cubicBezTo>
                    <a:cubicBezTo>
                      <a:pt x="6447" y="4214"/>
                      <a:pt x="6638" y="3556"/>
                      <a:pt x="7089" y="3089"/>
                    </a:cubicBezTo>
                    <a:cubicBezTo>
                      <a:pt x="7468" y="2692"/>
                      <a:pt x="8022" y="2471"/>
                      <a:pt x="8571" y="2471"/>
                    </a:cubicBezTo>
                    <a:cubicBezTo>
                      <a:pt x="8829" y="2471"/>
                      <a:pt x="9086" y="2520"/>
                      <a:pt x="9323" y="2622"/>
                    </a:cubicBezTo>
                    <a:cubicBezTo>
                      <a:pt x="9318" y="2574"/>
                      <a:pt x="9318" y="2537"/>
                      <a:pt x="9312" y="2495"/>
                    </a:cubicBezTo>
                    <a:cubicBezTo>
                      <a:pt x="8920" y="1407"/>
                      <a:pt x="8076" y="478"/>
                      <a:pt x="7020" y="1"/>
                    </a:cubicBezTo>
                    <a:close/>
                  </a:path>
                </a:pathLst>
              </a:custGeom>
              <a:solidFill>
                <a:srgbClr val="DEB6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8"/>
              <p:cNvSpPr/>
              <p:nvPr/>
            </p:nvSpPr>
            <p:spPr>
              <a:xfrm>
                <a:off x="3137939" y="2524825"/>
                <a:ext cx="2368652" cy="1741180"/>
              </a:xfrm>
              <a:custGeom>
                <a:avLst/>
                <a:gdLst/>
                <a:ahLst/>
                <a:cxnLst/>
                <a:rect l="l" t="t" r="r" b="b"/>
                <a:pathLst>
                  <a:path w="17542" h="12895" extrusionOk="0">
                    <a:moveTo>
                      <a:pt x="2707" y="0"/>
                    </a:moveTo>
                    <a:cubicBezTo>
                      <a:pt x="2707" y="0"/>
                      <a:pt x="1725" y="4738"/>
                      <a:pt x="2707" y="7948"/>
                    </a:cubicBezTo>
                    <a:cubicBezTo>
                      <a:pt x="2707" y="7948"/>
                      <a:pt x="2298" y="7677"/>
                      <a:pt x="1916" y="7677"/>
                    </a:cubicBezTo>
                    <a:cubicBezTo>
                      <a:pt x="1603" y="7677"/>
                      <a:pt x="1307" y="7859"/>
                      <a:pt x="1269" y="8521"/>
                    </a:cubicBezTo>
                    <a:cubicBezTo>
                      <a:pt x="1189" y="9996"/>
                      <a:pt x="1937" y="10978"/>
                      <a:pt x="1985" y="11376"/>
                    </a:cubicBezTo>
                    <a:cubicBezTo>
                      <a:pt x="2033" y="11779"/>
                      <a:pt x="1" y="11683"/>
                      <a:pt x="542" y="12755"/>
                    </a:cubicBezTo>
                    <a:cubicBezTo>
                      <a:pt x="595" y="12859"/>
                      <a:pt x="1526" y="12894"/>
                      <a:pt x="2745" y="12894"/>
                    </a:cubicBezTo>
                    <a:cubicBezTo>
                      <a:pt x="5182" y="12894"/>
                      <a:pt x="8766" y="12755"/>
                      <a:pt x="8766" y="12755"/>
                    </a:cubicBezTo>
                    <a:cubicBezTo>
                      <a:pt x="8766" y="12755"/>
                      <a:pt x="12353" y="12894"/>
                      <a:pt x="14789" y="12894"/>
                    </a:cubicBezTo>
                    <a:cubicBezTo>
                      <a:pt x="16008" y="12894"/>
                      <a:pt x="16938" y="12859"/>
                      <a:pt x="16990" y="12755"/>
                    </a:cubicBezTo>
                    <a:cubicBezTo>
                      <a:pt x="17542" y="11683"/>
                      <a:pt x="15509" y="11779"/>
                      <a:pt x="15557" y="11376"/>
                    </a:cubicBezTo>
                    <a:cubicBezTo>
                      <a:pt x="15605" y="10972"/>
                      <a:pt x="16353" y="9996"/>
                      <a:pt x="16273" y="8521"/>
                    </a:cubicBezTo>
                    <a:cubicBezTo>
                      <a:pt x="16238" y="7859"/>
                      <a:pt x="15942" y="7677"/>
                      <a:pt x="15629" y="7677"/>
                    </a:cubicBezTo>
                    <a:cubicBezTo>
                      <a:pt x="15246" y="7677"/>
                      <a:pt x="14836" y="7948"/>
                      <a:pt x="14836" y="7948"/>
                    </a:cubicBezTo>
                    <a:cubicBezTo>
                      <a:pt x="15812" y="4738"/>
                      <a:pt x="14836" y="0"/>
                      <a:pt x="14836" y="0"/>
                    </a:cubicBezTo>
                    <a:lnTo>
                      <a:pt x="8771" y="600"/>
                    </a:lnTo>
                    <a:lnTo>
                      <a:pt x="2707" y="0"/>
                    </a:lnTo>
                    <a:close/>
                  </a:path>
                </a:pathLst>
              </a:custGeom>
              <a:solidFill>
                <a:srgbClr val="BA77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8"/>
              <p:cNvSpPr/>
              <p:nvPr/>
            </p:nvSpPr>
            <p:spPr>
              <a:xfrm>
                <a:off x="3476859" y="2445699"/>
                <a:ext cx="841221" cy="1906858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14122" extrusionOk="0">
                    <a:moveTo>
                      <a:pt x="1539" y="1"/>
                    </a:moveTo>
                    <a:cubicBezTo>
                      <a:pt x="1036" y="1"/>
                      <a:pt x="660" y="282"/>
                      <a:pt x="536" y="1016"/>
                    </a:cubicBezTo>
                    <a:cubicBezTo>
                      <a:pt x="0" y="4167"/>
                      <a:pt x="1725" y="9282"/>
                      <a:pt x="2324" y="9935"/>
                    </a:cubicBezTo>
                    <a:cubicBezTo>
                      <a:pt x="2919" y="10587"/>
                      <a:pt x="2621" y="12906"/>
                      <a:pt x="2621" y="12906"/>
                    </a:cubicBezTo>
                    <a:cubicBezTo>
                      <a:pt x="2086" y="12906"/>
                      <a:pt x="1608" y="13325"/>
                      <a:pt x="1783" y="13803"/>
                    </a:cubicBezTo>
                    <a:cubicBezTo>
                      <a:pt x="1861" y="14015"/>
                      <a:pt x="2412" y="14122"/>
                      <a:pt x="3006" y="14122"/>
                    </a:cubicBezTo>
                    <a:cubicBezTo>
                      <a:pt x="3745" y="14122"/>
                      <a:pt x="4551" y="13957"/>
                      <a:pt x="4595" y="13628"/>
                    </a:cubicBezTo>
                    <a:cubicBezTo>
                      <a:pt x="4717" y="12736"/>
                      <a:pt x="5046" y="8094"/>
                      <a:pt x="6229" y="8094"/>
                    </a:cubicBezTo>
                    <a:lnTo>
                      <a:pt x="6229" y="3043"/>
                    </a:lnTo>
                    <a:cubicBezTo>
                      <a:pt x="6229" y="3043"/>
                      <a:pt x="3194" y="1"/>
                      <a:pt x="1539" y="1"/>
                    </a:cubicBezTo>
                    <a:close/>
                  </a:path>
                </a:pathLst>
              </a:custGeom>
              <a:solidFill>
                <a:srgbClr val="E7C9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8"/>
              <p:cNvSpPr/>
              <p:nvPr/>
            </p:nvSpPr>
            <p:spPr>
              <a:xfrm>
                <a:off x="3828606" y="4137469"/>
                <a:ext cx="103296" cy="67379"/>
              </a:xfrm>
              <a:custGeom>
                <a:avLst/>
                <a:gdLst/>
                <a:ahLst/>
                <a:cxnLst/>
                <a:rect l="l" t="t" r="r" b="b"/>
                <a:pathLst>
                  <a:path w="765" h="499" extrusionOk="0">
                    <a:moveTo>
                      <a:pt x="43" y="0"/>
                    </a:moveTo>
                    <a:cubicBezTo>
                      <a:pt x="22" y="234"/>
                      <a:pt x="1" y="377"/>
                      <a:pt x="1" y="377"/>
                    </a:cubicBezTo>
                    <a:cubicBezTo>
                      <a:pt x="1" y="377"/>
                      <a:pt x="110" y="356"/>
                      <a:pt x="253" y="356"/>
                    </a:cubicBezTo>
                    <a:cubicBezTo>
                      <a:pt x="416" y="356"/>
                      <a:pt x="623" y="383"/>
                      <a:pt x="765" y="499"/>
                    </a:cubicBezTo>
                    <a:cubicBezTo>
                      <a:pt x="765" y="499"/>
                      <a:pt x="526" y="128"/>
                      <a:pt x="43" y="0"/>
                    </a:cubicBezTo>
                    <a:close/>
                  </a:path>
                </a:pathLst>
              </a:custGeom>
              <a:solidFill>
                <a:srgbClr val="DEB6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8"/>
              <p:cNvSpPr/>
              <p:nvPr/>
            </p:nvSpPr>
            <p:spPr>
              <a:xfrm>
                <a:off x="3860067" y="3349309"/>
                <a:ext cx="458013" cy="1002849"/>
              </a:xfrm>
              <a:custGeom>
                <a:avLst/>
                <a:gdLst/>
                <a:ahLst/>
                <a:cxnLst/>
                <a:rect l="l" t="t" r="r" b="b"/>
                <a:pathLst>
                  <a:path w="3392" h="7427" extrusionOk="0">
                    <a:moveTo>
                      <a:pt x="3391" y="1"/>
                    </a:moveTo>
                    <a:cubicBezTo>
                      <a:pt x="3391" y="1"/>
                      <a:pt x="1778" y="579"/>
                      <a:pt x="1609" y="1699"/>
                    </a:cubicBezTo>
                    <a:cubicBezTo>
                      <a:pt x="1428" y="2813"/>
                      <a:pt x="1163" y="5577"/>
                      <a:pt x="1115" y="6384"/>
                    </a:cubicBezTo>
                    <a:cubicBezTo>
                      <a:pt x="1083" y="6936"/>
                      <a:pt x="532" y="7291"/>
                      <a:pt x="1" y="7424"/>
                    </a:cubicBezTo>
                    <a:cubicBezTo>
                      <a:pt x="57" y="7426"/>
                      <a:pt x="113" y="7426"/>
                      <a:pt x="169" y="7426"/>
                    </a:cubicBezTo>
                    <a:cubicBezTo>
                      <a:pt x="909" y="7426"/>
                      <a:pt x="1713" y="7265"/>
                      <a:pt x="1757" y="6930"/>
                    </a:cubicBezTo>
                    <a:cubicBezTo>
                      <a:pt x="1879" y="6044"/>
                      <a:pt x="2219" y="1402"/>
                      <a:pt x="3391" y="1402"/>
                    </a:cubicBezTo>
                    <a:lnTo>
                      <a:pt x="3391" y="1"/>
                    </a:lnTo>
                    <a:close/>
                  </a:path>
                </a:pathLst>
              </a:custGeom>
              <a:solidFill>
                <a:srgbClr val="DEB6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8"/>
              <p:cNvSpPr/>
              <p:nvPr/>
            </p:nvSpPr>
            <p:spPr>
              <a:xfrm>
                <a:off x="3765548" y="4189050"/>
                <a:ext cx="64678" cy="15798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17" extrusionOk="0">
                    <a:moveTo>
                      <a:pt x="478" y="0"/>
                    </a:moveTo>
                    <a:cubicBezTo>
                      <a:pt x="303" y="0"/>
                      <a:pt x="139" y="43"/>
                      <a:pt x="1" y="117"/>
                    </a:cubicBez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8194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8"/>
              <p:cNvSpPr/>
              <p:nvPr/>
            </p:nvSpPr>
            <p:spPr>
              <a:xfrm>
                <a:off x="4318622" y="2445699"/>
                <a:ext cx="841221" cy="1906858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14122" extrusionOk="0">
                    <a:moveTo>
                      <a:pt x="4693" y="1"/>
                    </a:moveTo>
                    <a:cubicBezTo>
                      <a:pt x="3039" y="1"/>
                      <a:pt x="1" y="3043"/>
                      <a:pt x="1" y="3043"/>
                    </a:cubicBezTo>
                    <a:lnTo>
                      <a:pt x="1" y="8094"/>
                    </a:lnTo>
                    <a:cubicBezTo>
                      <a:pt x="1184" y="8094"/>
                      <a:pt x="1513" y="12736"/>
                      <a:pt x="1629" y="13628"/>
                    </a:cubicBezTo>
                    <a:cubicBezTo>
                      <a:pt x="1677" y="13957"/>
                      <a:pt x="2484" y="14122"/>
                      <a:pt x="3223" y="14122"/>
                    </a:cubicBezTo>
                    <a:cubicBezTo>
                      <a:pt x="3818" y="14122"/>
                      <a:pt x="4369" y="14015"/>
                      <a:pt x="4447" y="13803"/>
                    </a:cubicBezTo>
                    <a:cubicBezTo>
                      <a:pt x="4622" y="13325"/>
                      <a:pt x="4144" y="12906"/>
                      <a:pt x="3609" y="12906"/>
                    </a:cubicBezTo>
                    <a:cubicBezTo>
                      <a:pt x="3609" y="12906"/>
                      <a:pt x="3311" y="10587"/>
                      <a:pt x="3906" y="9935"/>
                    </a:cubicBezTo>
                    <a:cubicBezTo>
                      <a:pt x="4505" y="9287"/>
                      <a:pt x="6230" y="4167"/>
                      <a:pt x="5694" y="1016"/>
                    </a:cubicBezTo>
                    <a:cubicBezTo>
                      <a:pt x="5571" y="282"/>
                      <a:pt x="5196" y="1"/>
                      <a:pt x="4693" y="1"/>
                    </a:cubicBezTo>
                    <a:close/>
                  </a:path>
                </a:pathLst>
              </a:custGeom>
              <a:solidFill>
                <a:srgbClr val="E7C9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8"/>
              <p:cNvSpPr/>
              <p:nvPr/>
            </p:nvSpPr>
            <p:spPr>
              <a:xfrm>
                <a:off x="4704801" y="4137469"/>
                <a:ext cx="103296" cy="67379"/>
              </a:xfrm>
              <a:custGeom>
                <a:avLst/>
                <a:gdLst/>
                <a:ahLst/>
                <a:cxnLst/>
                <a:rect l="l" t="t" r="r" b="b"/>
                <a:pathLst>
                  <a:path w="765" h="499" extrusionOk="0">
                    <a:moveTo>
                      <a:pt x="722" y="0"/>
                    </a:moveTo>
                    <a:cubicBezTo>
                      <a:pt x="239" y="128"/>
                      <a:pt x="0" y="499"/>
                      <a:pt x="0" y="499"/>
                    </a:cubicBezTo>
                    <a:cubicBezTo>
                      <a:pt x="142" y="383"/>
                      <a:pt x="349" y="356"/>
                      <a:pt x="512" y="356"/>
                    </a:cubicBezTo>
                    <a:cubicBezTo>
                      <a:pt x="655" y="356"/>
                      <a:pt x="764" y="377"/>
                      <a:pt x="764" y="377"/>
                    </a:cubicBezTo>
                    <a:cubicBezTo>
                      <a:pt x="764" y="377"/>
                      <a:pt x="743" y="234"/>
                      <a:pt x="722" y="0"/>
                    </a:cubicBezTo>
                    <a:close/>
                  </a:path>
                </a:pathLst>
              </a:custGeom>
              <a:solidFill>
                <a:srgbClr val="DEB6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8"/>
              <p:cNvSpPr/>
              <p:nvPr/>
            </p:nvSpPr>
            <p:spPr>
              <a:xfrm>
                <a:off x="4318622" y="3349309"/>
                <a:ext cx="457878" cy="1002849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7427" extrusionOk="0">
                    <a:moveTo>
                      <a:pt x="1" y="1"/>
                    </a:moveTo>
                    <a:lnTo>
                      <a:pt x="1" y="1402"/>
                    </a:lnTo>
                    <a:cubicBezTo>
                      <a:pt x="1173" y="1402"/>
                      <a:pt x="1513" y="6044"/>
                      <a:pt x="1635" y="6930"/>
                    </a:cubicBezTo>
                    <a:cubicBezTo>
                      <a:pt x="1674" y="7265"/>
                      <a:pt x="2478" y="7426"/>
                      <a:pt x="3221" y="7426"/>
                    </a:cubicBezTo>
                    <a:cubicBezTo>
                      <a:pt x="3278" y="7426"/>
                      <a:pt x="3335" y="7426"/>
                      <a:pt x="3391" y="7424"/>
                    </a:cubicBezTo>
                    <a:cubicBezTo>
                      <a:pt x="2860" y="7291"/>
                      <a:pt x="2309" y="6936"/>
                      <a:pt x="2277" y="6384"/>
                    </a:cubicBezTo>
                    <a:cubicBezTo>
                      <a:pt x="2229" y="5577"/>
                      <a:pt x="1964" y="2813"/>
                      <a:pt x="1783" y="1699"/>
                    </a:cubicBezTo>
                    <a:cubicBezTo>
                      <a:pt x="1614" y="57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DEB6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8"/>
              <p:cNvSpPr/>
              <p:nvPr/>
            </p:nvSpPr>
            <p:spPr>
              <a:xfrm>
                <a:off x="4806477" y="4189050"/>
                <a:ext cx="64678" cy="15798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17" extrusionOk="0">
                    <a:moveTo>
                      <a:pt x="1" y="0"/>
                    </a:moveTo>
                    <a:lnTo>
                      <a:pt x="478" y="117"/>
                    </a:lnTo>
                    <a:cubicBezTo>
                      <a:pt x="340" y="43"/>
                      <a:pt x="176" y="0"/>
                      <a:pt x="1" y="0"/>
                    </a:cubicBezTo>
                    <a:close/>
                  </a:path>
                </a:pathLst>
              </a:custGeom>
              <a:solidFill>
                <a:srgbClr val="8194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8"/>
              <p:cNvSpPr/>
              <p:nvPr/>
            </p:nvSpPr>
            <p:spPr>
              <a:xfrm>
                <a:off x="3357224" y="2349829"/>
                <a:ext cx="1892140" cy="729689"/>
              </a:xfrm>
              <a:custGeom>
                <a:avLst/>
                <a:gdLst/>
                <a:ahLst/>
                <a:cxnLst/>
                <a:rect l="l" t="t" r="r" b="b"/>
                <a:pathLst>
                  <a:path w="14013" h="5404" extrusionOk="0">
                    <a:moveTo>
                      <a:pt x="9228" y="0"/>
                    </a:moveTo>
                    <a:cubicBezTo>
                      <a:pt x="5617" y="0"/>
                      <a:pt x="1099" y="283"/>
                      <a:pt x="1099" y="283"/>
                    </a:cubicBezTo>
                    <a:cubicBezTo>
                      <a:pt x="1099" y="283"/>
                      <a:pt x="0" y="2007"/>
                      <a:pt x="1778" y="3705"/>
                    </a:cubicBezTo>
                    <a:cubicBezTo>
                      <a:pt x="2770" y="4659"/>
                      <a:pt x="4749" y="5403"/>
                      <a:pt x="7023" y="5403"/>
                    </a:cubicBezTo>
                    <a:cubicBezTo>
                      <a:pt x="8798" y="5403"/>
                      <a:pt x="10752" y="4950"/>
                      <a:pt x="12559" y="3790"/>
                    </a:cubicBezTo>
                    <a:cubicBezTo>
                      <a:pt x="13535" y="3164"/>
                      <a:pt x="14013" y="1471"/>
                      <a:pt x="13625" y="495"/>
                    </a:cubicBezTo>
                    <a:cubicBezTo>
                      <a:pt x="13478" y="116"/>
                      <a:pt x="11539" y="0"/>
                      <a:pt x="9228" y="0"/>
                    </a:cubicBezTo>
                    <a:close/>
                  </a:path>
                </a:pathLst>
              </a:custGeom>
              <a:solidFill>
                <a:srgbClr val="BE8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8"/>
              <p:cNvSpPr/>
              <p:nvPr/>
            </p:nvSpPr>
            <p:spPr>
              <a:xfrm>
                <a:off x="3453904" y="1047750"/>
                <a:ext cx="616941" cy="681214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5045" extrusionOk="0">
                    <a:moveTo>
                      <a:pt x="869" y="0"/>
                    </a:moveTo>
                    <a:cubicBezTo>
                      <a:pt x="784" y="0"/>
                      <a:pt x="701" y="15"/>
                      <a:pt x="621" y="52"/>
                    </a:cubicBezTo>
                    <a:cubicBezTo>
                      <a:pt x="308" y="190"/>
                      <a:pt x="213" y="582"/>
                      <a:pt x="165" y="927"/>
                    </a:cubicBezTo>
                    <a:cubicBezTo>
                      <a:pt x="1" y="2296"/>
                      <a:pt x="112" y="3713"/>
                      <a:pt x="494" y="5044"/>
                    </a:cubicBezTo>
                    <a:cubicBezTo>
                      <a:pt x="2107" y="4710"/>
                      <a:pt x="3120" y="3108"/>
                      <a:pt x="4569" y="2323"/>
                    </a:cubicBezTo>
                    <a:cubicBezTo>
                      <a:pt x="3651" y="1484"/>
                      <a:pt x="2611" y="768"/>
                      <a:pt x="1492" y="195"/>
                    </a:cubicBezTo>
                    <a:cubicBezTo>
                      <a:pt x="1298" y="96"/>
                      <a:pt x="1080" y="0"/>
                      <a:pt x="869" y="0"/>
                    </a:cubicBezTo>
                    <a:close/>
                  </a:path>
                </a:pathLst>
              </a:custGeom>
              <a:solidFill>
                <a:srgbClr val="BE8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8"/>
              <p:cNvSpPr/>
              <p:nvPr/>
            </p:nvSpPr>
            <p:spPr>
              <a:xfrm>
                <a:off x="3573539" y="1202898"/>
                <a:ext cx="380643" cy="414264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3068" extrusionOk="0">
                    <a:moveTo>
                      <a:pt x="449" y="0"/>
                    </a:moveTo>
                    <a:cubicBezTo>
                      <a:pt x="381" y="0"/>
                      <a:pt x="317" y="17"/>
                      <a:pt x="261" y="59"/>
                    </a:cubicBezTo>
                    <a:cubicBezTo>
                      <a:pt x="149" y="150"/>
                      <a:pt x="112" y="298"/>
                      <a:pt x="96" y="447"/>
                    </a:cubicBezTo>
                    <a:cubicBezTo>
                      <a:pt x="1" y="1184"/>
                      <a:pt x="48" y="1938"/>
                      <a:pt x="239" y="2659"/>
                    </a:cubicBezTo>
                    <a:cubicBezTo>
                      <a:pt x="282" y="2802"/>
                      <a:pt x="324" y="2946"/>
                      <a:pt x="446" y="3020"/>
                    </a:cubicBezTo>
                    <a:cubicBezTo>
                      <a:pt x="500" y="3053"/>
                      <a:pt x="557" y="3067"/>
                      <a:pt x="616" y="3067"/>
                    </a:cubicBezTo>
                    <a:cubicBezTo>
                      <a:pt x="782" y="3067"/>
                      <a:pt x="959" y="2953"/>
                      <a:pt x="1104" y="2840"/>
                    </a:cubicBezTo>
                    <a:cubicBezTo>
                      <a:pt x="1561" y="2473"/>
                      <a:pt x="2356" y="1768"/>
                      <a:pt x="2818" y="1402"/>
                    </a:cubicBezTo>
                    <a:cubicBezTo>
                      <a:pt x="2208" y="882"/>
                      <a:pt x="1534" y="441"/>
                      <a:pt x="812" y="102"/>
                    </a:cubicBezTo>
                    <a:cubicBezTo>
                      <a:pt x="698" y="51"/>
                      <a:pt x="568" y="0"/>
                      <a:pt x="449" y="0"/>
                    </a:cubicBezTo>
                    <a:close/>
                  </a:path>
                </a:pathLst>
              </a:custGeom>
              <a:solidFill>
                <a:srgbClr val="BA77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8"/>
              <p:cNvSpPr/>
              <p:nvPr/>
            </p:nvSpPr>
            <p:spPr>
              <a:xfrm>
                <a:off x="4593808" y="1047750"/>
                <a:ext cx="616941" cy="681214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5045" extrusionOk="0">
                    <a:moveTo>
                      <a:pt x="3700" y="0"/>
                    </a:moveTo>
                    <a:cubicBezTo>
                      <a:pt x="3489" y="0"/>
                      <a:pt x="3271" y="96"/>
                      <a:pt x="3077" y="195"/>
                    </a:cubicBezTo>
                    <a:cubicBezTo>
                      <a:pt x="1958" y="768"/>
                      <a:pt x="913" y="1484"/>
                      <a:pt x="0" y="2323"/>
                    </a:cubicBezTo>
                    <a:cubicBezTo>
                      <a:pt x="1443" y="3108"/>
                      <a:pt x="2462" y="4710"/>
                      <a:pt x="4070" y="5044"/>
                    </a:cubicBezTo>
                    <a:cubicBezTo>
                      <a:pt x="4457" y="3713"/>
                      <a:pt x="4568" y="2296"/>
                      <a:pt x="4404" y="927"/>
                    </a:cubicBezTo>
                    <a:cubicBezTo>
                      <a:pt x="4356" y="582"/>
                      <a:pt x="4255" y="190"/>
                      <a:pt x="3947" y="52"/>
                    </a:cubicBezTo>
                    <a:cubicBezTo>
                      <a:pt x="3867" y="15"/>
                      <a:pt x="3784" y="0"/>
                      <a:pt x="3700" y="0"/>
                    </a:cubicBezTo>
                    <a:close/>
                  </a:path>
                </a:pathLst>
              </a:custGeom>
              <a:solidFill>
                <a:srgbClr val="BE8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8"/>
              <p:cNvSpPr/>
              <p:nvPr/>
            </p:nvSpPr>
            <p:spPr>
              <a:xfrm>
                <a:off x="4709797" y="1202898"/>
                <a:ext cx="381318" cy="414264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068" extrusionOk="0">
                    <a:moveTo>
                      <a:pt x="2375" y="0"/>
                    </a:moveTo>
                    <a:cubicBezTo>
                      <a:pt x="2256" y="0"/>
                      <a:pt x="2126" y="51"/>
                      <a:pt x="2011" y="102"/>
                    </a:cubicBezTo>
                    <a:cubicBezTo>
                      <a:pt x="1290" y="441"/>
                      <a:pt x="611" y="882"/>
                      <a:pt x="1" y="1402"/>
                    </a:cubicBezTo>
                    <a:cubicBezTo>
                      <a:pt x="467" y="1768"/>
                      <a:pt x="1263" y="2473"/>
                      <a:pt x="1720" y="2840"/>
                    </a:cubicBezTo>
                    <a:cubicBezTo>
                      <a:pt x="1861" y="2953"/>
                      <a:pt x="2040" y="3067"/>
                      <a:pt x="2207" y="3067"/>
                    </a:cubicBezTo>
                    <a:cubicBezTo>
                      <a:pt x="2266" y="3067"/>
                      <a:pt x="2324" y="3053"/>
                      <a:pt x="2378" y="3020"/>
                    </a:cubicBezTo>
                    <a:cubicBezTo>
                      <a:pt x="2494" y="2946"/>
                      <a:pt x="2542" y="2802"/>
                      <a:pt x="2579" y="2659"/>
                    </a:cubicBezTo>
                    <a:cubicBezTo>
                      <a:pt x="2775" y="1938"/>
                      <a:pt x="2823" y="1184"/>
                      <a:pt x="2728" y="447"/>
                    </a:cubicBezTo>
                    <a:cubicBezTo>
                      <a:pt x="2706" y="298"/>
                      <a:pt x="2675" y="150"/>
                      <a:pt x="2563" y="59"/>
                    </a:cubicBezTo>
                    <a:cubicBezTo>
                      <a:pt x="2507" y="17"/>
                      <a:pt x="2443" y="0"/>
                      <a:pt x="2375" y="0"/>
                    </a:cubicBezTo>
                    <a:close/>
                  </a:path>
                </a:pathLst>
              </a:custGeom>
              <a:solidFill>
                <a:srgbClr val="BA77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8"/>
              <p:cNvSpPr/>
              <p:nvPr/>
            </p:nvSpPr>
            <p:spPr>
              <a:xfrm>
                <a:off x="3219631" y="1262445"/>
                <a:ext cx="2217422" cy="1677312"/>
              </a:xfrm>
              <a:custGeom>
                <a:avLst/>
                <a:gdLst/>
                <a:ahLst/>
                <a:cxnLst/>
                <a:rect l="l" t="t" r="r" b="b"/>
                <a:pathLst>
                  <a:path w="16422" h="12422" extrusionOk="0">
                    <a:moveTo>
                      <a:pt x="8214" y="0"/>
                    </a:moveTo>
                    <a:cubicBezTo>
                      <a:pt x="2213" y="0"/>
                      <a:pt x="1" y="6113"/>
                      <a:pt x="1476" y="8792"/>
                    </a:cubicBezTo>
                    <a:cubicBezTo>
                      <a:pt x="2945" y="11477"/>
                      <a:pt x="6007" y="12421"/>
                      <a:pt x="8214" y="12421"/>
                    </a:cubicBezTo>
                    <a:cubicBezTo>
                      <a:pt x="10421" y="12421"/>
                      <a:pt x="13477" y="11477"/>
                      <a:pt x="14952" y="8792"/>
                    </a:cubicBezTo>
                    <a:cubicBezTo>
                      <a:pt x="16422" y="6113"/>
                      <a:pt x="14215" y="0"/>
                      <a:pt x="8214" y="0"/>
                    </a:cubicBezTo>
                    <a:close/>
                  </a:path>
                </a:pathLst>
              </a:custGeom>
              <a:solidFill>
                <a:srgbClr val="E7C9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8"/>
              <p:cNvSpPr/>
              <p:nvPr/>
            </p:nvSpPr>
            <p:spPr>
              <a:xfrm>
                <a:off x="3476184" y="1475250"/>
                <a:ext cx="1705127" cy="1279656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9477" extrusionOk="0">
                    <a:moveTo>
                      <a:pt x="6314" y="0"/>
                    </a:moveTo>
                    <a:cubicBezTo>
                      <a:pt x="3528" y="0"/>
                      <a:pt x="3895" y="1953"/>
                      <a:pt x="3290" y="2112"/>
                    </a:cubicBezTo>
                    <a:cubicBezTo>
                      <a:pt x="2685" y="2271"/>
                      <a:pt x="0" y="4165"/>
                      <a:pt x="265" y="6001"/>
                    </a:cubicBezTo>
                    <a:cubicBezTo>
                      <a:pt x="511" y="7709"/>
                      <a:pt x="2059" y="8332"/>
                      <a:pt x="3121" y="8332"/>
                    </a:cubicBezTo>
                    <a:cubicBezTo>
                      <a:pt x="3207" y="8332"/>
                      <a:pt x="3290" y="8327"/>
                      <a:pt x="3369" y="8320"/>
                    </a:cubicBezTo>
                    <a:cubicBezTo>
                      <a:pt x="3412" y="8315"/>
                      <a:pt x="3453" y="8313"/>
                      <a:pt x="3493" y="8313"/>
                    </a:cubicBezTo>
                    <a:cubicBezTo>
                      <a:pt x="4445" y="8313"/>
                      <a:pt x="4705" y="9476"/>
                      <a:pt x="6319" y="9476"/>
                    </a:cubicBezTo>
                    <a:cubicBezTo>
                      <a:pt x="7938" y="9476"/>
                      <a:pt x="8199" y="8313"/>
                      <a:pt x="9146" y="8313"/>
                    </a:cubicBezTo>
                    <a:cubicBezTo>
                      <a:pt x="9186" y="8313"/>
                      <a:pt x="9227" y="8315"/>
                      <a:pt x="9269" y="8320"/>
                    </a:cubicBezTo>
                    <a:cubicBezTo>
                      <a:pt x="9349" y="8327"/>
                      <a:pt x="9432" y="8332"/>
                      <a:pt x="9519" y="8332"/>
                    </a:cubicBezTo>
                    <a:cubicBezTo>
                      <a:pt x="10586" y="8332"/>
                      <a:pt x="12137" y="7709"/>
                      <a:pt x="12373" y="6001"/>
                    </a:cubicBezTo>
                    <a:cubicBezTo>
                      <a:pt x="12628" y="4160"/>
                      <a:pt x="9943" y="2260"/>
                      <a:pt x="9338" y="2112"/>
                    </a:cubicBezTo>
                    <a:cubicBezTo>
                      <a:pt x="8733" y="1947"/>
                      <a:pt x="9099" y="0"/>
                      <a:pt x="6314" y="0"/>
                    </a:cubicBezTo>
                    <a:close/>
                  </a:path>
                </a:pathLst>
              </a:custGeom>
              <a:solidFill>
                <a:srgbClr val="BE8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8"/>
              <p:cNvSpPr/>
              <p:nvPr/>
            </p:nvSpPr>
            <p:spPr>
              <a:xfrm>
                <a:off x="3343586" y="1950955"/>
                <a:ext cx="1973157" cy="988806"/>
              </a:xfrm>
              <a:custGeom>
                <a:avLst/>
                <a:gdLst/>
                <a:ahLst/>
                <a:cxnLst/>
                <a:rect l="l" t="t" r="r" b="b"/>
                <a:pathLst>
                  <a:path w="14613" h="7323" extrusionOk="0">
                    <a:moveTo>
                      <a:pt x="14215" y="0"/>
                    </a:moveTo>
                    <a:lnTo>
                      <a:pt x="14215" y="0"/>
                    </a:lnTo>
                    <a:cubicBezTo>
                      <a:pt x="13774" y="796"/>
                      <a:pt x="13047" y="1438"/>
                      <a:pt x="12230" y="1862"/>
                    </a:cubicBezTo>
                    <a:cubicBezTo>
                      <a:pt x="11164" y="2420"/>
                      <a:pt x="9954" y="2648"/>
                      <a:pt x="8766" y="2817"/>
                    </a:cubicBezTo>
                    <a:cubicBezTo>
                      <a:pt x="8623" y="2836"/>
                      <a:pt x="8479" y="2856"/>
                      <a:pt x="8336" y="2856"/>
                    </a:cubicBezTo>
                    <a:cubicBezTo>
                      <a:pt x="8234" y="2856"/>
                      <a:pt x="8133" y="2846"/>
                      <a:pt x="8033" y="2817"/>
                    </a:cubicBezTo>
                    <a:cubicBezTo>
                      <a:pt x="7795" y="2754"/>
                      <a:pt x="7567" y="2568"/>
                      <a:pt x="7540" y="2319"/>
                    </a:cubicBezTo>
                    <a:lnTo>
                      <a:pt x="6861" y="2319"/>
                    </a:lnTo>
                    <a:cubicBezTo>
                      <a:pt x="6765" y="2711"/>
                      <a:pt x="6378" y="2977"/>
                      <a:pt x="5980" y="3051"/>
                    </a:cubicBezTo>
                    <a:cubicBezTo>
                      <a:pt x="5877" y="3070"/>
                      <a:pt x="5774" y="3078"/>
                      <a:pt x="5671" y="3078"/>
                    </a:cubicBezTo>
                    <a:cubicBezTo>
                      <a:pt x="5375" y="3078"/>
                      <a:pt x="5078" y="3010"/>
                      <a:pt x="4786" y="2940"/>
                    </a:cubicBezTo>
                    <a:cubicBezTo>
                      <a:pt x="3115" y="2515"/>
                      <a:pt x="1454" y="1804"/>
                      <a:pt x="223" y="616"/>
                    </a:cubicBezTo>
                    <a:lnTo>
                      <a:pt x="223" y="616"/>
                    </a:lnTo>
                    <a:cubicBezTo>
                      <a:pt x="1" y="1778"/>
                      <a:pt x="112" y="2892"/>
                      <a:pt x="552" y="3693"/>
                    </a:cubicBezTo>
                    <a:cubicBezTo>
                      <a:pt x="2022" y="6378"/>
                      <a:pt x="5078" y="7322"/>
                      <a:pt x="7291" y="7322"/>
                    </a:cubicBezTo>
                    <a:cubicBezTo>
                      <a:pt x="9498" y="7322"/>
                      <a:pt x="12554" y="6378"/>
                      <a:pt x="14024" y="3693"/>
                    </a:cubicBezTo>
                    <a:cubicBezTo>
                      <a:pt x="14549" y="2754"/>
                      <a:pt x="14612" y="1380"/>
                      <a:pt x="14215" y="0"/>
                    </a:cubicBezTo>
                    <a:close/>
                  </a:path>
                </a:pathLst>
              </a:custGeom>
              <a:solidFill>
                <a:srgbClr val="DEB6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8"/>
              <p:cNvSpPr/>
              <p:nvPr/>
            </p:nvSpPr>
            <p:spPr>
              <a:xfrm>
                <a:off x="3504809" y="2122171"/>
                <a:ext cx="1649361" cy="634089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4696" extrusionOk="0">
                    <a:moveTo>
                      <a:pt x="11944" y="0"/>
                    </a:moveTo>
                    <a:cubicBezTo>
                      <a:pt x="11657" y="223"/>
                      <a:pt x="11355" y="430"/>
                      <a:pt x="11036" y="594"/>
                    </a:cubicBezTo>
                    <a:cubicBezTo>
                      <a:pt x="9970" y="1152"/>
                      <a:pt x="8760" y="1380"/>
                      <a:pt x="7572" y="1549"/>
                    </a:cubicBezTo>
                    <a:cubicBezTo>
                      <a:pt x="7429" y="1568"/>
                      <a:pt x="7285" y="1588"/>
                      <a:pt x="7142" y="1588"/>
                    </a:cubicBezTo>
                    <a:cubicBezTo>
                      <a:pt x="7040" y="1588"/>
                      <a:pt x="6939" y="1578"/>
                      <a:pt x="6839" y="1549"/>
                    </a:cubicBezTo>
                    <a:cubicBezTo>
                      <a:pt x="6601" y="1486"/>
                      <a:pt x="6373" y="1300"/>
                      <a:pt x="6346" y="1051"/>
                    </a:cubicBezTo>
                    <a:lnTo>
                      <a:pt x="5667" y="1051"/>
                    </a:lnTo>
                    <a:cubicBezTo>
                      <a:pt x="5571" y="1443"/>
                      <a:pt x="5184" y="1709"/>
                      <a:pt x="4786" y="1783"/>
                    </a:cubicBezTo>
                    <a:cubicBezTo>
                      <a:pt x="4683" y="1802"/>
                      <a:pt x="4580" y="1810"/>
                      <a:pt x="4477" y="1810"/>
                    </a:cubicBezTo>
                    <a:cubicBezTo>
                      <a:pt x="4181" y="1810"/>
                      <a:pt x="3884" y="1742"/>
                      <a:pt x="3592" y="1672"/>
                    </a:cubicBezTo>
                    <a:cubicBezTo>
                      <a:pt x="2393" y="1364"/>
                      <a:pt x="1194" y="913"/>
                      <a:pt x="160" y="244"/>
                    </a:cubicBezTo>
                    <a:cubicBezTo>
                      <a:pt x="48" y="563"/>
                      <a:pt x="0" y="892"/>
                      <a:pt x="48" y="1221"/>
                    </a:cubicBezTo>
                    <a:cubicBezTo>
                      <a:pt x="293" y="2923"/>
                      <a:pt x="1841" y="3546"/>
                      <a:pt x="2899" y="3546"/>
                    </a:cubicBezTo>
                    <a:cubicBezTo>
                      <a:pt x="2985" y="3546"/>
                      <a:pt x="3068" y="3542"/>
                      <a:pt x="3147" y="3534"/>
                    </a:cubicBezTo>
                    <a:cubicBezTo>
                      <a:pt x="3189" y="3530"/>
                      <a:pt x="3230" y="3528"/>
                      <a:pt x="3270" y="3528"/>
                    </a:cubicBezTo>
                    <a:cubicBezTo>
                      <a:pt x="4222" y="3528"/>
                      <a:pt x="4482" y="4696"/>
                      <a:pt x="6102" y="4696"/>
                    </a:cubicBezTo>
                    <a:cubicBezTo>
                      <a:pt x="7716" y="4696"/>
                      <a:pt x="7977" y="3528"/>
                      <a:pt x="8929" y="3528"/>
                    </a:cubicBezTo>
                    <a:cubicBezTo>
                      <a:pt x="8968" y="3528"/>
                      <a:pt x="9009" y="3530"/>
                      <a:pt x="9052" y="3534"/>
                    </a:cubicBezTo>
                    <a:cubicBezTo>
                      <a:pt x="9131" y="3542"/>
                      <a:pt x="9215" y="3546"/>
                      <a:pt x="9301" y="3546"/>
                    </a:cubicBezTo>
                    <a:cubicBezTo>
                      <a:pt x="10368" y="3546"/>
                      <a:pt x="11915" y="2923"/>
                      <a:pt x="12156" y="1221"/>
                    </a:cubicBezTo>
                    <a:cubicBezTo>
                      <a:pt x="12214" y="807"/>
                      <a:pt x="12124" y="398"/>
                      <a:pt x="11944" y="0"/>
                    </a:cubicBezTo>
                    <a:close/>
                  </a:path>
                </a:pathLst>
              </a:custGeom>
              <a:solidFill>
                <a:srgbClr val="BA77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8"/>
              <p:cNvSpPr/>
              <p:nvPr/>
            </p:nvSpPr>
            <p:spPr>
              <a:xfrm>
                <a:off x="4034253" y="1112024"/>
                <a:ext cx="575352" cy="276131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2045" extrusionOk="0">
                    <a:moveTo>
                      <a:pt x="3773" y="0"/>
                    </a:moveTo>
                    <a:cubicBezTo>
                      <a:pt x="3316" y="1088"/>
                      <a:pt x="1910" y="1470"/>
                      <a:pt x="1910" y="1470"/>
                    </a:cubicBezTo>
                    <a:cubicBezTo>
                      <a:pt x="2573" y="939"/>
                      <a:pt x="2080" y="276"/>
                      <a:pt x="2080" y="276"/>
                    </a:cubicBezTo>
                    <a:lnTo>
                      <a:pt x="2080" y="276"/>
                    </a:lnTo>
                    <a:cubicBezTo>
                      <a:pt x="1380" y="1258"/>
                      <a:pt x="0" y="1470"/>
                      <a:pt x="0" y="1470"/>
                    </a:cubicBezTo>
                    <a:cubicBezTo>
                      <a:pt x="50" y="1800"/>
                      <a:pt x="1038" y="2045"/>
                      <a:pt x="1999" y="2045"/>
                    </a:cubicBezTo>
                    <a:cubicBezTo>
                      <a:pt x="2783" y="2045"/>
                      <a:pt x="3549" y="1882"/>
                      <a:pt x="3773" y="1470"/>
                    </a:cubicBezTo>
                    <a:cubicBezTo>
                      <a:pt x="4261" y="563"/>
                      <a:pt x="3773" y="0"/>
                      <a:pt x="3773" y="0"/>
                    </a:cubicBezTo>
                    <a:close/>
                  </a:path>
                </a:pathLst>
              </a:custGeom>
              <a:solidFill>
                <a:srgbClr val="E7C9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8"/>
              <p:cNvSpPr/>
              <p:nvPr/>
            </p:nvSpPr>
            <p:spPr>
              <a:xfrm>
                <a:off x="4122291" y="2138644"/>
                <a:ext cx="402787" cy="1841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364" extrusionOk="0">
                    <a:moveTo>
                      <a:pt x="1513" y="0"/>
                    </a:moveTo>
                    <a:cubicBezTo>
                      <a:pt x="1" y="0"/>
                      <a:pt x="415" y="1364"/>
                      <a:pt x="1486" y="1364"/>
                    </a:cubicBezTo>
                    <a:cubicBezTo>
                      <a:pt x="2601" y="1364"/>
                      <a:pt x="2983" y="0"/>
                      <a:pt x="1513" y="0"/>
                    </a:cubicBezTo>
                    <a:close/>
                  </a:path>
                </a:pathLst>
              </a:custGeom>
              <a:solidFill>
                <a:srgbClr val="5137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8"/>
              <p:cNvSpPr/>
              <p:nvPr/>
            </p:nvSpPr>
            <p:spPr>
              <a:xfrm rot="-1819074">
                <a:off x="4570108" y="1982248"/>
                <a:ext cx="18499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250" extrusionOk="0">
                    <a:moveTo>
                      <a:pt x="684" y="1"/>
                    </a:moveTo>
                    <a:cubicBezTo>
                      <a:pt x="403" y="1"/>
                      <a:pt x="148" y="193"/>
                      <a:pt x="80" y="479"/>
                    </a:cubicBezTo>
                    <a:cubicBezTo>
                      <a:pt x="1" y="813"/>
                      <a:pt x="208" y="1153"/>
                      <a:pt x="542" y="1233"/>
                    </a:cubicBezTo>
                    <a:cubicBezTo>
                      <a:pt x="590" y="1244"/>
                      <a:pt x="639" y="1250"/>
                      <a:pt x="686" y="1250"/>
                    </a:cubicBezTo>
                    <a:cubicBezTo>
                      <a:pt x="969" y="1250"/>
                      <a:pt x="1227" y="1056"/>
                      <a:pt x="1290" y="766"/>
                    </a:cubicBezTo>
                    <a:cubicBezTo>
                      <a:pt x="1370" y="431"/>
                      <a:pt x="1163" y="97"/>
                      <a:pt x="828" y="18"/>
                    </a:cubicBezTo>
                    <a:cubicBezTo>
                      <a:pt x="780" y="6"/>
                      <a:pt x="732" y="1"/>
                      <a:pt x="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8"/>
              <p:cNvSpPr/>
              <p:nvPr/>
            </p:nvSpPr>
            <p:spPr>
              <a:xfrm>
                <a:off x="4085429" y="2400194"/>
                <a:ext cx="478402" cy="131112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971" extrusionOk="0">
                    <a:moveTo>
                      <a:pt x="3303" y="0"/>
                    </a:moveTo>
                    <a:cubicBezTo>
                      <a:pt x="3258" y="0"/>
                      <a:pt x="3209" y="16"/>
                      <a:pt x="3165" y="53"/>
                    </a:cubicBezTo>
                    <a:cubicBezTo>
                      <a:pt x="2730" y="429"/>
                      <a:pt x="2365" y="625"/>
                      <a:pt x="1872" y="625"/>
                    </a:cubicBezTo>
                    <a:cubicBezTo>
                      <a:pt x="1705" y="625"/>
                      <a:pt x="1523" y="603"/>
                      <a:pt x="1319" y="557"/>
                    </a:cubicBezTo>
                    <a:cubicBezTo>
                      <a:pt x="868" y="461"/>
                      <a:pt x="539" y="212"/>
                      <a:pt x="136" y="37"/>
                    </a:cubicBezTo>
                    <a:cubicBezTo>
                      <a:pt x="119" y="30"/>
                      <a:pt x="106" y="26"/>
                      <a:pt x="95" y="26"/>
                    </a:cubicBezTo>
                    <a:cubicBezTo>
                      <a:pt x="0" y="26"/>
                      <a:pt x="74" y="258"/>
                      <a:pt x="88" y="286"/>
                    </a:cubicBezTo>
                    <a:cubicBezTo>
                      <a:pt x="380" y="711"/>
                      <a:pt x="1017" y="886"/>
                      <a:pt x="1494" y="950"/>
                    </a:cubicBezTo>
                    <a:cubicBezTo>
                      <a:pt x="1602" y="964"/>
                      <a:pt x="1705" y="971"/>
                      <a:pt x="1804" y="971"/>
                    </a:cubicBezTo>
                    <a:cubicBezTo>
                      <a:pt x="2439" y="971"/>
                      <a:pt x="2905" y="686"/>
                      <a:pt x="3415" y="255"/>
                    </a:cubicBezTo>
                    <a:cubicBezTo>
                      <a:pt x="3542" y="139"/>
                      <a:pt x="3437" y="0"/>
                      <a:pt x="3303" y="0"/>
                    </a:cubicBezTo>
                    <a:close/>
                  </a:path>
                </a:pathLst>
              </a:custGeom>
              <a:solidFill>
                <a:srgbClr val="5137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8"/>
              <p:cNvSpPr/>
              <p:nvPr/>
            </p:nvSpPr>
            <p:spPr>
              <a:xfrm>
                <a:off x="4293506" y="2255039"/>
                <a:ext cx="60357" cy="266274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972" extrusionOk="0">
                    <a:moveTo>
                      <a:pt x="254" y="0"/>
                    </a:moveTo>
                    <a:cubicBezTo>
                      <a:pt x="221" y="0"/>
                      <a:pt x="188" y="19"/>
                      <a:pt x="176" y="61"/>
                    </a:cubicBezTo>
                    <a:cubicBezTo>
                      <a:pt x="1" y="587"/>
                      <a:pt x="102" y="1261"/>
                      <a:pt x="107" y="1807"/>
                    </a:cubicBezTo>
                    <a:cubicBezTo>
                      <a:pt x="110" y="1916"/>
                      <a:pt x="199" y="1972"/>
                      <a:pt x="285" y="1972"/>
                    </a:cubicBezTo>
                    <a:cubicBezTo>
                      <a:pt x="367" y="1972"/>
                      <a:pt x="447" y="1921"/>
                      <a:pt x="447" y="1818"/>
                    </a:cubicBezTo>
                    <a:cubicBezTo>
                      <a:pt x="441" y="1510"/>
                      <a:pt x="431" y="1197"/>
                      <a:pt x="425" y="889"/>
                    </a:cubicBezTo>
                    <a:cubicBezTo>
                      <a:pt x="420" y="619"/>
                      <a:pt x="431" y="332"/>
                      <a:pt x="346" y="67"/>
                    </a:cubicBezTo>
                    <a:cubicBezTo>
                      <a:pt x="332" y="24"/>
                      <a:pt x="292" y="0"/>
                      <a:pt x="254" y="0"/>
                    </a:cubicBezTo>
                    <a:close/>
                  </a:path>
                </a:pathLst>
              </a:custGeom>
              <a:solidFill>
                <a:srgbClr val="5137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8"/>
              <p:cNvSpPr/>
              <p:nvPr/>
            </p:nvSpPr>
            <p:spPr>
              <a:xfrm>
                <a:off x="3207884" y="2129597"/>
                <a:ext cx="716456" cy="126521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937" extrusionOk="0">
                    <a:moveTo>
                      <a:pt x="2800" y="1"/>
                    </a:moveTo>
                    <a:cubicBezTo>
                      <a:pt x="1831" y="1"/>
                      <a:pt x="865" y="246"/>
                      <a:pt x="72" y="773"/>
                    </a:cubicBezTo>
                    <a:cubicBezTo>
                      <a:pt x="0" y="821"/>
                      <a:pt x="27" y="937"/>
                      <a:pt x="107" y="937"/>
                    </a:cubicBezTo>
                    <a:cubicBezTo>
                      <a:pt x="116" y="937"/>
                      <a:pt x="125" y="935"/>
                      <a:pt x="135" y="932"/>
                    </a:cubicBezTo>
                    <a:cubicBezTo>
                      <a:pt x="1170" y="589"/>
                      <a:pt x="2114" y="392"/>
                      <a:pt x="3085" y="392"/>
                    </a:cubicBezTo>
                    <a:cubicBezTo>
                      <a:pt x="3752" y="392"/>
                      <a:pt x="4433" y="485"/>
                      <a:pt x="5165" y="688"/>
                    </a:cubicBezTo>
                    <a:cubicBezTo>
                      <a:pt x="5174" y="691"/>
                      <a:pt x="5183" y="693"/>
                      <a:pt x="5192" y="693"/>
                    </a:cubicBezTo>
                    <a:cubicBezTo>
                      <a:pt x="5266" y="693"/>
                      <a:pt x="5305" y="578"/>
                      <a:pt x="5229" y="539"/>
                    </a:cubicBezTo>
                    <a:cubicBezTo>
                      <a:pt x="4494" y="188"/>
                      <a:pt x="3646" y="1"/>
                      <a:pt x="2800" y="1"/>
                    </a:cubicBezTo>
                    <a:close/>
                  </a:path>
                </a:pathLst>
              </a:custGeom>
              <a:solidFill>
                <a:srgbClr val="5137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8"/>
              <p:cNvSpPr/>
              <p:nvPr/>
            </p:nvSpPr>
            <p:spPr>
              <a:xfrm>
                <a:off x="3306049" y="2291766"/>
                <a:ext cx="599387" cy="282478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2092" extrusionOk="0">
                    <a:moveTo>
                      <a:pt x="3763" y="1"/>
                    </a:moveTo>
                    <a:cubicBezTo>
                      <a:pt x="2401" y="1"/>
                      <a:pt x="892" y="907"/>
                      <a:pt x="72" y="1891"/>
                    </a:cubicBezTo>
                    <a:cubicBezTo>
                      <a:pt x="1" y="1974"/>
                      <a:pt x="63" y="2092"/>
                      <a:pt x="153" y="2092"/>
                    </a:cubicBezTo>
                    <a:cubicBezTo>
                      <a:pt x="171" y="2092"/>
                      <a:pt x="190" y="2087"/>
                      <a:pt x="210" y="2076"/>
                    </a:cubicBezTo>
                    <a:cubicBezTo>
                      <a:pt x="809" y="1774"/>
                      <a:pt x="1313" y="1296"/>
                      <a:pt x="1886" y="946"/>
                    </a:cubicBezTo>
                    <a:cubicBezTo>
                      <a:pt x="2640" y="484"/>
                      <a:pt x="3420" y="320"/>
                      <a:pt x="4290" y="256"/>
                    </a:cubicBezTo>
                    <a:cubicBezTo>
                      <a:pt x="4396" y="246"/>
                      <a:pt x="4438" y="81"/>
                      <a:pt x="4316" y="55"/>
                    </a:cubicBezTo>
                    <a:cubicBezTo>
                      <a:pt x="4136" y="18"/>
                      <a:pt x="3951" y="1"/>
                      <a:pt x="3763" y="1"/>
                    </a:cubicBezTo>
                    <a:close/>
                  </a:path>
                </a:pathLst>
              </a:custGeom>
              <a:solidFill>
                <a:srgbClr val="5137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8"/>
              <p:cNvSpPr/>
              <p:nvPr/>
            </p:nvSpPr>
            <p:spPr>
              <a:xfrm>
                <a:off x="3596358" y="2433681"/>
                <a:ext cx="315559" cy="34270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2538" extrusionOk="0">
                    <a:moveTo>
                      <a:pt x="2227" y="1"/>
                    </a:moveTo>
                    <a:cubicBezTo>
                      <a:pt x="2217" y="1"/>
                      <a:pt x="2208" y="3"/>
                      <a:pt x="2198" y="7"/>
                    </a:cubicBezTo>
                    <a:cubicBezTo>
                      <a:pt x="1254" y="410"/>
                      <a:pt x="118" y="1365"/>
                      <a:pt x="7" y="2468"/>
                    </a:cubicBezTo>
                    <a:cubicBezTo>
                      <a:pt x="1" y="2514"/>
                      <a:pt x="33" y="2537"/>
                      <a:pt x="69" y="2537"/>
                    </a:cubicBezTo>
                    <a:cubicBezTo>
                      <a:pt x="96" y="2537"/>
                      <a:pt x="124" y="2525"/>
                      <a:pt x="139" y="2500"/>
                    </a:cubicBezTo>
                    <a:cubicBezTo>
                      <a:pt x="421" y="2060"/>
                      <a:pt x="596" y="1593"/>
                      <a:pt x="941" y="1179"/>
                    </a:cubicBezTo>
                    <a:cubicBezTo>
                      <a:pt x="1307" y="744"/>
                      <a:pt x="1768" y="389"/>
                      <a:pt x="2267" y="123"/>
                    </a:cubicBezTo>
                    <a:cubicBezTo>
                      <a:pt x="2337" y="91"/>
                      <a:pt x="2292" y="1"/>
                      <a:pt x="2227" y="1"/>
                    </a:cubicBezTo>
                    <a:close/>
                  </a:path>
                </a:pathLst>
              </a:custGeom>
              <a:solidFill>
                <a:srgbClr val="5137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8"/>
              <p:cNvSpPr/>
              <p:nvPr/>
            </p:nvSpPr>
            <p:spPr>
              <a:xfrm>
                <a:off x="4787573" y="2129597"/>
                <a:ext cx="716456" cy="126521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937" extrusionOk="0">
                    <a:moveTo>
                      <a:pt x="2506" y="1"/>
                    </a:moveTo>
                    <a:cubicBezTo>
                      <a:pt x="1660" y="1"/>
                      <a:pt x="812" y="188"/>
                      <a:pt x="77" y="539"/>
                    </a:cubicBezTo>
                    <a:cubicBezTo>
                      <a:pt x="1" y="578"/>
                      <a:pt x="40" y="693"/>
                      <a:pt x="114" y="693"/>
                    </a:cubicBezTo>
                    <a:cubicBezTo>
                      <a:pt x="123" y="693"/>
                      <a:pt x="132" y="691"/>
                      <a:pt x="141" y="688"/>
                    </a:cubicBezTo>
                    <a:cubicBezTo>
                      <a:pt x="873" y="485"/>
                      <a:pt x="1554" y="392"/>
                      <a:pt x="2221" y="392"/>
                    </a:cubicBezTo>
                    <a:cubicBezTo>
                      <a:pt x="3192" y="392"/>
                      <a:pt x="4136" y="589"/>
                      <a:pt x="5171" y="932"/>
                    </a:cubicBezTo>
                    <a:cubicBezTo>
                      <a:pt x="5181" y="935"/>
                      <a:pt x="5191" y="937"/>
                      <a:pt x="5199" y="937"/>
                    </a:cubicBezTo>
                    <a:cubicBezTo>
                      <a:pt x="5279" y="937"/>
                      <a:pt x="5306" y="821"/>
                      <a:pt x="5234" y="773"/>
                    </a:cubicBezTo>
                    <a:cubicBezTo>
                      <a:pt x="4441" y="246"/>
                      <a:pt x="3475" y="1"/>
                      <a:pt x="2506" y="1"/>
                    </a:cubicBezTo>
                    <a:close/>
                  </a:path>
                </a:pathLst>
              </a:custGeom>
              <a:solidFill>
                <a:srgbClr val="5137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8"/>
              <p:cNvSpPr/>
              <p:nvPr/>
            </p:nvSpPr>
            <p:spPr>
              <a:xfrm>
                <a:off x="4806477" y="2291766"/>
                <a:ext cx="599387" cy="282478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2092" extrusionOk="0">
                    <a:moveTo>
                      <a:pt x="676" y="1"/>
                    </a:moveTo>
                    <a:cubicBezTo>
                      <a:pt x="488" y="1"/>
                      <a:pt x="303" y="18"/>
                      <a:pt x="123" y="55"/>
                    </a:cubicBezTo>
                    <a:cubicBezTo>
                      <a:pt x="1" y="81"/>
                      <a:pt x="43" y="246"/>
                      <a:pt x="149" y="256"/>
                    </a:cubicBezTo>
                    <a:cubicBezTo>
                      <a:pt x="1020" y="320"/>
                      <a:pt x="1799" y="484"/>
                      <a:pt x="2548" y="946"/>
                    </a:cubicBezTo>
                    <a:cubicBezTo>
                      <a:pt x="3126" y="1296"/>
                      <a:pt x="3630" y="1774"/>
                      <a:pt x="4229" y="2076"/>
                    </a:cubicBezTo>
                    <a:cubicBezTo>
                      <a:pt x="4249" y="2087"/>
                      <a:pt x="4268" y="2092"/>
                      <a:pt x="4286" y="2092"/>
                    </a:cubicBezTo>
                    <a:cubicBezTo>
                      <a:pt x="4376" y="2092"/>
                      <a:pt x="4438" y="1974"/>
                      <a:pt x="4367" y="1891"/>
                    </a:cubicBezTo>
                    <a:cubicBezTo>
                      <a:pt x="3547" y="907"/>
                      <a:pt x="2038" y="1"/>
                      <a:pt x="676" y="1"/>
                    </a:cubicBezTo>
                    <a:close/>
                  </a:path>
                </a:pathLst>
              </a:custGeom>
              <a:solidFill>
                <a:srgbClr val="5137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8"/>
              <p:cNvSpPr/>
              <p:nvPr/>
            </p:nvSpPr>
            <p:spPr>
              <a:xfrm>
                <a:off x="4799995" y="2433681"/>
                <a:ext cx="315559" cy="34270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2538" extrusionOk="0">
                    <a:moveTo>
                      <a:pt x="111" y="1"/>
                    </a:moveTo>
                    <a:cubicBezTo>
                      <a:pt x="45" y="1"/>
                      <a:pt x="0" y="91"/>
                      <a:pt x="70" y="123"/>
                    </a:cubicBezTo>
                    <a:cubicBezTo>
                      <a:pt x="569" y="389"/>
                      <a:pt x="1030" y="744"/>
                      <a:pt x="1396" y="1179"/>
                    </a:cubicBezTo>
                    <a:cubicBezTo>
                      <a:pt x="1741" y="1593"/>
                      <a:pt x="1916" y="2060"/>
                      <a:pt x="2198" y="2500"/>
                    </a:cubicBezTo>
                    <a:cubicBezTo>
                      <a:pt x="2213" y="2525"/>
                      <a:pt x="2241" y="2537"/>
                      <a:pt x="2268" y="2537"/>
                    </a:cubicBezTo>
                    <a:cubicBezTo>
                      <a:pt x="2304" y="2537"/>
                      <a:pt x="2336" y="2514"/>
                      <a:pt x="2330" y="2468"/>
                    </a:cubicBezTo>
                    <a:cubicBezTo>
                      <a:pt x="2219" y="1365"/>
                      <a:pt x="1083" y="410"/>
                      <a:pt x="139" y="7"/>
                    </a:cubicBezTo>
                    <a:cubicBezTo>
                      <a:pt x="129" y="3"/>
                      <a:pt x="120" y="1"/>
                      <a:pt x="111" y="1"/>
                    </a:cubicBezTo>
                    <a:close/>
                  </a:path>
                </a:pathLst>
              </a:custGeom>
              <a:solidFill>
                <a:srgbClr val="5137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38"/>
              <p:cNvSpPr/>
              <p:nvPr/>
            </p:nvSpPr>
            <p:spPr>
              <a:xfrm>
                <a:off x="3597168" y="2574246"/>
                <a:ext cx="135" cy="13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EB6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0" name="Google Shape;2280;p38"/>
            <p:cNvSpPr/>
            <p:nvPr/>
          </p:nvSpPr>
          <p:spPr>
            <a:xfrm rot="1819074" flipH="1">
              <a:off x="3912883" y="1982923"/>
              <a:ext cx="184990" cy="114300"/>
            </a:xfrm>
            <a:custGeom>
              <a:avLst/>
              <a:gdLst/>
              <a:ahLst/>
              <a:cxnLst/>
              <a:rect l="l" t="t" r="r" b="b"/>
              <a:pathLst>
                <a:path w="1370" h="1250" extrusionOk="0">
                  <a:moveTo>
                    <a:pt x="684" y="1"/>
                  </a:moveTo>
                  <a:cubicBezTo>
                    <a:pt x="403" y="1"/>
                    <a:pt x="148" y="193"/>
                    <a:pt x="80" y="479"/>
                  </a:cubicBezTo>
                  <a:cubicBezTo>
                    <a:pt x="1" y="813"/>
                    <a:pt x="208" y="1153"/>
                    <a:pt x="542" y="1233"/>
                  </a:cubicBezTo>
                  <a:cubicBezTo>
                    <a:pt x="590" y="1244"/>
                    <a:pt x="639" y="1250"/>
                    <a:pt x="686" y="1250"/>
                  </a:cubicBezTo>
                  <a:cubicBezTo>
                    <a:pt x="969" y="1250"/>
                    <a:pt x="1227" y="1056"/>
                    <a:pt x="1290" y="766"/>
                  </a:cubicBezTo>
                  <a:cubicBezTo>
                    <a:pt x="1370" y="431"/>
                    <a:pt x="1163" y="97"/>
                    <a:pt x="828" y="18"/>
                  </a:cubicBezTo>
                  <a:cubicBezTo>
                    <a:pt x="780" y="6"/>
                    <a:pt x="732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oogle Shape;2077;p36"/>
          <p:cNvGrpSpPr/>
          <p:nvPr/>
        </p:nvGrpSpPr>
        <p:grpSpPr>
          <a:xfrm>
            <a:off x="533400" y="1244255"/>
            <a:ext cx="3371860" cy="3555470"/>
            <a:chOff x="533400" y="1244255"/>
            <a:chExt cx="3371860" cy="3555470"/>
          </a:xfrm>
        </p:grpSpPr>
        <p:sp>
          <p:nvSpPr>
            <p:cNvPr id="2078" name="Google Shape;2078;p36"/>
            <p:cNvSpPr/>
            <p:nvPr/>
          </p:nvSpPr>
          <p:spPr>
            <a:xfrm>
              <a:off x="533400" y="3982464"/>
              <a:ext cx="3035142" cy="817261"/>
            </a:xfrm>
            <a:custGeom>
              <a:avLst/>
              <a:gdLst/>
              <a:ahLst/>
              <a:cxnLst/>
              <a:rect l="l" t="t" r="r" b="b"/>
              <a:pathLst>
                <a:path w="22858" h="6155" extrusionOk="0">
                  <a:moveTo>
                    <a:pt x="11429" y="0"/>
                  </a:moveTo>
                  <a:cubicBezTo>
                    <a:pt x="5115" y="0"/>
                    <a:pt x="0" y="1380"/>
                    <a:pt x="0" y="3077"/>
                  </a:cubicBezTo>
                  <a:cubicBezTo>
                    <a:pt x="0" y="4780"/>
                    <a:pt x="5115" y="6155"/>
                    <a:pt x="11429" y="6155"/>
                  </a:cubicBezTo>
                  <a:cubicBezTo>
                    <a:pt x="17737" y="6155"/>
                    <a:pt x="22857" y="4780"/>
                    <a:pt x="22857" y="3077"/>
                  </a:cubicBezTo>
                  <a:cubicBezTo>
                    <a:pt x="22857" y="1380"/>
                    <a:pt x="17737" y="0"/>
                    <a:pt x="1142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2382643" y="2621193"/>
              <a:ext cx="1522617" cy="1504397"/>
            </a:xfrm>
            <a:custGeom>
              <a:avLst/>
              <a:gdLst/>
              <a:ahLst/>
              <a:cxnLst/>
              <a:rect l="l" t="t" r="r" b="b"/>
              <a:pathLst>
                <a:path w="11467" h="11330" extrusionOk="0">
                  <a:moveTo>
                    <a:pt x="8099" y="1"/>
                  </a:moveTo>
                  <a:cubicBezTo>
                    <a:pt x="6859" y="1"/>
                    <a:pt x="5640" y="716"/>
                    <a:pt x="5046" y="1805"/>
                  </a:cubicBezTo>
                  <a:cubicBezTo>
                    <a:pt x="4537" y="2739"/>
                    <a:pt x="4484" y="3853"/>
                    <a:pt x="4166" y="4867"/>
                  </a:cubicBezTo>
                  <a:cubicBezTo>
                    <a:pt x="3571" y="6798"/>
                    <a:pt x="1942" y="8368"/>
                    <a:pt x="1" y="8915"/>
                  </a:cubicBezTo>
                  <a:lnTo>
                    <a:pt x="494" y="11329"/>
                  </a:lnTo>
                  <a:cubicBezTo>
                    <a:pt x="2701" y="10491"/>
                    <a:pt x="4797" y="8942"/>
                    <a:pt x="5545" y="6697"/>
                  </a:cubicBezTo>
                  <a:cubicBezTo>
                    <a:pt x="5800" y="5944"/>
                    <a:pt x="5885" y="5148"/>
                    <a:pt x="6081" y="4379"/>
                  </a:cubicBezTo>
                  <a:cubicBezTo>
                    <a:pt x="6277" y="3609"/>
                    <a:pt x="6606" y="2840"/>
                    <a:pt x="7222" y="2336"/>
                  </a:cubicBezTo>
                  <a:cubicBezTo>
                    <a:pt x="7575" y="2047"/>
                    <a:pt x="8042" y="1878"/>
                    <a:pt x="8494" y="1878"/>
                  </a:cubicBezTo>
                  <a:cubicBezTo>
                    <a:pt x="8829" y="1878"/>
                    <a:pt x="9157" y="1971"/>
                    <a:pt x="9423" y="2177"/>
                  </a:cubicBezTo>
                  <a:cubicBezTo>
                    <a:pt x="9705" y="2394"/>
                    <a:pt x="9890" y="2707"/>
                    <a:pt x="10156" y="2941"/>
                  </a:cubicBezTo>
                  <a:cubicBezTo>
                    <a:pt x="10331" y="3092"/>
                    <a:pt x="10574" y="3205"/>
                    <a:pt x="10799" y="3205"/>
                  </a:cubicBezTo>
                  <a:cubicBezTo>
                    <a:pt x="10915" y="3205"/>
                    <a:pt x="11026" y="3175"/>
                    <a:pt x="11121" y="3105"/>
                  </a:cubicBezTo>
                  <a:cubicBezTo>
                    <a:pt x="11466" y="2861"/>
                    <a:pt x="11387" y="2315"/>
                    <a:pt x="11201" y="1938"/>
                  </a:cubicBezTo>
                  <a:cubicBezTo>
                    <a:pt x="10644" y="803"/>
                    <a:pt x="9423" y="28"/>
                    <a:pt x="8166" y="1"/>
                  </a:cubicBezTo>
                  <a:cubicBezTo>
                    <a:pt x="8144" y="1"/>
                    <a:pt x="8121" y="1"/>
                    <a:pt x="8099" y="1"/>
                  </a:cubicBezTo>
                  <a:close/>
                </a:path>
              </a:pathLst>
            </a:custGeom>
            <a:solidFill>
              <a:srgbClr val="D0B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2734912" y="2755833"/>
              <a:ext cx="1155473" cy="1201393"/>
            </a:xfrm>
            <a:custGeom>
              <a:avLst/>
              <a:gdLst/>
              <a:ahLst/>
              <a:cxnLst/>
              <a:rect l="l" t="t" r="r" b="b"/>
              <a:pathLst>
                <a:path w="8702" h="9048" extrusionOk="0">
                  <a:moveTo>
                    <a:pt x="5578" y="1"/>
                  </a:moveTo>
                  <a:cubicBezTo>
                    <a:pt x="5024" y="1"/>
                    <a:pt x="4452" y="212"/>
                    <a:pt x="4011" y="563"/>
                  </a:cubicBezTo>
                  <a:cubicBezTo>
                    <a:pt x="3290" y="1147"/>
                    <a:pt x="2871" y="2038"/>
                    <a:pt x="2595" y="2924"/>
                  </a:cubicBezTo>
                  <a:cubicBezTo>
                    <a:pt x="2314" y="3816"/>
                    <a:pt x="2149" y="4744"/>
                    <a:pt x="1788" y="5598"/>
                  </a:cubicBezTo>
                  <a:cubicBezTo>
                    <a:pt x="1433" y="6463"/>
                    <a:pt x="849" y="7275"/>
                    <a:pt x="0" y="7657"/>
                  </a:cubicBezTo>
                  <a:lnTo>
                    <a:pt x="260" y="9047"/>
                  </a:lnTo>
                  <a:cubicBezTo>
                    <a:pt x="1454" y="8198"/>
                    <a:pt x="2430" y="7079"/>
                    <a:pt x="2892" y="5699"/>
                  </a:cubicBezTo>
                  <a:cubicBezTo>
                    <a:pt x="3147" y="4940"/>
                    <a:pt x="3232" y="4145"/>
                    <a:pt x="3428" y="3375"/>
                  </a:cubicBezTo>
                  <a:cubicBezTo>
                    <a:pt x="3629" y="2606"/>
                    <a:pt x="3953" y="1831"/>
                    <a:pt x="4569" y="1332"/>
                  </a:cubicBezTo>
                  <a:cubicBezTo>
                    <a:pt x="4922" y="1043"/>
                    <a:pt x="5389" y="875"/>
                    <a:pt x="5841" y="875"/>
                  </a:cubicBezTo>
                  <a:cubicBezTo>
                    <a:pt x="6176" y="875"/>
                    <a:pt x="6504" y="968"/>
                    <a:pt x="6770" y="1173"/>
                  </a:cubicBezTo>
                  <a:cubicBezTo>
                    <a:pt x="7052" y="1396"/>
                    <a:pt x="7237" y="1704"/>
                    <a:pt x="7503" y="1937"/>
                  </a:cubicBezTo>
                  <a:cubicBezTo>
                    <a:pt x="7677" y="2091"/>
                    <a:pt x="7914" y="2203"/>
                    <a:pt x="8138" y="2203"/>
                  </a:cubicBezTo>
                  <a:cubicBezTo>
                    <a:pt x="8255" y="2203"/>
                    <a:pt x="8368" y="2173"/>
                    <a:pt x="8468" y="2102"/>
                  </a:cubicBezTo>
                  <a:cubicBezTo>
                    <a:pt x="8617" y="2006"/>
                    <a:pt x="8681" y="1852"/>
                    <a:pt x="8702" y="1677"/>
                  </a:cubicBezTo>
                  <a:lnTo>
                    <a:pt x="8702" y="1677"/>
                  </a:lnTo>
                  <a:cubicBezTo>
                    <a:pt x="8664" y="1681"/>
                    <a:pt x="8625" y="1683"/>
                    <a:pt x="8586" y="1683"/>
                  </a:cubicBezTo>
                  <a:cubicBezTo>
                    <a:pt x="8302" y="1683"/>
                    <a:pt x="7996" y="1584"/>
                    <a:pt x="7768" y="1407"/>
                  </a:cubicBezTo>
                  <a:cubicBezTo>
                    <a:pt x="7343" y="1083"/>
                    <a:pt x="7057" y="600"/>
                    <a:pt x="6611" y="298"/>
                  </a:cubicBezTo>
                  <a:cubicBezTo>
                    <a:pt x="6303" y="93"/>
                    <a:pt x="5944" y="1"/>
                    <a:pt x="5578" y="1"/>
                  </a:cubicBezTo>
                  <a:close/>
                </a:path>
              </a:pathLst>
            </a:custGeom>
            <a:solidFill>
              <a:srgbClr val="BAA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822199" y="2696746"/>
              <a:ext cx="2328474" cy="1712198"/>
            </a:xfrm>
            <a:custGeom>
              <a:avLst/>
              <a:gdLst/>
              <a:ahLst/>
              <a:cxnLst/>
              <a:rect l="l" t="t" r="r" b="b"/>
              <a:pathLst>
                <a:path w="17536" h="12895" extrusionOk="0">
                  <a:moveTo>
                    <a:pt x="2706" y="0"/>
                  </a:moveTo>
                  <a:cubicBezTo>
                    <a:pt x="2706" y="0"/>
                    <a:pt x="1725" y="4738"/>
                    <a:pt x="2706" y="7948"/>
                  </a:cubicBezTo>
                  <a:cubicBezTo>
                    <a:pt x="2706" y="7948"/>
                    <a:pt x="2298" y="7677"/>
                    <a:pt x="1915" y="7677"/>
                  </a:cubicBezTo>
                  <a:cubicBezTo>
                    <a:pt x="1602" y="7677"/>
                    <a:pt x="1307" y="7859"/>
                    <a:pt x="1268" y="8521"/>
                  </a:cubicBezTo>
                  <a:cubicBezTo>
                    <a:pt x="1189" y="9996"/>
                    <a:pt x="1937" y="10978"/>
                    <a:pt x="1985" y="11376"/>
                  </a:cubicBezTo>
                  <a:cubicBezTo>
                    <a:pt x="2027" y="11779"/>
                    <a:pt x="0" y="11689"/>
                    <a:pt x="536" y="12755"/>
                  </a:cubicBezTo>
                  <a:cubicBezTo>
                    <a:pt x="589" y="12859"/>
                    <a:pt x="1521" y="12894"/>
                    <a:pt x="2739" y="12894"/>
                  </a:cubicBezTo>
                  <a:cubicBezTo>
                    <a:pt x="5176" y="12894"/>
                    <a:pt x="8760" y="12755"/>
                    <a:pt x="8760" y="12755"/>
                  </a:cubicBezTo>
                  <a:cubicBezTo>
                    <a:pt x="8760" y="12755"/>
                    <a:pt x="12347" y="12894"/>
                    <a:pt x="14783" y="12894"/>
                  </a:cubicBezTo>
                  <a:cubicBezTo>
                    <a:pt x="16002" y="12894"/>
                    <a:pt x="16933" y="12859"/>
                    <a:pt x="16984" y="12755"/>
                  </a:cubicBezTo>
                  <a:cubicBezTo>
                    <a:pt x="17536" y="11694"/>
                    <a:pt x="15498" y="11779"/>
                    <a:pt x="15551" y="11376"/>
                  </a:cubicBezTo>
                  <a:cubicBezTo>
                    <a:pt x="15599" y="10972"/>
                    <a:pt x="16347" y="9996"/>
                    <a:pt x="16268" y="8521"/>
                  </a:cubicBezTo>
                  <a:cubicBezTo>
                    <a:pt x="16232" y="7859"/>
                    <a:pt x="15937" y="7677"/>
                    <a:pt x="15623" y="7677"/>
                  </a:cubicBezTo>
                  <a:cubicBezTo>
                    <a:pt x="15240" y="7677"/>
                    <a:pt x="14830" y="7948"/>
                    <a:pt x="14830" y="7948"/>
                  </a:cubicBezTo>
                  <a:cubicBezTo>
                    <a:pt x="15811" y="4738"/>
                    <a:pt x="14830" y="0"/>
                    <a:pt x="14830" y="0"/>
                  </a:cubicBezTo>
                  <a:lnTo>
                    <a:pt x="8765" y="600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AA9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1155347" y="2618936"/>
              <a:ext cx="826571" cy="1875385"/>
            </a:xfrm>
            <a:custGeom>
              <a:avLst/>
              <a:gdLst/>
              <a:ahLst/>
              <a:cxnLst/>
              <a:rect l="l" t="t" r="r" b="b"/>
              <a:pathLst>
                <a:path w="6225" h="14124" extrusionOk="0">
                  <a:moveTo>
                    <a:pt x="1537" y="1"/>
                  </a:moveTo>
                  <a:cubicBezTo>
                    <a:pt x="1034" y="1"/>
                    <a:pt x="659" y="282"/>
                    <a:pt x="537" y="1016"/>
                  </a:cubicBezTo>
                  <a:cubicBezTo>
                    <a:pt x="1" y="4167"/>
                    <a:pt x="1725" y="9287"/>
                    <a:pt x="2320" y="9940"/>
                  </a:cubicBezTo>
                  <a:cubicBezTo>
                    <a:pt x="2919" y="10587"/>
                    <a:pt x="2617" y="12911"/>
                    <a:pt x="2617" y="12911"/>
                  </a:cubicBezTo>
                  <a:cubicBezTo>
                    <a:pt x="2081" y="12911"/>
                    <a:pt x="1603" y="13330"/>
                    <a:pt x="1784" y="13803"/>
                  </a:cubicBezTo>
                  <a:cubicBezTo>
                    <a:pt x="1859" y="14017"/>
                    <a:pt x="2408" y="14124"/>
                    <a:pt x="3001" y="14124"/>
                  </a:cubicBezTo>
                  <a:cubicBezTo>
                    <a:pt x="3741" y="14124"/>
                    <a:pt x="4552" y="13958"/>
                    <a:pt x="4596" y="13628"/>
                  </a:cubicBezTo>
                  <a:cubicBezTo>
                    <a:pt x="4712" y="12736"/>
                    <a:pt x="5047" y="8094"/>
                    <a:pt x="6225" y="8094"/>
                  </a:cubicBezTo>
                  <a:lnTo>
                    <a:pt x="6225" y="3043"/>
                  </a:lnTo>
                  <a:cubicBezTo>
                    <a:pt x="6225" y="3043"/>
                    <a:pt x="3189" y="1"/>
                    <a:pt x="1537" y="1"/>
                  </a:cubicBezTo>
                  <a:close/>
                </a:path>
              </a:pathLst>
            </a:custGeom>
            <a:solidFill>
              <a:srgbClr val="D0B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1501375" y="4283877"/>
              <a:ext cx="101579" cy="66390"/>
            </a:xfrm>
            <a:custGeom>
              <a:avLst/>
              <a:gdLst/>
              <a:ahLst/>
              <a:cxnLst/>
              <a:rect l="l" t="t" r="r" b="b"/>
              <a:pathLst>
                <a:path w="765" h="500" extrusionOk="0">
                  <a:moveTo>
                    <a:pt x="37" y="1"/>
                  </a:moveTo>
                  <a:cubicBezTo>
                    <a:pt x="21" y="234"/>
                    <a:pt x="0" y="378"/>
                    <a:pt x="0" y="378"/>
                  </a:cubicBezTo>
                  <a:cubicBezTo>
                    <a:pt x="0" y="378"/>
                    <a:pt x="113" y="353"/>
                    <a:pt x="262" y="353"/>
                  </a:cubicBezTo>
                  <a:cubicBezTo>
                    <a:pt x="421" y="353"/>
                    <a:pt x="621" y="381"/>
                    <a:pt x="764" y="500"/>
                  </a:cubicBezTo>
                  <a:cubicBezTo>
                    <a:pt x="764" y="500"/>
                    <a:pt x="525" y="128"/>
                    <a:pt x="37" y="1"/>
                  </a:cubicBezTo>
                  <a:close/>
                </a:path>
              </a:pathLst>
            </a:custGeom>
            <a:solidFill>
              <a:srgbClr val="BAA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1532313" y="3508967"/>
              <a:ext cx="449602" cy="986157"/>
            </a:xfrm>
            <a:custGeom>
              <a:avLst/>
              <a:gdLst/>
              <a:ahLst/>
              <a:cxnLst/>
              <a:rect l="l" t="t" r="r" b="b"/>
              <a:pathLst>
                <a:path w="3386" h="7427" extrusionOk="0">
                  <a:moveTo>
                    <a:pt x="3386" y="1"/>
                  </a:moveTo>
                  <a:cubicBezTo>
                    <a:pt x="3386" y="1"/>
                    <a:pt x="1778" y="579"/>
                    <a:pt x="1603" y="1698"/>
                  </a:cubicBezTo>
                  <a:cubicBezTo>
                    <a:pt x="1422" y="2813"/>
                    <a:pt x="1157" y="5577"/>
                    <a:pt x="1109" y="6378"/>
                  </a:cubicBezTo>
                  <a:cubicBezTo>
                    <a:pt x="1078" y="6930"/>
                    <a:pt x="531" y="7291"/>
                    <a:pt x="1" y="7423"/>
                  </a:cubicBezTo>
                  <a:cubicBezTo>
                    <a:pt x="56" y="7425"/>
                    <a:pt x="112" y="7426"/>
                    <a:pt x="169" y="7426"/>
                  </a:cubicBezTo>
                  <a:cubicBezTo>
                    <a:pt x="908" y="7426"/>
                    <a:pt x="1712" y="7265"/>
                    <a:pt x="1757" y="6930"/>
                  </a:cubicBezTo>
                  <a:cubicBezTo>
                    <a:pt x="1873" y="6038"/>
                    <a:pt x="2213" y="1396"/>
                    <a:pt x="3386" y="1396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BAA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1437905" y="4333935"/>
              <a:ext cx="63603" cy="16332"/>
            </a:xfrm>
            <a:custGeom>
              <a:avLst/>
              <a:gdLst/>
              <a:ahLst/>
              <a:cxnLst/>
              <a:rect l="l" t="t" r="r" b="b"/>
              <a:pathLst>
                <a:path w="479" h="123" extrusionOk="0">
                  <a:moveTo>
                    <a:pt x="478" y="1"/>
                  </a:moveTo>
                  <a:cubicBezTo>
                    <a:pt x="303" y="1"/>
                    <a:pt x="138" y="48"/>
                    <a:pt x="1" y="123"/>
                  </a:cubicBezTo>
                  <a:lnTo>
                    <a:pt x="478" y="1"/>
                  </a:lnTo>
                  <a:close/>
                </a:path>
              </a:pathLst>
            </a:custGeom>
            <a:solidFill>
              <a:srgbClr val="BAA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1983238" y="2618936"/>
              <a:ext cx="826438" cy="1875385"/>
            </a:xfrm>
            <a:custGeom>
              <a:avLst/>
              <a:gdLst/>
              <a:ahLst/>
              <a:cxnLst/>
              <a:rect l="l" t="t" r="r" b="b"/>
              <a:pathLst>
                <a:path w="6224" h="14124" extrusionOk="0">
                  <a:moveTo>
                    <a:pt x="4686" y="1"/>
                  </a:moveTo>
                  <a:cubicBezTo>
                    <a:pt x="3033" y="1"/>
                    <a:pt x="0" y="3043"/>
                    <a:pt x="0" y="3043"/>
                  </a:cubicBezTo>
                  <a:lnTo>
                    <a:pt x="0" y="8094"/>
                  </a:lnTo>
                  <a:cubicBezTo>
                    <a:pt x="1178" y="8094"/>
                    <a:pt x="1512" y="12736"/>
                    <a:pt x="1629" y="13628"/>
                  </a:cubicBezTo>
                  <a:cubicBezTo>
                    <a:pt x="1673" y="13958"/>
                    <a:pt x="2482" y="14124"/>
                    <a:pt x="3222" y="14124"/>
                  </a:cubicBezTo>
                  <a:cubicBezTo>
                    <a:pt x="3814" y="14124"/>
                    <a:pt x="4363" y="14017"/>
                    <a:pt x="4441" y="13803"/>
                  </a:cubicBezTo>
                  <a:cubicBezTo>
                    <a:pt x="4621" y="13330"/>
                    <a:pt x="4144" y="12911"/>
                    <a:pt x="3608" y="12911"/>
                  </a:cubicBezTo>
                  <a:cubicBezTo>
                    <a:pt x="3608" y="12911"/>
                    <a:pt x="3306" y="10587"/>
                    <a:pt x="3905" y="9940"/>
                  </a:cubicBezTo>
                  <a:cubicBezTo>
                    <a:pt x="4499" y="9282"/>
                    <a:pt x="6224" y="4167"/>
                    <a:pt x="5688" y="1016"/>
                  </a:cubicBezTo>
                  <a:cubicBezTo>
                    <a:pt x="5564" y="282"/>
                    <a:pt x="5189" y="1"/>
                    <a:pt x="4686" y="1"/>
                  </a:cubicBezTo>
                  <a:close/>
                </a:path>
              </a:pathLst>
            </a:custGeom>
            <a:solidFill>
              <a:srgbClr val="D0B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2362195" y="4283877"/>
              <a:ext cx="101579" cy="66390"/>
            </a:xfrm>
            <a:custGeom>
              <a:avLst/>
              <a:gdLst/>
              <a:ahLst/>
              <a:cxnLst/>
              <a:rect l="l" t="t" r="r" b="b"/>
              <a:pathLst>
                <a:path w="765" h="500" extrusionOk="0">
                  <a:moveTo>
                    <a:pt x="728" y="1"/>
                  </a:moveTo>
                  <a:cubicBezTo>
                    <a:pt x="239" y="128"/>
                    <a:pt x="1" y="500"/>
                    <a:pt x="1" y="500"/>
                  </a:cubicBezTo>
                  <a:cubicBezTo>
                    <a:pt x="138" y="381"/>
                    <a:pt x="338" y="353"/>
                    <a:pt x="499" y="353"/>
                  </a:cubicBezTo>
                  <a:cubicBezTo>
                    <a:pt x="649" y="353"/>
                    <a:pt x="765" y="378"/>
                    <a:pt x="765" y="378"/>
                  </a:cubicBezTo>
                  <a:cubicBezTo>
                    <a:pt x="765" y="378"/>
                    <a:pt x="743" y="234"/>
                    <a:pt x="728" y="1"/>
                  </a:cubicBezTo>
                  <a:close/>
                </a:path>
              </a:pathLst>
            </a:custGeom>
            <a:solidFill>
              <a:srgbClr val="BAA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1983238" y="3508967"/>
              <a:ext cx="449602" cy="986157"/>
            </a:xfrm>
            <a:custGeom>
              <a:avLst/>
              <a:gdLst/>
              <a:ahLst/>
              <a:cxnLst/>
              <a:rect l="l" t="t" r="r" b="b"/>
              <a:pathLst>
                <a:path w="3386" h="7427" extrusionOk="0">
                  <a:moveTo>
                    <a:pt x="0" y="1"/>
                  </a:moveTo>
                  <a:lnTo>
                    <a:pt x="0" y="1396"/>
                  </a:lnTo>
                  <a:cubicBezTo>
                    <a:pt x="1173" y="1396"/>
                    <a:pt x="1512" y="6038"/>
                    <a:pt x="1629" y="6930"/>
                  </a:cubicBezTo>
                  <a:cubicBezTo>
                    <a:pt x="1673" y="7265"/>
                    <a:pt x="2478" y="7426"/>
                    <a:pt x="3217" y="7426"/>
                  </a:cubicBezTo>
                  <a:cubicBezTo>
                    <a:pt x="3273" y="7426"/>
                    <a:pt x="3330" y="7425"/>
                    <a:pt x="3385" y="7423"/>
                  </a:cubicBezTo>
                  <a:cubicBezTo>
                    <a:pt x="2855" y="7291"/>
                    <a:pt x="2308" y="6930"/>
                    <a:pt x="2271" y="6378"/>
                  </a:cubicBezTo>
                  <a:cubicBezTo>
                    <a:pt x="2229" y="5577"/>
                    <a:pt x="1963" y="2813"/>
                    <a:pt x="1783" y="1698"/>
                  </a:cubicBezTo>
                  <a:cubicBezTo>
                    <a:pt x="1608" y="57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BAA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2462976" y="4333935"/>
              <a:ext cx="63470" cy="16332"/>
            </a:xfrm>
            <a:custGeom>
              <a:avLst/>
              <a:gdLst/>
              <a:ahLst/>
              <a:cxnLst/>
              <a:rect l="l" t="t" r="r" b="b"/>
              <a:pathLst>
                <a:path w="478" h="123" extrusionOk="0">
                  <a:moveTo>
                    <a:pt x="0" y="1"/>
                  </a:moveTo>
                  <a:lnTo>
                    <a:pt x="478" y="123"/>
                  </a:lnTo>
                  <a:cubicBezTo>
                    <a:pt x="335" y="48"/>
                    <a:pt x="170" y="1"/>
                    <a:pt x="0" y="1"/>
                  </a:cubicBezTo>
                  <a:close/>
                </a:path>
              </a:pathLst>
            </a:custGeom>
            <a:solidFill>
              <a:srgbClr val="81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1085637" y="2489076"/>
              <a:ext cx="1843154" cy="865726"/>
            </a:xfrm>
            <a:custGeom>
              <a:avLst/>
              <a:gdLst/>
              <a:ahLst/>
              <a:cxnLst/>
              <a:rect l="l" t="t" r="r" b="b"/>
              <a:pathLst>
                <a:path w="13881" h="6520" extrusionOk="0">
                  <a:moveTo>
                    <a:pt x="9638" y="0"/>
                  </a:moveTo>
                  <a:cubicBezTo>
                    <a:pt x="5841" y="0"/>
                    <a:pt x="404" y="1299"/>
                    <a:pt x="404" y="1299"/>
                  </a:cubicBezTo>
                  <a:cubicBezTo>
                    <a:pt x="404" y="1299"/>
                    <a:pt x="1" y="3840"/>
                    <a:pt x="2415" y="5002"/>
                  </a:cubicBezTo>
                  <a:cubicBezTo>
                    <a:pt x="2415" y="5002"/>
                    <a:pt x="2234" y="4641"/>
                    <a:pt x="2012" y="4334"/>
                  </a:cubicBezTo>
                  <a:lnTo>
                    <a:pt x="2012" y="4334"/>
                  </a:lnTo>
                  <a:cubicBezTo>
                    <a:pt x="2012" y="4334"/>
                    <a:pt x="3662" y="5448"/>
                    <a:pt x="4956" y="5623"/>
                  </a:cubicBezTo>
                  <a:cubicBezTo>
                    <a:pt x="4956" y="5623"/>
                    <a:pt x="4743" y="5162"/>
                    <a:pt x="4568" y="5067"/>
                  </a:cubicBezTo>
                  <a:lnTo>
                    <a:pt x="4568" y="5067"/>
                  </a:lnTo>
                  <a:cubicBezTo>
                    <a:pt x="4879" y="5161"/>
                    <a:pt x="6346" y="5644"/>
                    <a:pt x="6787" y="6520"/>
                  </a:cubicBezTo>
                  <a:cubicBezTo>
                    <a:pt x="6787" y="6520"/>
                    <a:pt x="7227" y="5490"/>
                    <a:pt x="8569" y="5273"/>
                  </a:cubicBezTo>
                  <a:lnTo>
                    <a:pt x="8569" y="5273"/>
                  </a:lnTo>
                  <a:cubicBezTo>
                    <a:pt x="8569" y="5273"/>
                    <a:pt x="8569" y="5766"/>
                    <a:pt x="8124" y="5899"/>
                  </a:cubicBezTo>
                  <a:cubicBezTo>
                    <a:pt x="8124" y="5899"/>
                    <a:pt x="10172" y="5490"/>
                    <a:pt x="11249" y="4339"/>
                  </a:cubicBezTo>
                  <a:lnTo>
                    <a:pt x="11249" y="4339"/>
                  </a:lnTo>
                  <a:cubicBezTo>
                    <a:pt x="11249" y="4339"/>
                    <a:pt x="11164" y="4827"/>
                    <a:pt x="10888" y="5140"/>
                  </a:cubicBezTo>
                  <a:cubicBezTo>
                    <a:pt x="10888" y="5140"/>
                    <a:pt x="13880" y="4111"/>
                    <a:pt x="13212" y="1262"/>
                  </a:cubicBezTo>
                  <a:cubicBezTo>
                    <a:pt x="12987" y="317"/>
                    <a:pt x="11513" y="0"/>
                    <a:pt x="9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1142069" y="1244255"/>
              <a:ext cx="606683" cy="669875"/>
            </a:xfrm>
            <a:custGeom>
              <a:avLst/>
              <a:gdLst/>
              <a:ahLst/>
              <a:cxnLst/>
              <a:rect l="l" t="t" r="r" b="b"/>
              <a:pathLst>
                <a:path w="4569" h="5045" extrusionOk="0">
                  <a:moveTo>
                    <a:pt x="868" y="0"/>
                  </a:moveTo>
                  <a:cubicBezTo>
                    <a:pt x="784" y="0"/>
                    <a:pt x="701" y="15"/>
                    <a:pt x="621" y="52"/>
                  </a:cubicBezTo>
                  <a:cubicBezTo>
                    <a:pt x="313" y="190"/>
                    <a:pt x="212" y="582"/>
                    <a:pt x="165" y="927"/>
                  </a:cubicBezTo>
                  <a:cubicBezTo>
                    <a:pt x="0" y="2296"/>
                    <a:pt x="112" y="3713"/>
                    <a:pt x="499" y="5044"/>
                  </a:cubicBezTo>
                  <a:cubicBezTo>
                    <a:pt x="2107" y="4710"/>
                    <a:pt x="3120" y="3108"/>
                    <a:pt x="4568" y="2323"/>
                  </a:cubicBezTo>
                  <a:cubicBezTo>
                    <a:pt x="3656" y="1484"/>
                    <a:pt x="2611" y="768"/>
                    <a:pt x="1491" y="195"/>
                  </a:cubicBezTo>
                  <a:cubicBezTo>
                    <a:pt x="1297" y="96"/>
                    <a:pt x="1079" y="0"/>
                    <a:pt x="868" y="0"/>
                  </a:cubicBezTo>
                  <a:close/>
                </a:path>
              </a:pathLst>
            </a:custGeom>
            <a:solidFill>
              <a:srgbClr val="BAA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1259713" y="1396953"/>
              <a:ext cx="374845" cy="407236"/>
            </a:xfrm>
            <a:custGeom>
              <a:avLst/>
              <a:gdLst/>
              <a:ahLst/>
              <a:cxnLst/>
              <a:rect l="l" t="t" r="r" b="b"/>
              <a:pathLst>
                <a:path w="2823" h="3067" extrusionOk="0">
                  <a:moveTo>
                    <a:pt x="453" y="1"/>
                  </a:moveTo>
                  <a:cubicBezTo>
                    <a:pt x="383" y="1"/>
                    <a:pt x="317" y="18"/>
                    <a:pt x="260" y="64"/>
                  </a:cubicBezTo>
                  <a:cubicBezTo>
                    <a:pt x="149" y="149"/>
                    <a:pt x="117" y="302"/>
                    <a:pt x="96" y="446"/>
                  </a:cubicBezTo>
                  <a:cubicBezTo>
                    <a:pt x="0" y="1183"/>
                    <a:pt x="48" y="1937"/>
                    <a:pt x="239" y="2663"/>
                  </a:cubicBezTo>
                  <a:cubicBezTo>
                    <a:pt x="281" y="2801"/>
                    <a:pt x="329" y="2945"/>
                    <a:pt x="446" y="3019"/>
                  </a:cubicBezTo>
                  <a:cubicBezTo>
                    <a:pt x="500" y="3052"/>
                    <a:pt x="557" y="3066"/>
                    <a:pt x="616" y="3066"/>
                  </a:cubicBezTo>
                  <a:cubicBezTo>
                    <a:pt x="783" y="3066"/>
                    <a:pt x="963" y="2952"/>
                    <a:pt x="1104" y="2839"/>
                  </a:cubicBezTo>
                  <a:cubicBezTo>
                    <a:pt x="1560" y="2478"/>
                    <a:pt x="2356" y="1767"/>
                    <a:pt x="2823" y="1401"/>
                  </a:cubicBezTo>
                  <a:cubicBezTo>
                    <a:pt x="2213" y="881"/>
                    <a:pt x="1534" y="440"/>
                    <a:pt x="812" y="101"/>
                  </a:cubicBezTo>
                  <a:cubicBezTo>
                    <a:pt x="699" y="51"/>
                    <a:pt x="571" y="1"/>
                    <a:pt x="453" y="1"/>
                  </a:cubicBezTo>
                  <a:close/>
                </a:path>
              </a:pathLst>
            </a:custGeom>
            <a:solidFill>
              <a:srgbClr val="D6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2262875" y="1244255"/>
              <a:ext cx="606683" cy="669875"/>
            </a:xfrm>
            <a:custGeom>
              <a:avLst/>
              <a:gdLst/>
              <a:ahLst/>
              <a:cxnLst/>
              <a:rect l="l" t="t" r="r" b="b"/>
              <a:pathLst>
                <a:path w="4569" h="5045" extrusionOk="0">
                  <a:moveTo>
                    <a:pt x="3701" y="0"/>
                  </a:moveTo>
                  <a:cubicBezTo>
                    <a:pt x="3489" y="0"/>
                    <a:pt x="3271" y="96"/>
                    <a:pt x="3078" y="195"/>
                  </a:cubicBezTo>
                  <a:cubicBezTo>
                    <a:pt x="1958" y="768"/>
                    <a:pt x="918" y="1484"/>
                    <a:pt x="1" y="2323"/>
                  </a:cubicBezTo>
                  <a:cubicBezTo>
                    <a:pt x="1449" y="3108"/>
                    <a:pt x="2462" y="4710"/>
                    <a:pt x="4075" y="5044"/>
                  </a:cubicBezTo>
                  <a:cubicBezTo>
                    <a:pt x="4457" y="3713"/>
                    <a:pt x="4569" y="2296"/>
                    <a:pt x="4404" y="927"/>
                  </a:cubicBezTo>
                  <a:cubicBezTo>
                    <a:pt x="4357" y="582"/>
                    <a:pt x="4261" y="190"/>
                    <a:pt x="3948" y="52"/>
                  </a:cubicBezTo>
                  <a:cubicBezTo>
                    <a:pt x="3868" y="15"/>
                    <a:pt x="3785" y="0"/>
                    <a:pt x="3701" y="0"/>
                  </a:cubicBezTo>
                  <a:close/>
                </a:path>
              </a:pathLst>
            </a:custGeom>
            <a:solidFill>
              <a:srgbClr val="BAA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2377731" y="1396953"/>
              <a:ext cx="374181" cy="407236"/>
            </a:xfrm>
            <a:custGeom>
              <a:avLst/>
              <a:gdLst/>
              <a:ahLst/>
              <a:cxnLst/>
              <a:rect l="l" t="t" r="r" b="b"/>
              <a:pathLst>
                <a:path w="2818" h="3067" extrusionOk="0">
                  <a:moveTo>
                    <a:pt x="2365" y="1"/>
                  </a:moveTo>
                  <a:cubicBezTo>
                    <a:pt x="2247" y="1"/>
                    <a:pt x="2119" y="51"/>
                    <a:pt x="2006" y="101"/>
                  </a:cubicBezTo>
                  <a:cubicBezTo>
                    <a:pt x="1284" y="440"/>
                    <a:pt x="611" y="881"/>
                    <a:pt x="0" y="1401"/>
                  </a:cubicBezTo>
                  <a:cubicBezTo>
                    <a:pt x="462" y="1767"/>
                    <a:pt x="1258" y="2478"/>
                    <a:pt x="1714" y="2839"/>
                  </a:cubicBezTo>
                  <a:cubicBezTo>
                    <a:pt x="1859" y="2952"/>
                    <a:pt x="2036" y="3066"/>
                    <a:pt x="2203" y="3066"/>
                  </a:cubicBezTo>
                  <a:cubicBezTo>
                    <a:pt x="2261" y="3066"/>
                    <a:pt x="2318" y="3052"/>
                    <a:pt x="2372" y="3019"/>
                  </a:cubicBezTo>
                  <a:cubicBezTo>
                    <a:pt x="2494" y="2945"/>
                    <a:pt x="2537" y="2801"/>
                    <a:pt x="2579" y="2663"/>
                  </a:cubicBezTo>
                  <a:cubicBezTo>
                    <a:pt x="2770" y="1937"/>
                    <a:pt x="2818" y="1183"/>
                    <a:pt x="2722" y="446"/>
                  </a:cubicBezTo>
                  <a:cubicBezTo>
                    <a:pt x="2706" y="302"/>
                    <a:pt x="2669" y="149"/>
                    <a:pt x="2558" y="64"/>
                  </a:cubicBezTo>
                  <a:cubicBezTo>
                    <a:pt x="2501" y="18"/>
                    <a:pt x="2435" y="1"/>
                    <a:pt x="2365" y="1"/>
                  </a:cubicBezTo>
                  <a:close/>
                </a:path>
              </a:pathLst>
            </a:custGeom>
            <a:solidFill>
              <a:srgbClr val="D6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899610" y="1455376"/>
              <a:ext cx="2181351" cy="1649393"/>
            </a:xfrm>
            <a:custGeom>
              <a:avLst/>
              <a:gdLst/>
              <a:ahLst/>
              <a:cxnLst/>
              <a:rect l="l" t="t" r="r" b="b"/>
              <a:pathLst>
                <a:path w="16428" h="12422" extrusionOk="0">
                  <a:moveTo>
                    <a:pt x="8214" y="0"/>
                  </a:moveTo>
                  <a:cubicBezTo>
                    <a:pt x="2208" y="0"/>
                    <a:pt x="1" y="6113"/>
                    <a:pt x="1476" y="8792"/>
                  </a:cubicBezTo>
                  <a:cubicBezTo>
                    <a:pt x="2946" y="11477"/>
                    <a:pt x="6002" y="12421"/>
                    <a:pt x="8214" y="12421"/>
                  </a:cubicBezTo>
                  <a:cubicBezTo>
                    <a:pt x="10421" y="12421"/>
                    <a:pt x="13478" y="11477"/>
                    <a:pt x="14952" y="8792"/>
                  </a:cubicBezTo>
                  <a:cubicBezTo>
                    <a:pt x="16427" y="6113"/>
                    <a:pt x="14215" y="0"/>
                    <a:pt x="8214" y="0"/>
                  </a:cubicBezTo>
                  <a:close/>
                </a:path>
              </a:pathLst>
            </a:custGeom>
            <a:solidFill>
              <a:srgbClr val="D0B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1599235" y="1347691"/>
              <a:ext cx="829359" cy="217626"/>
            </a:xfrm>
            <a:custGeom>
              <a:avLst/>
              <a:gdLst/>
              <a:ahLst/>
              <a:cxnLst/>
              <a:rect l="l" t="t" r="r" b="b"/>
              <a:pathLst>
                <a:path w="6246" h="1639" extrusionOk="0">
                  <a:moveTo>
                    <a:pt x="4146" y="1"/>
                  </a:moveTo>
                  <a:cubicBezTo>
                    <a:pt x="2786" y="1"/>
                    <a:pt x="1460" y="1188"/>
                    <a:pt x="1460" y="1188"/>
                  </a:cubicBezTo>
                  <a:cubicBezTo>
                    <a:pt x="1937" y="509"/>
                    <a:pt x="1460" y="127"/>
                    <a:pt x="1460" y="127"/>
                  </a:cubicBezTo>
                  <a:cubicBezTo>
                    <a:pt x="982" y="986"/>
                    <a:pt x="1" y="1406"/>
                    <a:pt x="1" y="1406"/>
                  </a:cubicBezTo>
                  <a:cubicBezTo>
                    <a:pt x="116" y="1480"/>
                    <a:pt x="485" y="1506"/>
                    <a:pt x="931" y="1506"/>
                  </a:cubicBezTo>
                  <a:cubicBezTo>
                    <a:pt x="1841" y="1506"/>
                    <a:pt x="3067" y="1400"/>
                    <a:pt x="3067" y="1400"/>
                  </a:cubicBezTo>
                  <a:cubicBezTo>
                    <a:pt x="3067" y="1400"/>
                    <a:pt x="3819" y="1638"/>
                    <a:pt x="4541" y="1638"/>
                  </a:cubicBezTo>
                  <a:cubicBezTo>
                    <a:pt x="4902" y="1638"/>
                    <a:pt x="5255" y="1579"/>
                    <a:pt x="5503" y="1400"/>
                  </a:cubicBezTo>
                  <a:cubicBezTo>
                    <a:pt x="6245" y="870"/>
                    <a:pt x="6129" y="345"/>
                    <a:pt x="6129" y="344"/>
                  </a:cubicBezTo>
                  <a:lnTo>
                    <a:pt x="6129" y="344"/>
                  </a:lnTo>
                  <a:cubicBezTo>
                    <a:pt x="5648" y="772"/>
                    <a:pt x="5062" y="878"/>
                    <a:pt x="4597" y="878"/>
                  </a:cubicBezTo>
                  <a:cubicBezTo>
                    <a:pt x="4139" y="878"/>
                    <a:pt x="3799" y="774"/>
                    <a:pt x="3799" y="774"/>
                  </a:cubicBezTo>
                  <a:cubicBezTo>
                    <a:pt x="4022" y="153"/>
                    <a:pt x="4282" y="5"/>
                    <a:pt x="4282" y="5"/>
                  </a:cubicBezTo>
                  <a:cubicBezTo>
                    <a:pt x="4237" y="2"/>
                    <a:pt x="4191" y="1"/>
                    <a:pt x="4146" y="1"/>
                  </a:cubicBezTo>
                  <a:close/>
                </a:path>
              </a:pathLst>
            </a:custGeom>
            <a:solidFill>
              <a:srgbClr val="D0B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1079263" y="1978002"/>
              <a:ext cx="1820581" cy="1127435"/>
            </a:xfrm>
            <a:custGeom>
              <a:avLst/>
              <a:gdLst/>
              <a:ahLst/>
              <a:cxnLst/>
              <a:rect l="l" t="t" r="r" b="b"/>
              <a:pathLst>
                <a:path w="13711" h="8491" extrusionOk="0">
                  <a:moveTo>
                    <a:pt x="6707" y="0"/>
                  </a:moveTo>
                  <a:cubicBezTo>
                    <a:pt x="6695" y="0"/>
                    <a:pt x="6682" y="1"/>
                    <a:pt x="6670" y="1"/>
                  </a:cubicBezTo>
                  <a:cubicBezTo>
                    <a:pt x="6124" y="38"/>
                    <a:pt x="5752" y="553"/>
                    <a:pt x="5450" y="1020"/>
                  </a:cubicBezTo>
                  <a:cubicBezTo>
                    <a:pt x="4744" y="2134"/>
                    <a:pt x="3980" y="3275"/>
                    <a:pt x="2850" y="3965"/>
                  </a:cubicBezTo>
                  <a:cubicBezTo>
                    <a:pt x="2134" y="4406"/>
                    <a:pt x="1291" y="4633"/>
                    <a:pt x="449" y="4633"/>
                  </a:cubicBezTo>
                  <a:cubicBezTo>
                    <a:pt x="299" y="4633"/>
                    <a:pt x="150" y="4626"/>
                    <a:pt x="1" y="4612"/>
                  </a:cubicBezTo>
                  <a:lnTo>
                    <a:pt x="1" y="4612"/>
                  </a:lnTo>
                  <a:cubicBezTo>
                    <a:pt x="43" y="4697"/>
                    <a:pt x="81" y="4782"/>
                    <a:pt x="123" y="4867"/>
                  </a:cubicBezTo>
                  <a:cubicBezTo>
                    <a:pt x="1593" y="7551"/>
                    <a:pt x="4649" y="8490"/>
                    <a:pt x="6861" y="8490"/>
                  </a:cubicBezTo>
                  <a:cubicBezTo>
                    <a:pt x="9068" y="8490"/>
                    <a:pt x="12125" y="7551"/>
                    <a:pt x="13594" y="4867"/>
                  </a:cubicBezTo>
                  <a:cubicBezTo>
                    <a:pt x="13637" y="4792"/>
                    <a:pt x="13668" y="4718"/>
                    <a:pt x="13711" y="4638"/>
                  </a:cubicBezTo>
                  <a:lnTo>
                    <a:pt x="13711" y="4638"/>
                  </a:lnTo>
                  <a:cubicBezTo>
                    <a:pt x="13648" y="4641"/>
                    <a:pt x="13586" y="4642"/>
                    <a:pt x="13523" y="4642"/>
                  </a:cubicBezTo>
                  <a:cubicBezTo>
                    <a:pt x="11384" y="4642"/>
                    <a:pt x="9256" y="3416"/>
                    <a:pt x="8235" y="1524"/>
                  </a:cubicBezTo>
                  <a:cubicBezTo>
                    <a:pt x="8055" y="1184"/>
                    <a:pt x="7901" y="818"/>
                    <a:pt x="7662" y="521"/>
                  </a:cubicBezTo>
                  <a:cubicBezTo>
                    <a:pt x="7421" y="233"/>
                    <a:pt x="7080" y="0"/>
                    <a:pt x="6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1022300" y="2133090"/>
              <a:ext cx="1940351" cy="972348"/>
            </a:xfrm>
            <a:custGeom>
              <a:avLst/>
              <a:gdLst/>
              <a:ahLst/>
              <a:cxnLst/>
              <a:rect l="l" t="t" r="r" b="b"/>
              <a:pathLst>
                <a:path w="14613" h="7323" extrusionOk="0">
                  <a:moveTo>
                    <a:pt x="14214" y="0"/>
                  </a:moveTo>
                  <a:lnTo>
                    <a:pt x="14214" y="0"/>
                  </a:lnTo>
                  <a:cubicBezTo>
                    <a:pt x="13774" y="796"/>
                    <a:pt x="13047" y="1438"/>
                    <a:pt x="12230" y="1863"/>
                  </a:cubicBezTo>
                  <a:cubicBezTo>
                    <a:pt x="11163" y="2420"/>
                    <a:pt x="9954" y="2648"/>
                    <a:pt x="8765" y="2818"/>
                  </a:cubicBezTo>
                  <a:cubicBezTo>
                    <a:pt x="8626" y="2839"/>
                    <a:pt x="8483" y="2858"/>
                    <a:pt x="8343" y="2858"/>
                  </a:cubicBezTo>
                  <a:cubicBezTo>
                    <a:pt x="8237" y="2858"/>
                    <a:pt x="8133" y="2847"/>
                    <a:pt x="8033" y="2818"/>
                  </a:cubicBezTo>
                  <a:cubicBezTo>
                    <a:pt x="7794" y="2754"/>
                    <a:pt x="7566" y="2568"/>
                    <a:pt x="7540" y="2324"/>
                  </a:cubicBezTo>
                  <a:lnTo>
                    <a:pt x="6860" y="2324"/>
                  </a:lnTo>
                  <a:cubicBezTo>
                    <a:pt x="6765" y="2717"/>
                    <a:pt x="6378" y="2982"/>
                    <a:pt x="5980" y="3051"/>
                  </a:cubicBezTo>
                  <a:cubicBezTo>
                    <a:pt x="5874" y="3071"/>
                    <a:pt x="5769" y="3079"/>
                    <a:pt x="5663" y="3079"/>
                  </a:cubicBezTo>
                  <a:cubicBezTo>
                    <a:pt x="5369" y="3079"/>
                    <a:pt x="5075" y="3014"/>
                    <a:pt x="4786" y="2940"/>
                  </a:cubicBezTo>
                  <a:cubicBezTo>
                    <a:pt x="3115" y="2515"/>
                    <a:pt x="1454" y="1804"/>
                    <a:pt x="223" y="621"/>
                  </a:cubicBezTo>
                  <a:lnTo>
                    <a:pt x="223" y="621"/>
                  </a:lnTo>
                  <a:cubicBezTo>
                    <a:pt x="0" y="1778"/>
                    <a:pt x="112" y="2892"/>
                    <a:pt x="552" y="3699"/>
                  </a:cubicBezTo>
                  <a:cubicBezTo>
                    <a:pt x="2022" y="6383"/>
                    <a:pt x="5078" y="7322"/>
                    <a:pt x="7290" y="7322"/>
                  </a:cubicBezTo>
                  <a:cubicBezTo>
                    <a:pt x="9497" y="7322"/>
                    <a:pt x="12554" y="6383"/>
                    <a:pt x="14023" y="3699"/>
                  </a:cubicBezTo>
                  <a:cubicBezTo>
                    <a:pt x="14548" y="2749"/>
                    <a:pt x="14612" y="1375"/>
                    <a:pt x="14214" y="0"/>
                  </a:cubicBezTo>
                  <a:close/>
                </a:path>
              </a:pathLst>
            </a:custGeom>
            <a:solidFill>
              <a:srgbClr val="BAA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1079263" y="2441010"/>
              <a:ext cx="1820581" cy="663767"/>
            </a:xfrm>
            <a:custGeom>
              <a:avLst/>
              <a:gdLst/>
              <a:ahLst/>
              <a:cxnLst/>
              <a:rect l="l" t="t" r="r" b="b"/>
              <a:pathLst>
                <a:path w="13711" h="4999" extrusionOk="0">
                  <a:moveTo>
                    <a:pt x="6431" y="0"/>
                  </a:moveTo>
                  <a:cubicBezTo>
                    <a:pt x="6336" y="387"/>
                    <a:pt x="5949" y="653"/>
                    <a:pt x="5551" y="727"/>
                  </a:cubicBezTo>
                  <a:cubicBezTo>
                    <a:pt x="5445" y="747"/>
                    <a:pt x="5340" y="755"/>
                    <a:pt x="5234" y="755"/>
                  </a:cubicBezTo>
                  <a:cubicBezTo>
                    <a:pt x="4940" y="755"/>
                    <a:pt x="4646" y="690"/>
                    <a:pt x="4357" y="616"/>
                  </a:cubicBezTo>
                  <a:cubicBezTo>
                    <a:pt x="3959" y="515"/>
                    <a:pt x="3556" y="398"/>
                    <a:pt x="3163" y="255"/>
                  </a:cubicBezTo>
                  <a:cubicBezTo>
                    <a:pt x="3062" y="329"/>
                    <a:pt x="2962" y="409"/>
                    <a:pt x="2850" y="478"/>
                  </a:cubicBezTo>
                  <a:cubicBezTo>
                    <a:pt x="2138" y="919"/>
                    <a:pt x="1292" y="1146"/>
                    <a:pt x="449" y="1146"/>
                  </a:cubicBezTo>
                  <a:cubicBezTo>
                    <a:pt x="299" y="1146"/>
                    <a:pt x="150" y="1139"/>
                    <a:pt x="1" y="1125"/>
                  </a:cubicBezTo>
                  <a:lnTo>
                    <a:pt x="1" y="1125"/>
                  </a:lnTo>
                  <a:cubicBezTo>
                    <a:pt x="33" y="1204"/>
                    <a:pt x="75" y="1279"/>
                    <a:pt x="112" y="1353"/>
                  </a:cubicBezTo>
                  <a:cubicBezTo>
                    <a:pt x="123" y="1358"/>
                    <a:pt x="123" y="1364"/>
                    <a:pt x="128" y="1369"/>
                  </a:cubicBezTo>
                  <a:cubicBezTo>
                    <a:pt x="1598" y="4059"/>
                    <a:pt x="4659" y="4998"/>
                    <a:pt x="6867" y="4998"/>
                  </a:cubicBezTo>
                  <a:cubicBezTo>
                    <a:pt x="9074" y="4998"/>
                    <a:pt x="12130" y="4059"/>
                    <a:pt x="13605" y="1369"/>
                  </a:cubicBezTo>
                  <a:cubicBezTo>
                    <a:pt x="13642" y="1300"/>
                    <a:pt x="13674" y="1220"/>
                    <a:pt x="13711" y="1146"/>
                  </a:cubicBezTo>
                  <a:lnTo>
                    <a:pt x="13711" y="1146"/>
                  </a:lnTo>
                  <a:cubicBezTo>
                    <a:pt x="13654" y="1148"/>
                    <a:pt x="13598" y="1149"/>
                    <a:pt x="13541" y="1149"/>
                  </a:cubicBezTo>
                  <a:cubicBezTo>
                    <a:pt x="12362" y="1149"/>
                    <a:pt x="11191" y="781"/>
                    <a:pt x="10199" y="138"/>
                  </a:cubicBezTo>
                  <a:cubicBezTo>
                    <a:pt x="9588" y="297"/>
                    <a:pt x="8962" y="403"/>
                    <a:pt x="8336" y="494"/>
                  </a:cubicBezTo>
                  <a:cubicBezTo>
                    <a:pt x="8197" y="515"/>
                    <a:pt x="8054" y="534"/>
                    <a:pt x="7914" y="534"/>
                  </a:cubicBezTo>
                  <a:cubicBezTo>
                    <a:pt x="7808" y="534"/>
                    <a:pt x="7704" y="523"/>
                    <a:pt x="7604" y="494"/>
                  </a:cubicBezTo>
                  <a:cubicBezTo>
                    <a:pt x="7365" y="430"/>
                    <a:pt x="7137" y="244"/>
                    <a:pt x="711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1537226" y="2003363"/>
              <a:ext cx="182576" cy="165709"/>
            </a:xfrm>
            <a:custGeom>
              <a:avLst/>
              <a:gdLst/>
              <a:ahLst/>
              <a:cxnLst/>
              <a:rect l="l" t="t" r="r" b="b"/>
              <a:pathLst>
                <a:path w="1375" h="1248" extrusionOk="0">
                  <a:moveTo>
                    <a:pt x="687" y="0"/>
                  </a:moveTo>
                  <a:cubicBezTo>
                    <a:pt x="403" y="0"/>
                    <a:pt x="148" y="193"/>
                    <a:pt x="80" y="479"/>
                  </a:cubicBezTo>
                  <a:cubicBezTo>
                    <a:pt x="1" y="813"/>
                    <a:pt x="213" y="1153"/>
                    <a:pt x="547" y="1232"/>
                  </a:cubicBezTo>
                  <a:cubicBezTo>
                    <a:pt x="593" y="1242"/>
                    <a:pt x="639" y="1247"/>
                    <a:pt x="684" y="1247"/>
                  </a:cubicBezTo>
                  <a:cubicBezTo>
                    <a:pt x="968" y="1247"/>
                    <a:pt x="1227" y="1054"/>
                    <a:pt x="1295" y="765"/>
                  </a:cubicBezTo>
                  <a:cubicBezTo>
                    <a:pt x="1375" y="431"/>
                    <a:pt x="1168" y="97"/>
                    <a:pt x="834" y="17"/>
                  </a:cubicBezTo>
                  <a:cubicBezTo>
                    <a:pt x="785" y="6"/>
                    <a:pt x="735" y="0"/>
                    <a:pt x="687" y="0"/>
                  </a:cubicBezTo>
                  <a:close/>
                </a:path>
              </a:pathLst>
            </a:custGeom>
            <a:solidFill>
              <a:srgbClr val="585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1572413" y="2026733"/>
              <a:ext cx="55105" cy="54307"/>
            </a:xfrm>
            <a:custGeom>
              <a:avLst/>
              <a:gdLst/>
              <a:ahLst/>
              <a:cxnLst/>
              <a:rect l="l" t="t" r="r" b="b"/>
              <a:pathLst>
                <a:path w="415" h="409" extrusionOk="0">
                  <a:moveTo>
                    <a:pt x="208" y="0"/>
                  </a:moveTo>
                  <a:cubicBezTo>
                    <a:pt x="96" y="0"/>
                    <a:pt x="1" y="96"/>
                    <a:pt x="1" y="207"/>
                  </a:cubicBezTo>
                  <a:cubicBezTo>
                    <a:pt x="1" y="319"/>
                    <a:pt x="96" y="409"/>
                    <a:pt x="208" y="409"/>
                  </a:cubicBezTo>
                  <a:cubicBezTo>
                    <a:pt x="319" y="409"/>
                    <a:pt x="415" y="319"/>
                    <a:pt x="415" y="207"/>
                  </a:cubicBezTo>
                  <a:cubicBezTo>
                    <a:pt x="415" y="96"/>
                    <a:pt x="325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1642256" y="2124593"/>
              <a:ext cx="26158" cy="26290"/>
            </a:xfrm>
            <a:custGeom>
              <a:avLst/>
              <a:gdLst/>
              <a:ahLst/>
              <a:cxnLst/>
              <a:rect l="l" t="t" r="r" b="b"/>
              <a:pathLst>
                <a:path w="197" h="198" extrusionOk="0">
                  <a:moveTo>
                    <a:pt x="101" y="1"/>
                  </a:moveTo>
                  <a:cubicBezTo>
                    <a:pt x="43" y="1"/>
                    <a:pt x="0" y="43"/>
                    <a:pt x="0" y="96"/>
                  </a:cubicBezTo>
                  <a:cubicBezTo>
                    <a:pt x="0" y="155"/>
                    <a:pt x="43" y="197"/>
                    <a:pt x="101" y="197"/>
                  </a:cubicBezTo>
                  <a:cubicBezTo>
                    <a:pt x="154" y="197"/>
                    <a:pt x="197" y="155"/>
                    <a:pt x="197" y="96"/>
                  </a:cubicBezTo>
                  <a:cubicBezTo>
                    <a:pt x="197" y="43"/>
                    <a:pt x="154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2256501" y="2003363"/>
              <a:ext cx="182576" cy="165178"/>
            </a:xfrm>
            <a:custGeom>
              <a:avLst/>
              <a:gdLst/>
              <a:ahLst/>
              <a:cxnLst/>
              <a:rect l="l" t="t" r="r" b="b"/>
              <a:pathLst>
                <a:path w="1375" h="1244" extrusionOk="0">
                  <a:moveTo>
                    <a:pt x="687" y="0"/>
                  </a:moveTo>
                  <a:cubicBezTo>
                    <a:pt x="403" y="0"/>
                    <a:pt x="148" y="193"/>
                    <a:pt x="80" y="479"/>
                  </a:cubicBezTo>
                  <a:cubicBezTo>
                    <a:pt x="1" y="813"/>
                    <a:pt x="213" y="1147"/>
                    <a:pt x="547" y="1227"/>
                  </a:cubicBezTo>
                  <a:cubicBezTo>
                    <a:pt x="596" y="1238"/>
                    <a:pt x="644" y="1244"/>
                    <a:pt x="692" y="1244"/>
                  </a:cubicBezTo>
                  <a:cubicBezTo>
                    <a:pt x="973" y="1244"/>
                    <a:pt x="1227" y="1051"/>
                    <a:pt x="1295" y="765"/>
                  </a:cubicBezTo>
                  <a:cubicBezTo>
                    <a:pt x="1375" y="431"/>
                    <a:pt x="1168" y="91"/>
                    <a:pt x="834" y="17"/>
                  </a:cubicBezTo>
                  <a:cubicBezTo>
                    <a:pt x="785" y="6"/>
                    <a:pt x="736" y="0"/>
                    <a:pt x="687" y="0"/>
                  </a:cubicBezTo>
                  <a:close/>
                </a:path>
              </a:pathLst>
            </a:custGeom>
            <a:solidFill>
              <a:srgbClr val="585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2291821" y="2026733"/>
              <a:ext cx="54972" cy="54307"/>
            </a:xfrm>
            <a:custGeom>
              <a:avLst/>
              <a:gdLst/>
              <a:ahLst/>
              <a:cxnLst/>
              <a:rect l="l" t="t" r="r" b="b"/>
              <a:pathLst>
                <a:path w="414" h="409" extrusionOk="0">
                  <a:moveTo>
                    <a:pt x="207" y="0"/>
                  </a:moveTo>
                  <a:cubicBezTo>
                    <a:pt x="96" y="0"/>
                    <a:pt x="0" y="96"/>
                    <a:pt x="0" y="207"/>
                  </a:cubicBezTo>
                  <a:cubicBezTo>
                    <a:pt x="0" y="319"/>
                    <a:pt x="96" y="409"/>
                    <a:pt x="207" y="409"/>
                  </a:cubicBezTo>
                  <a:cubicBezTo>
                    <a:pt x="318" y="409"/>
                    <a:pt x="414" y="319"/>
                    <a:pt x="414" y="207"/>
                  </a:cubicBezTo>
                  <a:cubicBezTo>
                    <a:pt x="414" y="96"/>
                    <a:pt x="318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2361531" y="2124593"/>
              <a:ext cx="26158" cy="26290"/>
            </a:xfrm>
            <a:custGeom>
              <a:avLst/>
              <a:gdLst/>
              <a:ahLst/>
              <a:cxnLst/>
              <a:rect l="l" t="t" r="r" b="b"/>
              <a:pathLst>
                <a:path w="197" h="198" extrusionOk="0">
                  <a:moveTo>
                    <a:pt x="101" y="1"/>
                  </a:moveTo>
                  <a:cubicBezTo>
                    <a:pt x="43" y="1"/>
                    <a:pt x="0" y="43"/>
                    <a:pt x="0" y="96"/>
                  </a:cubicBezTo>
                  <a:cubicBezTo>
                    <a:pt x="0" y="155"/>
                    <a:pt x="43" y="197"/>
                    <a:pt x="101" y="197"/>
                  </a:cubicBezTo>
                  <a:cubicBezTo>
                    <a:pt x="154" y="197"/>
                    <a:pt x="197" y="155"/>
                    <a:pt x="197" y="96"/>
                  </a:cubicBezTo>
                  <a:cubicBezTo>
                    <a:pt x="197" y="43"/>
                    <a:pt x="154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888855" y="2308893"/>
              <a:ext cx="704544" cy="124548"/>
            </a:xfrm>
            <a:custGeom>
              <a:avLst/>
              <a:gdLst/>
              <a:ahLst/>
              <a:cxnLst/>
              <a:rect l="l" t="t" r="r" b="b"/>
              <a:pathLst>
                <a:path w="5306" h="938" extrusionOk="0">
                  <a:moveTo>
                    <a:pt x="2795" y="1"/>
                  </a:moveTo>
                  <a:cubicBezTo>
                    <a:pt x="1828" y="1"/>
                    <a:pt x="863" y="246"/>
                    <a:pt x="71" y="772"/>
                  </a:cubicBezTo>
                  <a:cubicBezTo>
                    <a:pt x="1" y="819"/>
                    <a:pt x="26" y="937"/>
                    <a:pt x="103" y="937"/>
                  </a:cubicBezTo>
                  <a:cubicBezTo>
                    <a:pt x="113" y="937"/>
                    <a:pt x="124" y="936"/>
                    <a:pt x="135" y="931"/>
                  </a:cubicBezTo>
                  <a:cubicBezTo>
                    <a:pt x="1172" y="591"/>
                    <a:pt x="2118" y="393"/>
                    <a:pt x="3092" y="393"/>
                  </a:cubicBezTo>
                  <a:cubicBezTo>
                    <a:pt x="3757" y="393"/>
                    <a:pt x="4435" y="485"/>
                    <a:pt x="5165" y="687"/>
                  </a:cubicBezTo>
                  <a:cubicBezTo>
                    <a:pt x="5173" y="690"/>
                    <a:pt x="5181" y="691"/>
                    <a:pt x="5188" y="691"/>
                  </a:cubicBezTo>
                  <a:cubicBezTo>
                    <a:pt x="5264" y="691"/>
                    <a:pt x="5306" y="578"/>
                    <a:pt x="5229" y="544"/>
                  </a:cubicBezTo>
                  <a:cubicBezTo>
                    <a:pt x="4492" y="190"/>
                    <a:pt x="3643" y="1"/>
                    <a:pt x="2795" y="1"/>
                  </a:cubicBezTo>
                  <a:close/>
                </a:path>
              </a:pathLst>
            </a:custGeom>
            <a:solidFill>
              <a:srgbClr val="585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985254" y="2467566"/>
              <a:ext cx="589422" cy="278174"/>
            </a:xfrm>
            <a:custGeom>
              <a:avLst/>
              <a:gdLst/>
              <a:ahLst/>
              <a:cxnLst/>
              <a:rect l="l" t="t" r="r" b="b"/>
              <a:pathLst>
                <a:path w="4439" h="2095" extrusionOk="0">
                  <a:moveTo>
                    <a:pt x="3764" y="1"/>
                  </a:moveTo>
                  <a:cubicBezTo>
                    <a:pt x="2402" y="1"/>
                    <a:pt x="893" y="907"/>
                    <a:pt x="72" y="1891"/>
                  </a:cubicBezTo>
                  <a:cubicBezTo>
                    <a:pt x="1" y="1976"/>
                    <a:pt x="65" y="2095"/>
                    <a:pt x="157" y="2095"/>
                  </a:cubicBezTo>
                  <a:cubicBezTo>
                    <a:pt x="174" y="2095"/>
                    <a:pt x="192" y="2091"/>
                    <a:pt x="210" y="2082"/>
                  </a:cubicBezTo>
                  <a:cubicBezTo>
                    <a:pt x="810" y="1774"/>
                    <a:pt x="1314" y="1296"/>
                    <a:pt x="1892" y="946"/>
                  </a:cubicBezTo>
                  <a:cubicBezTo>
                    <a:pt x="2640" y="490"/>
                    <a:pt x="3420" y="320"/>
                    <a:pt x="4290" y="256"/>
                  </a:cubicBezTo>
                  <a:cubicBezTo>
                    <a:pt x="4396" y="251"/>
                    <a:pt x="4439" y="81"/>
                    <a:pt x="4317" y="55"/>
                  </a:cubicBezTo>
                  <a:cubicBezTo>
                    <a:pt x="4137" y="18"/>
                    <a:pt x="3952" y="1"/>
                    <a:pt x="3764" y="1"/>
                  </a:cubicBezTo>
                  <a:close/>
                </a:path>
              </a:pathLst>
            </a:custGeom>
            <a:solidFill>
              <a:srgbClr val="585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1270867" y="2607782"/>
              <a:ext cx="310313" cy="336996"/>
            </a:xfrm>
            <a:custGeom>
              <a:avLst/>
              <a:gdLst/>
              <a:ahLst/>
              <a:cxnLst/>
              <a:rect l="l" t="t" r="r" b="b"/>
              <a:pathLst>
                <a:path w="2337" h="2538" extrusionOk="0">
                  <a:moveTo>
                    <a:pt x="2227" y="1"/>
                  </a:moveTo>
                  <a:cubicBezTo>
                    <a:pt x="2218" y="1"/>
                    <a:pt x="2208" y="3"/>
                    <a:pt x="2198" y="7"/>
                  </a:cubicBezTo>
                  <a:cubicBezTo>
                    <a:pt x="1253" y="410"/>
                    <a:pt x="118" y="1365"/>
                    <a:pt x="6" y="2469"/>
                  </a:cubicBezTo>
                  <a:cubicBezTo>
                    <a:pt x="0" y="2515"/>
                    <a:pt x="33" y="2538"/>
                    <a:pt x="69" y="2538"/>
                  </a:cubicBezTo>
                  <a:cubicBezTo>
                    <a:pt x="95" y="2538"/>
                    <a:pt x="123" y="2525"/>
                    <a:pt x="139" y="2501"/>
                  </a:cubicBezTo>
                  <a:cubicBezTo>
                    <a:pt x="420" y="2065"/>
                    <a:pt x="595" y="1593"/>
                    <a:pt x="940" y="1179"/>
                  </a:cubicBezTo>
                  <a:cubicBezTo>
                    <a:pt x="1306" y="744"/>
                    <a:pt x="1768" y="394"/>
                    <a:pt x="2267" y="129"/>
                  </a:cubicBezTo>
                  <a:cubicBezTo>
                    <a:pt x="2336" y="87"/>
                    <a:pt x="2292" y="1"/>
                    <a:pt x="2227" y="1"/>
                  </a:cubicBezTo>
                  <a:close/>
                </a:path>
              </a:pathLst>
            </a:custGeom>
            <a:solidFill>
              <a:srgbClr val="585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2442129" y="2308893"/>
              <a:ext cx="704544" cy="124548"/>
            </a:xfrm>
            <a:custGeom>
              <a:avLst/>
              <a:gdLst/>
              <a:ahLst/>
              <a:cxnLst/>
              <a:rect l="l" t="t" r="r" b="b"/>
              <a:pathLst>
                <a:path w="5306" h="938" extrusionOk="0">
                  <a:moveTo>
                    <a:pt x="2512" y="1"/>
                  </a:moveTo>
                  <a:cubicBezTo>
                    <a:pt x="1664" y="1"/>
                    <a:pt x="814" y="190"/>
                    <a:pt x="78" y="544"/>
                  </a:cubicBezTo>
                  <a:cubicBezTo>
                    <a:pt x="1" y="578"/>
                    <a:pt x="42" y="691"/>
                    <a:pt x="118" y="691"/>
                  </a:cubicBezTo>
                  <a:cubicBezTo>
                    <a:pt x="126" y="691"/>
                    <a:pt x="133" y="690"/>
                    <a:pt x="141" y="687"/>
                  </a:cubicBezTo>
                  <a:cubicBezTo>
                    <a:pt x="871" y="485"/>
                    <a:pt x="1549" y="393"/>
                    <a:pt x="2214" y="393"/>
                  </a:cubicBezTo>
                  <a:cubicBezTo>
                    <a:pt x="3188" y="393"/>
                    <a:pt x="4134" y="591"/>
                    <a:pt x="5171" y="931"/>
                  </a:cubicBezTo>
                  <a:cubicBezTo>
                    <a:pt x="5183" y="936"/>
                    <a:pt x="5193" y="937"/>
                    <a:pt x="5203" y="937"/>
                  </a:cubicBezTo>
                  <a:cubicBezTo>
                    <a:pt x="5280" y="937"/>
                    <a:pt x="5306" y="819"/>
                    <a:pt x="5235" y="772"/>
                  </a:cubicBezTo>
                  <a:cubicBezTo>
                    <a:pt x="4443" y="246"/>
                    <a:pt x="3479" y="1"/>
                    <a:pt x="2512" y="1"/>
                  </a:cubicBezTo>
                  <a:close/>
                </a:path>
              </a:pathLst>
            </a:custGeom>
            <a:solidFill>
              <a:srgbClr val="585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2460852" y="2467566"/>
              <a:ext cx="589422" cy="278174"/>
            </a:xfrm>
            <a:custGeom>
              <a:avLst/>
              <a:gdLst/>
              <a:ahLst/>
              <a:cxnLst/>
              <a:rect l="l" t="t" r="r" b="b"/>
              <a:pathLst>
                <a:path w="4439" h="2095" extrusionOk="0">
                  <a:moveTo>
                    <a:pt x="676" y="1"/>
                  </a:moveTo>
                  <a:cubicBezTo>
                    <a:pt x="488" y="1"/>
                    <a:pt x="303" y="18"/>
                    <a:pt x="122" y="55"/>
                  </a:cubicBezTo>
                  <a:cubicBezTo>
                    <a:pt x="0" y="81"/>
                    <a:pt x="43" y="251"/>
                    <a:pt x="149" y="256"/>
                  </a:cubicBezTo>
                  <a:cubicBezTo>
                    <a:pt x="1019" y="320"/>
                    <a:pt x="1799" y="490"/>
                    <a:pt x="2547" y="946"/>
                  </a:cubicBezTo>
                  <a:cubicBezTo>
                    <a:pt x="3126" y="1296"/>
                    <a:pt x="3630" y="1774"/>
                    <a:pt x="4229" y="2082"/>
                  </a:cubicBezTo>
                  <a:cubicBezTo>
                    <a:pt x="4247" y="2091"/>
                    <a:pt x="4265" y="2095"/>
                    <a:pt x="4282" y="2095"/>
                  </a:cubicBezTo>
                  <a:cubicBezTo>
                    <a:pt x="4374" y="2095"/>
                    <a:pt x="4439" y="1976"/>
                    <a:pt x="4367" y="1891"/>
                  </a:cubicBezTo>
                  <a:cubicBezTo>
                    <a:pt x="3546" y="907"/>
                    <a:pt x="2038" y="1"/>
                    <a:pt x="676" y="1"/>
                  </a:cubicBezTo>
                  <a:close/>
                </a:path>
              </a:pathLst>
            </a:custGeom>
            <a:solidFill>
              <a:srgbClr val="585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2454478" y="2607782"/>
              <a:ext cx="310313" cy="336996"/>
            </a:xfrm>
            <a:custGeom>
              <a:avLst/>
              <a:gdLst/>
              <a:ahLst/>
              <a:cxnLst/>
              <a:rect l="l" t="t" r="r" b="b"/>
              <a:pathLst>
                <a:path w="2337" h="2538" extrusionOk="0">
                  <a:moveTo>
                    <a:pt x="109" y="1"/>
                  </a:moveTo>
                  <a:cubicBezTo>
                    <a:pt x="44" y="1"/>
                    <a:pt x="0" y="87"/>
                    <a:pt x="70" y="129"/>
                  </a:cubicBezTo>
                  <a:cubicBezTo>
                    <a:pt x="568" y="394"/>
                    <a:pt x="1030" y="744"/>
                    <a:pt x="1396" y="1179"/>
                  </a:cubicBezTo>
                  <a:cubicBezTo>
                    <a:pt x="1741" y="1593"/>
                    <a:pt x="1916" y="2065"/>
                    <a:pt x="2197" y="2501"/>
                  </a:cubicBezTo>
                  <a:cubicBezTo>
                    <a:pt x="2213" y="2525"/>
                    <a:pt x="2241" y="2538"/>
                    <a:pt x="2267" y="2538"/>
                  </a:cubicBezTo>
                  <a:cubicBezTo>
                    <a:pt x="2303" y="2538"/>
                    <a:pt x="2336" y="2515"/>
                    <a:pt x="2330" y="2469"/>
                  </a:cubicBezTo>
                  <a:cubicBezTo>
                    <a:pt x="2218" y="1365"/>
                    <a:pt x="1083" y="410"/>
                    <a:pt x="139" y="7"/>
                  </a:cubicBezTo>
                  <a:cubicBezTo>
                    <a:pt x="129" y="3"/>
                    <a:pt x="119" y="1"/>
                    <a:pt x="109" y="1"/>
                  </a:cubicBezTo>
                  <a:close/>
                </a:path>
              </a:pathLst>
            </a:custGeom>
            <a:solidFill>
              <a:srgbClr val="585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1752862" y="2640314"/>
              <a:ext cx="469917" cy="129062"/>
            </a:xfrm>
            <a:custGeom>
              <a:avLst/>
              <a:gdLst/>
              <a:ahLst/>
              <a:cxnLst/>
              <a:rect l="l" t="t" r="r" b="b"/>
              <a:pathLst>
                <a:path w="3539" h="972" extrusionOk="0">
                  <a:moveTo>
                    <a:pt x="3302" y="1"/>
                  </a:moveTo>
                  <a:cubicBezTo>
                    <a:pt x="3258" y="1"/>
                    <a:pt x="3210" y="16"/>
                    <a:pt x="3168" y="54"/>
                  </a:cubicBezTo>
                  <a:cubicBezTo>
                    <a:pt x="2732" y="430"/>
                    <a:pt x="2364" y="626"/>
                    <a:pt x="1870" y="626"/>
                  </a:cubicBezTo>
                  <a:cubicBezTo>
                    <a:pt x="1702" y="626"/>
                    <a:pt x="1520" y="603"/>
                    <a:pt x="1316" y="558"/>
                  </a:cubicBezTo>
                  <a:cubicBezTo>
                    <a:pt x="865" y="457"/>
                    <a:pt x="541" y="213"/>
                    <a:pt x="133" y="32"/>
                  </a:cubicBezTo>
                  <a:cubicBezTo>
                    <a:pt x="118" y="26"/>
                    <a:pt x="106" y="23"/>
                    <a:pt x="95" y="23"/>
                  </a:cubicBezTo>
                  <a:cubicBezTo>
                    <a:pt x="1" y="23"/>
                    <a:pt x="71" y="258"/>
                    <a:pt x="90" y="287"/>
                  </a:cubicBezTo>
                  <a:cubicBezTo>
                    <a:pt x="382" y="712"/>
                    <a:pt x="1019" y="887"/>
                    <a:pt x="1496" y="950"/>
                  </a:cubicBezTo>
                  <a:cubicBezTo>
                    <a:pt x="1604" y="965"/>
                    <a:pt x="1707" y="971"/>
                    <a:pt x="1806" y="971"/>
                  </a:cubicBezTo>
                  <a:cubicBezTo>
                    <a:pt x="2441" y="971"/>
                    <a:pt x="2907" y="687"/>
                    <a:pt x="3412" y="255"/>
                  </a:cubicBezTo>
                  <a:cubicBezTo>
                    <a:pt x="3539" y="140"/>
                    <a:pt x="3434" y="1"/>
                    <a:pt x="3302" y="1"/>
                  </a:cubicBezTo>
                  <a:close/>
                </a:path>
              </a:pathLst>
            </a:custGeom>
            <a:solidFill>
              <a:srgbClr val="585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1958540" y="2496645"/>
              <a:ext cx="58557" cy="262240"/>
            </a:xfrm>
            <a:custGeom>
              <a:avLst/>
              <a:gdLst/>
              <a:ahLst/>
              <a:cxnLst/>
              <a:rect l="l" t="t" r="r" b="b"/>
              <a:pathLst>
                <a:path w="441" h="1975" extrusionOk="0">
                  <a:moveTo>
                    <a:pt x="249" y="1"/>
                  </a:moveTo>
                  <a:cubicBezTo>
                    <a:pt x="215" y="1"/>
                    <a:pt x="183" y="20"/>
                    <a:pt x="170" y="64"/>
                  </a:cubicBezTo>
                  <a:cubicBezTo>
                    <a:pt x="0" y="589"/>
                    <a:pt x="96" y="1263"/>
                    <a:pt x="107" y="1809"/>
                  </a:cubicBezTo>
                  <a:cubicBezTo>
                    <a:pt x="109" y="1918"/>
                    <a:pt x="197" y="1974"/>
                    <a:pt x="282" y="1974"/>
                  </a:cubicBezTo>
                  <a:cubicBezTo>
                    <a:pt x="363" y="1974"/>
                    <a:pt x="441" y="1924"/>
                    <a:pt x="441" y="1820"/>
                  </a:cubicBezTo>
                  <a:cubicBezTo>
                    <a:pt x="436" y="1518"/>
                    <a:pt x="430" y="1205"/>
                    <a:pt x="425" y="892"/>
                  </a:cubicBezTo>
                  <a:cubicBezTo>
                    <a:pt x="414" y="621"/>
                    <a:pt x="430" y="334"/>
                    <a:pt x="345" y="69"/>
                  </a:cubicBezTo>
                  <a:cubicBezTo>
                    <a:pt x="331" y="26"/>
                    <a:pt x="289" y="1"/>
                    <a:pt x="249" y="1"/>
                  </a:cubicBezTo>
                  <a:close/>
                </a:path>
              </a:pathLst>
            </a:custGeom>
            <a:solidFill>
              <a:srgbClr val="585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1798672" y="2371167"/>
              <a:ext cx="373517" cy="170622"/>
            </a:xfrm>
            <a:custGeom>
              <a:avLst/>
              <a:gdLst/>
              <a:ahLst/>
              <a:cxnLst/>
              <a:rect l="l" t="t" r="r" b="b"/>
              <a:pathLst>
                <a:path w="2813" h="1285" extrusionOk="0">
                  <a:moveTo>
                    <a:pt x="1427" y="1"/>
                  </a:moveTo>
                  <a:cubicBezTo>
                    <a:pt x="0" y="1"/>
                    <a:pt x="387" y="1285"/>
                    <a:pt x="1401" y="1285"/>
                  </a:cubicBezTo>
                  <a:cubicBezTo>
                    <a:pt x="2457" y="1279"/>
                    <a:pt x="2812" y="1"/>
                    <a:pt x="1427" y="1"/>
                  </a:cubicBezTo>
                  <a:close/>
                </a:path>
              </a:pathLst>
            </a:custGeom>
            <a:solidFill>
              <a:srgbClr val="D6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5" name="Google Shape;2115;p36"/>
          <p:cNvSpPr txBox="1">
            <a:spLocks noGrp="1"/>
          </p:cNvSpPr>
          <p:nvPr>
            <p:ph type="title"/>
          </p:nvPr>
        </p:nvSpPr>
        <p:spPr>
          <a:xfrm>
            <a:off x="504750" y="343775"/>
            <a:ext cx="8134500" cy="461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KELOMPOK 3</a:t>
            </a:r>
            <a:endParaRPr sz="3200" dirty="0"/>
          </a:p>
        </p:txBody>
      </p:sp>
      <p:sp>
        <p:nvSpPr>
          <p:cNvPr id="2116" name="Google Shape;2116;p36"/>
          <p:cNvSpPr/>
          <p:nvPr/>
        </p:nvSpPr>
        <p:spPr>
          <a:xfrm>
            <a:off x="5722470" y="1227176"/>
            <a:ext cx="685934" cy="567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117" name="Google Shape;2117;p36"/>
          <p:cNvCxnSpPr>
            <a:cxnSpLocks/>
            <a:stCxn id="2116" idx="2"/>
          </p:cNvCxnSpPr>
          <p:nvPr/>
        </p:nvCxnSpPr>
        <p:spPr>
          <a:xfrm rot="10800000" flipV="1">
            <a:off x="2636670" y="1511126"/>
            <a:ext cx="3085800" cy="100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118" name="Google Shape;2118;p36"/>
          <p:cNvSpPr/>
          <p:nvPr/>
        </p:nvSpPr>
        <p:spPr>
          <a:xfrm>
            <a:off x="5722470" y="2326300"/>
            <a:ext cx="685934" cy="567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8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119" name="Google Shape;2119;p36"/>
          <p:cNvCxnSpPr>
            <a:cxnSpLocks/>
            <a:stCxn id="2118" idx="2"/>
          </p:cNvCxnSpPr>
          <p:nvPr/>
        </p:nvCxnSpPr>
        <p:spPr>
          <a:xfrm rot="10800000" flipV="1">
            <a:off x="2284470" y="2610250"/>
            <a:ext cx="3438000" cy="277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120" name="Google Shape;2120;p36"/>
          <p:cNvSpPr/>
          <p:nvPr/>
        </p:nvSpPr>
        <p:spPr>
          <a:xfrm>
            <a:off x="5722470" y="3593347"/>
            <a:ext cx="685934" cy="567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8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121" name="Google Shape;2121;p36"/>
          <p:cNvCxnSpPr>
            <a:cxnSpLocks/>
            <a:stCxn id="2120" idx="2"/>
          </p:cNvCxnSpPr>
          <p:nvPr/>
        </p:nvCxnSpPr>
        <p:spPr>
          <a:xfrm rot="10800000">
            <a:off x="2398770" y="3430897"/>
            <a:ext cx="3323700" cy="446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22" name="Google Shape;2122;p36"/>
          <p:cNvGrpSpPr/>
          <p:nvPr/>
        </p:nvGrpSpPr>
        <p:grpSpPr>
          <a:xfrm>
            <a:off x="6432998" y="3446682"/>
            <a:ext cx="3034215" cy="870175"/>
            <a:chOff x="6631904" y="3825725"/>
            <a:chExt cx="2512096" cy="870175"/>
          </a:xfrm>
        </p:grpSpPr>
        <p:sp>
          <p:nvSpPr>
            <p:cNvPr id="2123" name="Google Shape;2123;p36"/>
            <p:cNvSpPr txBox="1"/>
            <p:nvPr/>
          </p:nvSpPr>
          <p:spPr>
            <a:xfrm>
              <a:off x="6631904" y="3825725"/>
              <a:ext cx="2512096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Nadhya Shaliha Ridha</a:t>
              </a:r>
              <a:endParaRPr sz="24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4" name="Google Shape;2124;p36"/>
            <p:cNvSpPr txBox="1"/>
            <p:nvPr/>
          </p:nvSpPr>
          <p:spPr>
            <a:xfrm>
              <a:off x="6631913" y="4165500"/>
              <a:ext cx="20415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202131075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5" name="Google Shape;2125;p36"/>
          <p:cNvGrpSpPr/>
          <p:nvPr/>
        </p:nvGrpSpPr>
        <p:grpSpPr>
          <a:xfrm>
            <a:off x="6432999" y="2276476"/>
            <a:ext cx="2465820" cy="870162"/>
            <a:chOff x="6631904" y="2677288"/>
            <a:chExt cx="2041509" cy="870162"/>
          </a:xfrm>
        </p:grpSpPr>
        <p:sp>
          <p:nvSpPr>
            <p:cNvPr id="2126" name="Google Shape;2126;p36"/>
            <p:cNvSpPr txBox="1"/>
            <p:nvPr/>
          </p:nvSpPr>
          <p:spPr>
            <a:xfrm>
              <a:off x="6631904" y="2677288"/>
              <a:ext cx="2007346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Sherly Wahyuni</a:t>
              </a:r>
              <a:endParaRPr sz="24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7" name="Google Shape;2127;p36"/>
            <p:cNvSpPr txBox="1"/>
            <p:nvPr/>
          </p:nvSpPr>
          <p:spPr>
            <a:xfrm>
              <a:off x="6631913" y="3017050"/>
              <a:ext cx="20415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202131073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8" name="Google Shape;2128;p36"/>
          <p:cNvGrpSpPr/>
          <p:nvPr/>
        </p:nvGrpSpPr>
        <p:grpSpPr>
          <a:xfrm>
            <a:off x="6432998" y="1106257"/>
            <a:ext cx="2680791" cy="870175"/>
            <a:chOff x="6631904" y="1485300"/>
            <a:chExt cx="2219488" cy="870175"/>
          </a:xfrm>
        </p:grpSpPr>
        <p:sp>
          <p:nvSpPr>
            <p:cNvPr id="2129" name="Google Shape;2129;p36"/>
            <p:cNvSpPr txBox="1"/>
            <p:nvPr/>
          </p:nvSpPr>
          <p:spPr>
            <a:xfrm>
              <a:off x="6631913" y="1825075"/>
              <a:ext cx="20415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202131072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0" name="Google Shape;2130;p36"/>
            <p:cNvSpPr txBox="1"/>
            <p:nvPr/>
          </p:nvSpPr>
          <p:spPr>
            <a:xfrm>
              <a:off x="6631904" y="1485300"/>
              <a:ext cx="2219488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Arga Rizqi Saputra</a:t>
              </a:r>
              <a:endParaRPr sz="24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1"/>
          <p:cNvSpPr txBox="1">
            <a:spLocks noGrp="1"/>
          </p:cNvSpPr>
          <p:nvPr>
            <p:ph type="title"/>
          </p:nvPr>
        </p:nvSpPr>
        <p:spPr>
          <a:xfrm>
            <a:off x="504750" y="355591"/>
            <a:ext cx="8134500" cy="700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 KELOMPOK</a:t>
            </a:r>
            <a:endParaRPr dirty="0"/>
          </a:p>
        </p:txBody>
      </p:sp>
      <p:sp>
        <p:nvSpPr>
          <p:cNvPr id="658" name="Google Shape;658;p21"/>
          <p:cNvSpPr txBox="1"/>
          <p:nvPr/>
        </p:nvSpPr>
        <p:spPr>
          <a:xfrm flipH="1">
            <a:off x="333734" y="1197734"/>
            <a:ext cx="4660571" cy="197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Membuat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program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program  “Taman Mini: yang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mampu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menyimpan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status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perkembangan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taman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database,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menampilkan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scenario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perkembanganhewan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menambahkan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toko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animal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mainswing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login, register,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koneksi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zoo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mainswing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Neatbeans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GUI.</a:t>
            </a:r>
          </a:p>
        </p:txBody>
      </p:sp>
      <p:sp>
        <p:nvSpPr>
          <p:cNvPr id="661" name="Google Shape;661;p21"/>
          <p:cNvSpPr txBox="1"/>
          <p:nvPr/>
        </p:nvSpPr>
        <p:spPr>
          <a:xfrm flipH="1">
            <a:off x="432852" y="3186410"/>
            <a:ext cx="4282829" cy="10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Pastikan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tetap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mengguna-ulang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kelas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sudah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dibuat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sebelumnya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pisahkan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las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Gui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(firm/interface)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kelas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controller dan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kelas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2358;p40">
            <a:extLst>
              <a:ext uri="{FF2B5EF4-FFF2-40B4-BE49-F238E27FC236}">
                <a16:creationId xmlns:a16="http://schemas.microsoft.com/office/drawing/2014/main" id="{FF9E13C9-4A53-D9D8-FC99-D8CAF4F1DE14}"/>
              </a:ext>
            </a:extLst>
          </p:cNvPr>
          <p:cNvGrpSpPr/>
          <p:nvPr/>
        </p:nvGrpSpPr>
        <p:grpSpPr>
          <a:xfrm>
            <a:off x="5377054" y="1249773"/>
            <a:ext cx="3120176" cy="3470136"/>
            <a:chOff x="3042975" y="3289000"/>
            <a:chExt cx="571450" cy="653325"/>
          </a:xfrm>
        </p:grpSpPr>
        <p:sp>
          <p:nvSpPr>
            <p:cNvPr id="3" name="Google Shape;2359;p40">
              <a:extLst>
                <a:ext uri="{FF2B5EF4-FFF2-40B4-BE49-F238E27FC236}">
                  <a16:creationId xmlns:a16="http://schemas.microsoft.com/office/drawing/2014/main" id="{93DBBBCE-C244-22F3-83D2-A9C1B5A2D705}"/>
                </a:ext>
              </a:extLst>
            </p:cNvPr>
            <p:cNvSpPr/>
            <p:nvPr/>
          </p:nvSpPr>
          <p:spPr>
            <a:xfrm>
              <a:off x="3042975" y="3788450"/>
              <a:ext cx="571450" cy="153875"/>
            </a:xfrm>
            <a:custGeom>
              <a:avLst/>
              <a:gdLst/>
              <a:ahLst/>
              <a:cxnLst/>
              <a:rect l="l" t="t" r="r" b="b"/>
              <a:pathLst>
                <a:path w="22858" h="6155" extrusionOk="0">
                  <a:moveTo>
                    <a:pt x="11429" y="0"/>
                  </a:moveTo>
                  <a:cubicBezTo>
                    <a:pt x="5121" y="0"/>
                    <a:pt x="1" y="1380"/>
                    <a:pt x="1" y="3078"/>
                  </a:cubicBezTo>
                  <a:cubicBezTo>
                    <a:pt x="1" y="4781"/>
                    <a:pt x="5121" y="6155"/>
                    <a:pt x="11429" y="6155"/>
                  </a:cubicBezTo>
                  <a:cubicBezTo>
                    <a:pt x="17738" y="6155"/>
                    <a:pt x="22858" y="4781"/>
                    <a:pt x="22858" y="3078"/>
                  </a:cubicBezTo>
                  <a:cubicBezTo>
                    <a:pt x="22858" y="1380"/>
                    <a:pt x="17738" y="0"/>
                    <a:pt x="1142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60;p40">
              <a:extLst>
                <a:ext uri="{FF2B5EF4-FFF2-40B4-BE49-F238E27FC236}">
                  <a16:creationId xmlns:a16="http://schemas.microsoft.com/office/drawing/2014/main" id="{5070472A-A7E2-82BC-071D-E6CBCCF9909B}"/>
                </a:ext>
              </a:extLst>
            </p:cNvPr>
            <p:cNvSpPr/>
            <p:nvPr/>
          </p:nvSpPr>
          <p:spPr>
            <a:xfrm>
              <a:off x="3051075" y="3579125"/>
              <a:ext cx="157475" cy="223900"/>
            </a:xfrm>
            <a:custGeom>
              <a:avLst/>
              <a:gdLst/>
              <a:ahLst/>
              <a:cxnLst/>
              <a:rect l="l" t="t" r="r" b="b"/>
              <a:pathLst>
                <a:path w="6299" h="8956" extrusionOk="0">
                  <a:moveTo>
                    <a:pt x="748" y="1"/>
                  </a:moveTo>
                  <a:lnTo>
                    <a:pt x="748" y="1"/>
                  </a:lnTo>
                  <a:cubicBezTo>
                    <a:pt x="1030" y="229"/>
                    <a:pt x="1316" y="468"/>
                    <a:pt x="1608" y="701"/>
                  </a:cubicBezTo>
                  <a:cubicBezTo>
                    <a:pt x="1014" y="929"/>
                    <a:pt x="467" y="1274"/>
                    <a:pt x="0" y="1704"/>
                  </a:cubicBezTo>
                  <a:cubicBezTo>
                    <a:pt x="340" y="1683"/>
                    <a:pt x="674" y="1662"/>
                    <a:pt x="1014" y="1646"/>
                  </a:cubicBezTo>
                  <a:lnTo>
                    <a:pt x="1014" y="1646"/>
                  </a:lnTo>
                  <a:cubicBezTo>
                    <a:pt x="595" y="2044"/>
                    <a:pt x="266" y="2532"/>
                    <a:pt x="69" y="3078"/>
                  </a:cubicBezTo>
                  <a:cubicBezTo>
                    <a:pt x="377" y="2977"/>
                    <a:pt x="685" y="2877"/>
                    <a:pt x="1003" y="2776"/>
                  </a:cubicBezTo>
                  <a:lnTo>
                    <a:pt x="1003" y="2776"/>
                  </a:lnTo>
                  <a:cubicBezTo>
                    <a:pt x="759" y="3375"/>
                    <a:pt x="658" y="4033"/>
                    <a:pt x="706" y="4681"/>
                  </a:cubicBezTo>
                  <a:lnTo>
                    <a:pt x="1306" y="4145"/>
                  </a:lnTo>
                  <a:lnTo>
                    <a:pt x="1306" y="5561"/>
                  </a:lnTo>
                  <a:cubicBezTo>
                    <a:pt x="1587" y="5498"/>
                    <a:pt x="1836" y="5291"/>
                    <a:pt x="1948" y="5020"/>
                  </a:cubicBezTo>
                  <a:lnTo>
                    <a:pt x="1948" y="5020"/>
                  </a:lnTo>
                  <a:cubicBezTo>
                    <a:pt x="1719" y="5853"/>
                    <a:pt x="2462" y="6612"/>
                    <a:pt x="3125" y="7164"/>
                  </a:cubicBezTo>
                  <a:cubicBezTo>
                    <a:pt x="3773" y="7694"/>
                    <a:pt x="4420" y="8230"/>
                    <a:pt x="5062" y="8761"/>
                  </a:cubicBezTo>
                  <a:cubicBezTo>
                    <a:pt x="5181" y="8856"/>
                    <a:pt x="5317" y="8956"/>
                    <a:pt x="5463" y="8956"/>
                  </a:cubicBezTo>
                  <a:cubicBezTo>
                    <a:pt x="5480" y="8956"/>
                    <a:pt x="5496" y="8954"/>
                    <a:pt x="5513" y="8952"/>
                  </a:cubicBezTo>
                  <a:cubicBezTo>
                    <a:pt x="5741" y="8920"/>
                    <a:pt x="5847" y="8660"/>
                    <a:pt x="5895" y="8437"/>
                  </a:cubicBezTo>
                  <a:cubicBezTo>
                    <a:pt x="6298" y="6660"/>
                    <a:pt x="5985" y="4728"/>
                    <a:pt x="5035" y="3168"/>
                  </a:cubicBezTo>
                  <a:cubicBezTo>
                    <a:pt x="4091" y="1608"/>
                    <a:pt x="2510" y="452"/>
                    <a:pt x="748" y="1"/>
                  </a:cubicBezTo>
                  <a:close/>
                </a:path>
              </a:pathLst>
            </a:custGeom>
            <a:solidFill>
              <a:srgbClr val="8EA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61;p40">
              <a:extLst>
                <a:ext uri="{FF2B5EF4-FFF2-40B4-BE49-F238E27FC236}">
                  <a16:creationId xmlns:a16="http://schemas.microsoft.com/office/drawing/2014/main" id="{2C71B166-7465-15F4-43EF-4BEB85654690}"/>
                </a:ext>
              </a:extLst>
            </p:cNvPr>
            <p:cNvSpPr/>
            <p:nvPr/>
          </p:nvSpPr>
          <p:spPr>
            <a:xfrm>
              <a:off x="3052675" y="3629925"/>
              <a:ext cx="149775" cy="173225"/>
            </a:xfrm>
            <a:custGeom>
              <a:avLst/>
              <a:gdLst/>
              <a:ahLst/>
              <a:cxnLst/>
              <a:rect l="l" t="t" r="r" b="b"/>
              <a:pathLst>
                <a:path w="5991" h="6929" extrusionOk="0">
                  <a:moveTo>
                    <a:pt x="1599" y="0"/>
                  </a:moveTo>
                  <a:cubicBezTo>
                    <a:pt x="1075" y="0"/>
                    <a:pt x="556" y="236"/>
                    <a:pt x="196" y="611"/>
                  </a:cubicBezTo>
                  <a:cubicBezTo>
                    <a:pt x="127" y="749"/>
                    <a:pt x="58" y="898"/>
                    <a:pt x="0" y="1051"/>
                  </a:cubicBezTo>
                  <a:cubicBezTo>
                    <a:pt x="318" y="951"/>
                    <a:pt x="631" y="850"/>
                    <a:pt x="950" y="749"/>
                  </a:cubicBezTo>
                  <a:lnTo>
                    <a:pt x="950" y="749"/>
                  </a:lnTo>
                  <a:cubicBezTo>
                    <a:pt x="700" y="1349"/>
                    <a:pt x="600" y="2007"/>
                    <a:pt x="647" y="2654"/>
                  </a:cubicBezTo>
                  <a:lnTo>
                    <a:pt x="1247" y="2118"/>
                  </a:lnTo>
                  <a:lnTo>
                    <a:pt x="1247" y="3535"/>
                  </a:lnTo>
                  <a:cubicBezTo>
                    <a:pt x="1528" y="3471"/>
                    <a:pt x="1777" y="3264"/>
                    <a:pt x="1889" y="2993"/>
                  </a:cubicBezTo>
                  <a:lnTo>
                    <a:pt x="1889" y="2993"/>
                  </a:lnTo>
                  <a:cubicBezTo>
                    <a:pt x="1661" y="3826"/>
                    <a:pt x="2409" y="4585"/>
                    <a:pt x="3072" y="5137"/>
                  </a:cubicBezTo>
                  <a:cubicBezTo>
                    <a:pt x="3714" y="5667"/>
                    <a:pt x="4361" y="6203"/>
                    <a:pt x="5009" y="6734"/>
                  </a:cubicBezTo>
                  <a:cubicBezTo>
                    <a:pt x="5128" y="6829"/>
                    <a:pt x="5260" y="6929"/>
                    <a:pt x="5409" y="6929"/>
                  </a:cubicBezTo>
                  <a:cubicBezTo>
                    <a:pt x="5425" y="6929"/>
                    <a:pt x="5442" y="6928"/>
                    <a:pt x="5460" y="6925"/>
                  </a:cubicBezTo>
                  <a:cubicBezTo>
                    <a:pt x="5672" y="6888"/>
                    <a:pt x="5773" y="6628"/>
                    <a:pt x="5831" y="6400"/>
                  </a:cubicBezTo>
                  <a:cubicBezTo>
                    <a:pt x="5921" y="5996"/>
                    <a:pt x="5969" y="5588"/>
                    <a:pt x="5990" y="5174"/>
                  </a:cubicBezTo>
                  <a:cubicBezTo>
                    <a:pt x="5757" y="5010"/>
                    <a:pt x="5497" y="4888"/>
                    <a:pt x="5226" y="4819"/>
                  </a:cubicBezTo>
                  <a:cubicBezTo>
                    <a:pt x="5205" y="4972"/>
                    <a:pt x="5178" y="5121"/>
                    <a:pt x="5157" y="5280"/>
                  </a:cubicBezTo>
                  <a:cubicBezTo>
                    <a:pt x="4786" y="4750"/>
                    <a:pt x="4414" y="4214"/>
                    <a:pt x="4043" y="3683"/>
                  </a:cubicBezTo>
                  <a:cubicBezTo>
                    <a:pt x="3963" y="3901"/>
                    <a:pt x="3884" y="4118"/>
                    <a:pt x="3804" y="4336"/>
                  </a:cubicBezTo>
                  <a:cubicBezTo>
                    <a:pt x="3374" y="3593"/>
                    <a:pt x="3051" y="2781"/>
                    <a:pt x="2844" y="1953"/>
                  </a:cubicBezTo>
                  <a:lnTo>
                    <a:pt x="2250" y="2309"/>
                  </a:lnTo>
                  <a:cubicBezTo>
                    <a:pt x="2228" y="1736"/>
                    <a:pt x="2207" y="1163"/>
                    <a:pt x="2186" y="585"/>
                  </a:cubicBezTo>
                  <a:lnTo>
                    <a:pt x="1411" y="765"/>
                  </a:lnTo>
                  <a:cubicBezTo>
                    <a:pt x="1491" y="510"/>
                    <a:pt x="1570" y="256"/>
                    <a:pt x="1650" y="1"/>
                  </a:cubicBezTo>
                  <a:cubicBezTo>
                    <a:pt x="1633" y="0"/>
                    <a:pt x="1616" y="0"/>
                    <a:pt x="1599" y="0"/>
                  </a:cubicBezTo>
                  <a:close/>
                </a:path>
              </a:pathLst>
            </a:custGeom>
            <a:solidFill>
              <a:srgbClr val="81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62;p40">
              <a:extLst>
                <a:ext uri="{FF2B5EF4-FFF2-40B4-BE49-F238E27FC236}">
                  <a16:creationId xmlns:a16="http://schemas.microsoft.com/office/drawing/2014/main" id="{A615F070-3721-EA6E-4686-12F3BAF76F85}"/>
                </a:ext>
              </a:extLst>
            </p:cNvPr>
            <p:cNvSpPr/>
            <p:nvPr/>
          </p:nvSpPr>
          <p:spPr>
            <a:xfrm>
              <a:off x="3122700" y="3557525"/>
              <a:ext cx="438550" cy="322375"/>
            </a:xfrm>
            <a:custGeom>
              <a:avLst/>
              <a:gdLst/>
              <a:ahLst/>
              <a:cxnLst/>
              <a:rect l="l" t="t" r="r" b="b"/>
              <a:pathLst>
                <a:path w="17542" h="12895" extrusionOk="0">
                  <a:moveTo>
                    <a:pt x="2706" y="0"/>
                  </a:moveTo>
                  <a:cubicBezTo>
                    <a:pt x="2706" y="0"/>
                    <a:pt x="1725" y="4738"/>
                    <a:pt x="2706" y="7948"/>
                  </a:cubicBezTo>
                  <a:cubicBezTo>
                    <a:pt x="2706" y="7948"/>
                    <a:pt x="2298" y="7677"/>
                    <a:pt x="1915" y="7677"/>
                  </a:cubicBezTo>
                  <a:cubicBezTo>
                    <a:pt x="1602" y="7677"/>
                    <a:pt x="1307" y="7859"/>
                    <a:pt x="1268" y="8521"/>
                  </a:cubicBezTo>
                  <a:cubicBezTo>
                    <a:pt x="1189" y="9996"/>
                    <a:pt x="1937" y="10978"/>
                    <a:pt x="1985" y="11376"/>
                  </a:cubicBezTo>
                  <a:cubicBezTo>
                    <a:pt x="2033" y="11779"/>
                    <a:pt x="0" y="11683"/>
                    <a:pt x="542" y="12755"/>
                  </a:cubicBezTo>
                  <a:cubicBezTo>
                    <a:pt x="595" y="12859"/>
                    <a:pt x="1526" y="12894"/>
                    <a:pt x="2744" y="12894"/>
                  </a:cubicBezTo>
                  <a:cubicBezTo>
                    <a:pt x="5181" y="12894"/>
                    <a:pt x="8765" y="12755"/>
                    <a:pt x="8765" y="12755"/>
                  </a:cubicBezTo>
                  <a:cubicBezTo>
                    <a:pt x="8765" y="12755"/>
                    <a:pt x="12352" y="12894"/>
                    <a:pt x="14789" y="12894"/>
                  </a:cubicBezTo>
                  <a:cubicBezTo>
                    <a:pt x="16007" y="12894"/>
                    <a:pt x="16938" y="12859"/>
                    <a:pt x="16989" y="12755"/>
                  </a:cubicBezTo>
                  <a:cubicBezTo>
                    <a:pt x="17541" y="11683"/>
                    <a:pt x="15509" y="11779"/>
                    <a:pt x="15557" y="11376"/>
                  </a:cubicBezTo>
                  <a:cubicBezTo>
                    <a:pt x="15605" y="10972"/>
                    <a:pt x="16353" y="9996"/>
                    <a:pt x="16273" y="8521"/>
                  </a:cubicBezTo>
                  <a:cubicBezTo>
                    <a:pt x="16237" y="7859"/>
                    <a:pt x="15942" y="7677"/>
                    <a:pt x="15628" y="7677"/>
                  </a:cubicBezTo>
                  <a:cubicBezTo>
                    <a:pt x="15245" y="7677"/>
                    <a:pt x="14835" y="7948"/>
                    <a:pt x="14835" y="7948"/>
                  </a:cubicBezTo>
                  <a:cubicBezTo>
                    <a:pt x="15811" y="4738"/>
                    <a:pt x="14835" y="0"/>
                    <a:pt x="14835" y="0"/>
                  </a:cubicBezTo>
                  <a:lnTo>
                    <a:pt x="8771" y="600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758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63;p40">
              <a:extLst>
                <a:ext uri="{FF2B5EF4-FFF2-40B4-BE49-F238E27FC236}">
                  <a16:creationId xmlns:a16="http://schemas.microsoft.com/office/drawing/2014/main" id="{A79ACD99-590A-A6B2-ED35-5E8F3D41933F}"/>
                </a:ext>
              </a:extLst>
            </p:cNvPr>
            <p:cNvSpPr/>
            <p:nvPr/>
          </p:nvSpPr>
          <p:spPr>
            <a:xfrm>
              <a:off x="3185450" y="3542875"/>
              <a:ext cx="155725" cy="353050"/>
            </a:xfrm>
            <a:custGeom>
              <a:avLst/>
              <a:gdLst/>
              <a:ahLst/>
              <a:cxnLst/>
              <a:rect l="l" t="t" r="r" b="b"/>
              <a:pathLst>
                <a:path w="6229" h="14122" extrusionOk="0">
                  <a:moveTo>
                    <a:pt x="1538" y="1"/>
                  </a:moveTo>
                  <a:cubicBezTo>
                    <a:pt x="1035" y="1"/>
                    <a:pt x="660" y="282"/>
                    <a:pt x="536" y="1016"/>
                  </a:cubicBezTo>
                  <a:cubicBezTo>
                    <a:pt x="0" y="4167"/>
                    <a:pt x="1724" y="9282"/>
                    <a:pt x="2319" y="9935"/>
                  </a:cubicBezTo>
                  <a:cubicBezTo>
                    <a:pt x="2918" y="10587"/>
                    <a:pt x="2621" y="12906"/>
                    <a:pt x="2621" y="12906"/>
                  </a:cubicBezTo>
                  <a:cubicBezTo>
                    <a:pt x="2085" y="12906"/>
                    <a:pt x="1608" y="13325"/>
                    <a:pt x="1783" y="13803"/>
                  </a:cubicBezTo>
                  <a:cubicBezTo>
                    <a:pt x="1861" y="14015"/>
                    <a:pt x="2412" y="14122"/>
                    <a:pt x="3006" y="14122"/>
                  </a:cubicBezTo>
                  <a:cubicBezTo>
                    <a:pt x="3745" y="14122"/>
                    <a:pt x="4551" y="13957"/>
                    <a:pt x="4595" y="13628"/>
                  </a:cubicBezTo>
                  <a:cubicBezTo>
                    <a:pt x="4717" y="12736"/>
                    <a:pt x="5046" y="8094"/>
                    <a:pt x="6229" y="8094"/>
                  </a:cubicBezTo>
                  <a:lnTo>
                    <a:pt x="6229" y="3043"/>
                  </a:lnTo>
                  <a:cubicBezTo>
                    <a:pt x="6229" y="3043"/>
                    <a:pt x="3193" y="1"/>
                    <a:pt x="1538" y="1"/>
                  </a:cubicBezTo>
                  <a:close/>
                </a:path>
              </a:pathLst>
            </a:custGeom>
            <a:solidFill>
              <a:srgbClr val="8EA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64;p40">
              <a:extLst>
                <a:ext uri="{FF2B5EF4-FFF2-40B4-BE49-F238E27FC236}">
                  <a16:creationId xmlns:a16="http://schemas.microsoft.com/office/drawing/2014/main" id="{BA3F7773-CB68-875A-B3EE-FD44AD2FD9C9}"/>
                </a:ext>
              </a:extLst>
            </p:cNvPr>
            <p:cNvSpPr/>
            <p:nvPr/>
          </p:nvSpPr>
          <p:spPr>
            <a:xfrm>
              <a:off x="3250575" y="3856100"/>
              <a:ext cx="19125" cy="12475"/>
            </a:xfrm>
            <a:custGeom>
              <a:avLst/>
              <a:gdLst/>
              <a:ahLst/>
              <a:cxnLst/>
              <a:rect l="l" t="t" r="r" b="b"/>
              <a:pathLst>
                <a:path w="765" h="499" extrusionOk="0">
                  <a:moveTo>
                    <a:pt x="43" y="0"/>
                  </a:moveTo>
                  <a:cubicBezTo>
                    <a:pt x="21" y="234"/>
                    <a:pt x="0" y="377"/>
                    <a:pt x="0" y="377"/>
                  </a:cubicBezTo>
                  <a:cubicBezTo>
                    <a:pt x="0" y="377"/>
                    <a:pt x="109" y="356"/>
                    <a:pt x="252" y="356"/>
                  </a:cubicBezTo>
                  <a:cubicBezTo>
                    <a:pt x="415" y="356"/>
                    <a:pt x="623" y="383"/>
                    <a:pt x="764" y="499"/>
                  </a:cubicBezTo>
                  <a:cubicBezTo>
                    <a:pt x="764" y="499"/>
                    <a:pt x="525" y="128"/>
                    <a:pt x="43" y="0"/>
                  </a:cubicBezTo>
                  <a:close/>
                </a:path>
              </a:pathLst>
            </a:custGeom>
            <a:solidFill>
              <a:srgbClr val="81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65;p40">
              <a:extLst>
                <a:ext uri="{FF2B5EF4-FFF2-40B4-BE49-F238E27FC236}">
                  <a16:creationId xmlns:a16="http://schemas.microsoft.com/office/drawing/2014/main" id="{AD3DAD4D-9A41-5691-0F08-3CC4CF07D80A}"/>
                </a:ext>
              </a:extLst>
            </p:cNvPr>
            <p:cNvSpPr/>
            <p:nvPr/>
          </p:nvSpPr>
          <p:spPr>
            <a:xfrm>
              <a:off x="3256400" y="3710175"/>
              <a:ext cx="84775" cy="185675"/>
            </a:xfrm>
            <a:custGeom>
              <a:avLst/>
              <a:gdLst/>
              <a:ahLst/>
              <a:cxnLst/>
              <a:rect l="l" t="t" r="r" b="b"/>
              <a:pathLst>
                <a:path w="3391" h="7427" extrusionOk="0">
                  <a:moveTo>
                    <a:pt x="3391" y="1"/>
                  </a:moveTo>
                  <a:cubicBezTo>
                    <a:pt x="3391" y="1"/>
                    <a:pt x="1778" y="579"/>
                    <a:pt x="1603" y="1699"/>
                  </a:cubicBezTo>
                  <a:cubicBezTo>
                    <a:pt x="1428" y="2813"/>
                    <a:pt x="1163" y="5577"/>
                    <a:pt x="1115" y="6384"/>
                  </a:cubicBezTo>
                  <a:cubicBezTo>
                    <a:pt x="1083" y="6936"/>
                    <a:pt x="531" y="7291"/>
                    <a:pt x="1" y="7424"/>
                  </a:cubicBezTo>
                  <a:cubicBezTo>
                    <a:pt x="56" y="7426"/>
                    <a:pt x="112" y="7426"/>
                    <a:pt x="169" y="7426"/>
                  </a:cubicBezTo>
                  <a:cubicBezTo>
                    <a:pt x="908" y="7426"/>
                    <a:pt x="1712" y="7265"/>
                    <a:pt x="1757" y="6930"/>
                  </a:cubicBezTo>
                  <a:cubicBezTo>
                    <a:pt x="1879" y="6044"/>
                    <a:pt x="2218" y="1402"/>
                    <a:pt x="3391" y="1402"/>
                  </a:cubicBezTo>
                  <a:lnTo>
                    <a:pt x="3391" y="1"/>
                  </a:lnTo>
                  <a:close/>
                </a:path>
              </a:pathLst>
            </a:custGeom>
            <a:solidFill>
              <a:srgbClr val="81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66;p40">
              <a:extLst>
                <a:ext uri="{FF2B5EF4-FFF2-40B4-BE49-F238E27FC236}">
                  <a16:creationId xmlns:a16="http://schemas.microsoft.com/office/drawing/2014/main" id="{02BFC13D-0A15-9C58-F8F7-F64EF8C4290A}"/>
                </a:ext>
              </a:extLst>
            </p:cNvPr>
            <p:cNvSpPr/>
            <p:nvPr/>
          </p:nvSpPr>
          <p:spPr>
            <a:xfrm>
              <a:off x="3238900" y="3865650"/>
              <a:ext cx="11950" cy="2925"/>
            </a:xfrm>
            <a:custGeom>
              <a:avLst/>
              <a:gdLst/>
              <a:ahLst/>
              <a:cxnLst/>
              <a:rect l="l" t="t" r="r" b="b"/>
              <a:pathLst>
                <a:path w="478" h="117" extrusionOk="0">
                  <a:moveTo>
                    <a:pt x="478" y="0"/>
                  </a:moveTo>
                  <a:cubicBezTo>
                    <a:pt x="303" y="0"/>
                    <a:pt x="138" y="43"/>
                    <a:pt x="0" y="117"/>
                  </a:cubicBezTo>
                  <a:lnTo>
                    <a:pt x="478" y="0"/>
                  </a:lnTo>
                  <a:close/>
                </a:path>
              </a:pathLst>
            </a:custGeom>
            <a:solidFill>
              <a:srgbClr val="81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67;p40">
              <a:extLst>
                <a:ext uri="{FF2B5EF4-FFF2-40B4-BE49-F238E27FC236}">
                  <a16:creationId xmlns:a16="http://schemas.microsoft.com/office/drawing/2014/main" id="{112BCB78-A5F5-171E-E4D5-DE3D4635D342}"/>
                </a:ext>
              </a:extLst>
            </p:cNvPr>
            <p:cNvSpPr/>
            <p:nvPr/>
          </p:nvSpPr>
          <p:spPr>
            <a:xfrm>
              <a:off x="3341425" y="3542875"/>
              <a:ext cx="155750" cy="353050"/>
            </a:xfrm>
            <a:custGeom>
              <a:avLst/>
              <a:gdLst/>
              <a:ahLst/>
              <a:cxnLst/>
              <a:rect l="l" t="t" r="r" b="b"/>
              <a:pathLst>
                <a:path w="6230" h="14122" extrusionOk="0">
                  <a:moveTo>
                    <a:pt x="4691" y="1"/>
                  </a:moveTo>
                  <a:cubicBezTo>
                    <a:pt x="3036" y="1"/>
                    <a:pt x="1" y="3043"/>
                    <a:pt x="1" y="3043"/>
                  </a:cubicBezTo>
                  <a:lnTo>
                    <a:pt x="1" y="8094"/>
                  </a:lnTo>
                  <a:cubicBezTo>
                    <a:pt x="1184" y="8094"/>
                    <a:pt x="1513" y="12736"/>
                    <a:pt x="1635" y="13628"/>
                  </a:cubicBezTo>
                  <a:cubicBezTo>
                    <a:pt x="1679" y="13957"/>
                    <a:pt x="2485" y="14122"/>
                    <a:pt x="3224" y="14122"/>
                  </a:cubicBezTo>
                  <a:cubicBezTo>
                    <a:pt x="3818" y="14122"/>
                    <a:pt x="4369" y="14015"/>
                    <a:pt x="4447" y="13803"/>
                  </a:cubicBezTo>
                  <a:cubicBezTo>
                    <a:pt x="4617" y="13325"/>
                    <a:pt x="4150" y="12906"/>
                    <a:pt x="3608" y="12906"/>
                  </a:cubicBezTo>
                  <a:cubicBezTo>
                    <a:pt x="3608" y="12906"/>
                    <a:pt x="3311" y="10587"/>
                    <a:pt x="3911" y="9935"/>
                  </a:cubicBezTo>
                  <a:cubicBezTo>
                    <a:pt x="4505" y="9282"/>
                    <a:pt x="6229" y="4167"/>
                    <a:pt x="5694" y="1016"/>
                  </a:cubicBezTo>
                  <a:cubicBezTo>
                    <a:pt x="5570" y="282"/>
                    <a:pt x="5194" y="1"/>
                    <a:pt x="4691" y="1"/>
                  </a:cubicBezTo>
                  <a:close/>
                </a:path>
              </a:pathLst>
            </a:custGeom>
            <a:solidFill>
              <a:srgbClr val="8EA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68;p40">
              <a:extLst>
                <a:ext uri="{FF2B5EF4-FFF2-40B4-BE49-F238E27FC236}">
                  <a16:creationId xmlns:a16="http://schemas.microsoft.com/office/drawing/2014/main" id="{61E5786D-CCE9-3956-B4E5-004768FBACA1}"/>
                </a:ext>
              </a:extLst>
            </p:cNvPr>
            <p:cNvSpPr/>
            <p:nvPr/>
          </p:nvSpPr>
          <p:spPr>
            <a:xfrm>
              <a:off x="3412800" y="3856100"/>
              <a:ext cx="19125" cy="12475"/>
            </a:xfrm>
            <a:custGeom>
              <a:avLst/>
              <a:gdLst/>
              <a:ahLst/>
              <a:cxnLst/>
              <a:rect l="l" t="t" r="r" b="b"/>
              <a:pathLst>
                <a:path w="765" h="499" extrusionOk="0">
                  <a:moveTo>
                    <a:pt x="722" y="0"/>
                  </a:moveTo>
                  <a:cubicBezTo>
                    <a:pt x="239" y="128"/>
                    <a:pt x="0" y="499"/>
                    <a:pt x="0" y="499"/>
                  </a:cubicBezTo>
                  <a:cubicBezTo>
                    <a:pt x="144" y="383"/>
                    <a:pt x="351" y="356"/>
                    <a:pt x="514" y="356"/>
                  </a:cubicBezTo>
                  <a:cubicBezTo>
                    <a:pt x="656" y="356"/>
                    <a:pt x="764" y="377"/>
                    <a:pt x="764" y="377"/>
                  </a:cubicBezTo>
                  <a:cubicBezTo>
                    <a:pt x="764" y="377"/>
                    <a:pt x="743" y="234"/>
                    <a:pt x="722" y="0"/>
                  </a:cubicBezTo>
                  <a:close/>
                </a:path>
              </a:pathLst>
            </a:custGeom>
            <a:solidFill>
              <a:srgbClr val="81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69;p40">
              <a:extLst>
                <a:ext uri="{FF2B5EF4-FFF2-40B4-BE49-F238E27FC236}">
                  <a16:creationId xmlns:a16="http://schemas.microsoft.com/office/drawing/2014/main" id="{82641B71-B295-7DA5-C8EF-D6CD3F60B79E}"/>
                </a:ext>
              </a:extLst>
            </p:cNvPr>
            <p:cNvSpPr/>
            <p:nvPr/>
          </p:nvSpPr>
          <p:spPr>
            <a:xfrm>
              <a:off x="3341425" y="3710175"/>
              <a:ext cx="84775" cy="185675"/>
            </a:xfrm>
            <a:custGeom>
              <a:avLst/>
              <a:gdLst/>
              <a:ahLst/>
              <a:cxnLst/>
              <a:rect l="l" t="t" r="r" b="b"/>
              <a:pathLst>
                <a:path w="3391" h="7427" extrusionOk="0">
                  <a:moveTo>
                    <a:pt x="1" y="1"/>
                  </a:moveTo>
                  <a:lnTo>
                    <a:pt x="1" y="1402"/>
                  </a:lnTo>
                  <a:cubicBezTo>
                    <a:pt x="1178" y="1402"/>
                    <a:pt x="1513" y="6044"/>
                    <a:pt x="1635" y="6930"/>
                  </a:cubicBezTo>
                  <a:cubicBezTo>
                    <a:pt x="1679" y="7265"/>
                    <a:pt x="2483" y="7426"/>
                    <a:pt x="3222" y="7426"/>
                  </a:cubicBezTo>
                  <a:cubicBezTo>
                    <a:pt x="3279" y="7426"/>
                    <a:pt x="3335" y="7426"/>
                    <a:pt x="3391" y="7424"/>
                  </a:cubicBezTo>
                  <a:cubicBezTo>
                    <a:pt x="2860" y="7291"/>
                    <a:pt x="2309" y="6936"/>
                    <a:pt x="2277" y="6384"/>
                  </a:cubicBezTo>
                  <a:cubicBezTo>
                    <a:pt x="2229" y="5577"/>
                    <a:pt x="1964" y="2813"/>
                    <a:pt x="1789" y="1699"/>
                  </a:cubicBezTo>
                  <a:cubicBezTo>
                    <a:pt x="1613" y="5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1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70;p40">
              <a:extLst>
                <a:ext uri="{FF2B5EF4-FFF2-40B4-BE49-F238E27FC236}">
                  <a16:creationId xmlns:a16="http://schemas.microsoft.com/office/drawing/2014/main" id="{FC0A4F72-8E26-924E-AA74-A2A7DDCAB712}"/>
                </a:ext>
              </a:extLst>
            </p:cNvPr>
            <p:cNvSpPr/>
            <p:nvPr/>
          </p:nvSpPr>
          <p:spPr>
            <a:xfrm>
              <a:off x="3431900" y="3865650"/>
              <a:ext cx="11950" cy="2925"/>
            </a:xfrm>
            <a:custGeom>
              <a:avLst/>
              <a:gdLst/>
              <a:ahLst/>
              <a:cxnLst/>
              <a:rect l="l" t="t" r="r" b="b"/>
              <a:pathLst>
                <a:path w="478" h="117" extrusionOk="0">
                  <a:moveTo>
                    <a:pt x="0" y="0"/>
                  </a:moveTo>
                  <a:lnTo>
                    <a:pt x="478" y="117"/>
                  </a:lnTo>
                  <a:cubicBezTo>
                    <a:pt x="334" y="43"/>
                    <a:pt x="170" y="0"/>
                    <a:pt x="0" y="0"/>
                  </a:cubicBezTo>
                  <a:close/>
                </a:path>
              </a:pathLst>
            </a:custGeom>
            <a:solidFill>
              <a:srgbClr val="81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71;p40">
              <a:extLst>
                <a:ext uri="{FF2B5EF4-FFF2-40B4-BE49-F238E27FC236}">
                  <a16:creationId xmlns:a16="http://schemas.microsoft.com/office/drawing/2014/main" id="{4474E0F2-63CB-5B6B-63C8-BAC1B5390E97}"/>
                </a:ext>
              </a:extLst>
            </p:cNvPr>
            <p:cNvSpPr/>
            <p:nvPr/>
          </p:nvSpPr>
          <p:spPr>
            <a:xfrm>
              <a:off x="3175225" y="3553275"/>
              <a:ext cx="323400" cy="129350"/>
            </a:xfrm>
            <a:custGeom>
              <a:avLst/>
              <a:gdLst/>
              <a:ahLst/>
              <a:cxnLst/>
              <a:rect l="l" t="t" r="r" b="b"/>
              <a:pathLst>
                <a:path w="12936" h="5174" extrusionOk="0">
                  <a:moveTo>
                    <a:pt x="12936" y="0"/>
                  </a:moveTo>
                  <a:lnTo>
                    <a:pt x="568" y="536"/>
                  </a:lnTo>
                  <a:cubicBezTo>
                    <a:pt x="568" y="536"/>
                    <a:pt x="0" y="2398"/>
                    <a:pt x="1067" y="2849"/>
                  </a:cubicBezTo>
                  <a:cubicBezTo>
                    <a:pt x="2128" y="3295"/>
                    <a:pt x="4229" y="5173"/>
                    <a:pt x="6638" y="5173"/>
                  </a:cubicBezTo>
                  <a:cubicBezTo>
                    <a:pt x="9047" y="5173"/>
                    <a:pt x="11975" y="2669"/>
                    <a:pt x="12342" y="2584"/>
                  </a:cubicBezTo>
                  <a:cubicBezTo>
                    <a:pt x="12708" y="2499"/>
                    <a:pt x="12936" y="0"/>
                    <a:pt x="12936" y="0"/>
                  </a:cubicBezTo>
                  <a:close/>
                </a:path>
              </a:pathLst>
            </a:custGeom>
            <a:solidFill>
              <a:srgbClr val="B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72;p40">
              <a:extLst>
                <a:ext uri="{FF2B5EF4-FFF2-40B4-BE49-F238E27FC236}">
                  <a16:creationId xmlns:a16="http://schemas.microsoft.com/office/drawing/2014/main" id="{5FB208C1-B181-00CF-6272-10C29ED604F3}"/>
                </a:ext>
              </a:extLst>
            </p:cNvPr>
            <p:cNvSpPr/>
            <p:nvPr/>
          </p:nvSpPr>
          <p:spPr>
            <a:xfrm>
              <a:off x="3394350" y="3289000"/>
              <a:ext cx="152975" cy="131250"/>
            </a:xfrm>
            <a:custGeom>
              <a:avLst/>
              <a:gdLst/>
              <a:ahLst/>
              <a:cxnLst/>
              <a:rect l="l" t="t" r="r" b="b"/>
              <a:pathLst>
                <a:path w="6119" h="5250" extrusionOk="0">
                  <a:moveTo>
                    <a:pt x="4654" y="0"/>
                  </a:moveTo>
                  <a:cubicBezTo>
                    <a:pt x="2905" y="0"/>
                    <a:pt x="1164" y="760"/>
                    <a:pt x="1" y="2066"/>
                  </a:cubicBezTo>
                  <a:cubicBezTo>
                    <a:pt x="1221" y="3127"/>
                    <a:pt x="2446" y="4188"/>
                    <a:pt x="3667" y="5250"/>
                  </a:cubicBezTo>
                  <a:cubicBezTo>
                    <a:pt x="4277" y="4629"/>
                    <a:pt x="4675" y="3806"/>
                    <a:pt x="4781" y="2942"/>
                  </a:cubicBezTo>
                  <a:cubicBezTo>
                    <a:pt x="4898" y="3090"/>
                    <a:pt x="5073" y="3186"/>
                    <a:pt x="5269" y="3207"/>
                  </a:cubicBezTo>
                  <a:cubicBezTo>
                    <a:pt x="5243" y="2851"/>
                    <a:pt x="5205" y="2496"/>
                    <a:pt x="5179" y="2140"/>
                  </a:cubicBezTo>
                  <a:lnTo>
                    <a:pt x="5179" y="2140"/>
                  </a:lnTo>
                  <a:cubicBezTo>
                    <a:pt x="5428" y="2167"/>
                    <a:pt x="5667" y="2278"/>
                    <a:pt x="5853" y="2453"/>
                  </a:cubicBezTo>
                  <a:cubicBezTo>
                    <a:pt x="5725" y="2008"/>
                    <a:pt x="5471" y="1605"/>
                    <a:pt x="5136" y="1292"/>
                  </a:cubicBezTo>
                  <a:cubicBezTo>
                    <a:pt x="5465" y="1276"/>
                    <a:pt x="5789" y="1265"/>
                    <a:pt x="6118" y="1249"/>
                  </a:cubicBezTo>
                  <a:cubicBezTo>
                    <a:pt x="5672" y="957"/>
                    <a:pt x="5227" y="660"/>
                    <a:pt x="4781" y="368"/>
                  </a:cubicBezTo>
                  <a:cubicBezTo>
                    <a:pt x="5009" y="262"/>
                    <a:pt x="5232" y="161"/>
                    <a:pt x="5460" y="55"/>
                  </a:cubicBezTo>
                  <a:cubicBezTo>
                    <a:pt x="5193" y="18"/>
                    <a:pt x="4923" y="0"/>
                    <a:pt x="4654" y="0"/>
                  </a:cubicBezTo>
                  <a:close/>
                </a:path>
              </a:pathLst>
            </a:custGeom>
            <a:solidFill>
              <a:srgbClr val="81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73;p40">
              <a:extLst>
                <a:ext uri="{FF2B5EF4-FFF2-40B4-BE49-F238E27FC236}">
                  <a16:creationId xmlns:a16="http://schemas.microsoft.com/office/drawing/2014/main" id="{F74C42F3-F569-F0AD-B6DB-6CDDDEC3D7D0}"/>
                </a:ext>
              </a:extLst>
            </p:cNvPr>
            <p:cNvSpPr/>
            <p:nvPr/>
          </p:nvSpPr>
          <p:spPr>
            <a:xfrm>
              <a:off x="3421400" y="3316100"/>
              <a:ext cx="77775" cy="72200"/>
            </a:xfrm>
            <a:custGeom>
              <a:avLst/>
              <a:gdLst/>
              <a:ahLst/>
              <a:cxnLst/>
              <a:rect l="l" t="t" r="r" b="b"/>
              <a:pathLst>
                <a:path w="3111" h="2888" extrusionOk="0">
                  <a:moveTo>
                    <a:pt x="3084" y="1"/>
                  </a:moveTo>
                  <a:lnTo>
                    <a:pt x="3084" y="1"/>
                  </a:lnTo>
                  <a:cubicBezTo>
                    <a:pt x="2240" y="80"/>
                    <a:pt x="1412" y="314"/>
                    <a:pt x="659" y="690"/>
                  </a:cubicBezTo>
                  <a:cubicBezTo>
                    <a:pt x="351" y="844"/>
                    <a:pt x="22" y="1078"/>
                    <a:pt x="1" y="1412"/>
                  </a:cubicBezTo>
                  <a:cubicBezTo>
                    <a:pt x="218" y="1688"/>
                    <a:pt x="611" y="2378"/>
                    <a:pt x="913" y="2542"/>
                  </a:cubicBezTo>
                  <a:cubicBezTo>
                    <a:pt x="1218" y="2714"/>
                    <a:pt x="1575" y="2888"/>
                    <a:pt x="1915" y="2888"/>
                  </a:cubicBezTo>
                  <a:cubicBezTo>
                    <a:pt x="2049" y="2888"/>
                    <a:pt x="2180" y="2861"/>
                    <a:pt x="2304" y="2797"/>
                  </a:cubicBezTo>
                  <a:cubicBezTo>
                    <a:pt x="2638" y="2627"/>
                    <a:pt x="2797" y="2234"/>
                    <a:pt x="2893" y="1863"/>
                  </a:cubicBezTo>
                  <a:cubicBezTo>
                    <a:pt x="3046" y="1263"/>
                    <a:pt x="3110" y="632"/>
                    <a:pt x="3084" y="1"/>
                  </a:cubicBezTo>
                  <a:close/>
                </a:path>
              </a:pathLst>
            </a:custGeom>
            <a:solidFill>
              <a:srgbClr val="B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74;p40">
              <a:extLst>
                <a:ext uri="{FF2B5EF4-FFF2-40B4-BE49-F238E27FC236}">
                  <a16:creationId xmlns:a16="http://schemas.microsoft.com/office/drawing/2014/main" id="{DCD9512B-D4EA-B5D6-9BF3-2C38D5ABC806}"/>
                </a:ext>
              </a:extLst>
            </p:cNvPr>
            <p:cNvSpPr/>
            <p:nvPr/>
          </p:nvSpPr>
          <p:spPr>
            <a:xfrm>
              <a:off x="3136500" y="3289000"/>
              <a:ext cx="152950" cy="131250"/>
            </a:xfrm>
            <a:custGeom>
              <a:avLst/>
              <a:gdLst/>
              <a:ahLst/>
              <a:cxnLst/>
              <a:rect l="l" t="t" r="r" b="b"/>
              <a:pathLst>
                <a:path w="6118" h="5250" extrusionOk="0">
                  <a:moveTo>
                    <a:pt x="1465" y="0"/>
                  </a:moveTo>
                  <a:cubicBezTo>
                    <a:pt x="1195" y="0"/>
                    <a:pt x="926" y="18"/>
                    <a:pt x="658" y="55"/>
                  </a:cubicBezTo>
                  <a:cubicBezTo>
                    <a:pt x="886" y="161"/>
                    <a:pt x="1109" y="262"/>
                    <a:pt x="1337" y="368"/>
                  </a:cubicBezTo>
                  <a:cubicBezTo>
                    <a:pt x="892" y="660"/>
                    <a:pt x="446" y="957"/>
                    <a:pt x="0" y="1249"/>
                  </a:cubicBezTo>
                  <a:cubicBezTo>
                    <a:pt x="329" y="1265"/>
                    <a:pt x="653" y="1276"/>
                    <a:pt x="982" y="1292"/>
                  </a:cubicBezTo>
                  <a:cubicBezTo>
                    <a:pt x="648" y="1605"/>
                    <a:pt x="393" y="2008"/>
                    <a:pt x="266" y="2453"/>
                  </a:cubicBezTo>
                  <a:cubicBezTo>
                    <a:pt x="451" y="2278"/>
                    <a:pt x="690" y="2167"/>
                    <a:pt x="939" y="2140"/>
                  </a:cubicBezTo>
                  <a:lnTo>
                    <a:pt x="939" y="2140"/>
                  </a:lnTo>
                  <a:cubicBezTo>
                    <a:pt x="913" y="2496"/>
                    <a:pt x="876" y="2851"/>
                    <a:pt x="849" y="3207"/>
                  </a:cubicBezTo>
                  <a:cubicBezTo>
                    <a:pt x="1045" y="3186"/>
                    <a:pt x="1221" y="3090"/>
                    <a:pt x="1337" y="2942"/>
                  </a:cubicBezTo>
                  <a:cubicBezTo>
                    <a:pt x="1443" y="3806"/>
                    <a:pt x="1841" y="4629"/>
                    <a:pt x="2451" y="5250"/>
                  </a:cubicBezTo>
                  <a:cubicBezTo>
                    <a:pt x="3672" y="4188"/>
                    <a:pt x="4897" y="3127"/>
                    <a:pt x="6118" y="2066"/>
                  </a:cubicBezTo>
                  <a:cubicBezTo>
                    <a:pt x="4954" y="760"/>
                    <a:pt x="3214" y="0"/>
                    <a:pt x="1465" y="0"/>
                  </a:cubicBezTo>
                  <a:close/>
                </a:path>
              </a:pathLst>
            </a:custGeom>
            <a:solidFill>
              <a:srgbClr val="81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75;p40">
              <a:extLst>
                <a:ext uri="{FF2B5EF4-FFF2-40B4-BE49-F238E27FC236}">
                  <a16:creationId xmlns:a16="http://schemas.microsoft.com/office/drawing/2014/main" id="{8F2290A8-503E-3AE2-C27A-16824E4FC668}"/>
                </a:ext>
              </a:extLst>
            </p:cNvPr>
            <p:cNvSpPr/>
            <p:nvPr/>
          </p:nvSpPr>
          <p:spPr>
            <a:xfrm>
              <a:off x="3184650" y="3316100"/>
              <a:ext cx="77750" cy="72200"/>
            </a:xfrm>
            <a:custGeom>
              <a:avLst/>
              <a:gdLst/>
              <a:ahLst/>
              <a:cxnLst/>
              <a:rect l="l" t="t" r="r" b="b"/>
              <a:pathLst>
                <a:path w="3110" h="2888" extrusionOk="0">
                  <a:moveTo>
                    <a:pt x="27" y="1"/>
                  </a:moveTo>
                  <a:lnTo>
                    <a:pt x="27" y="1"/>
                  </a:lnTo>
                  <a:cubicBezTo>
                    <a:pt x="0" y="632"/>
                    <a:pt x="64" y="1263"/>
                    <a:pt x="218" y="1863"/>
                  </a:cubicBezTo>
                  <a:cubicBezTo>
                    <a:pt x="313" y="2234"/>
                    <a:pt x="472" y="2627"/>
                    <a:pt x="807" y="2797"/>
                  </a:cubicBezTo>
                  <a:cubicBezTo>
                    <a:pt x="931" y="2861"/>
                    <a:pt x="1062" y="2888"/>
                    <a:pt x="1195" y="2888"/>
                  </a:cubicBezTo>
                  <a:cubicBezTo>
                    <a:pt x="1535" y="2888"/>
                    <a:pt x="1892" y="2714"/>
                    <a:pt x="2197" y="2542"/>
                  </a:cubicBezTo>
                  <a:cubicBezTo>
                    <a:pt x="2499" y="2378"/>
                    <a:pt x="2892" y="1688"/>
                    <a:pt x="3109" y="1412"/>
                  </a:cubicBezTo>
                  <a:cubicBezTo>
                    <a:pt x="3088" y="1078"/>
                    <a:pt x="2759" y="844"/>
                    <a:pt x="2451" y="690"/>
                  </a:cubicBezTo>
                  <a:cubicBezTo>
                    <a:pt x="1698" y="314"/>
                    <a:pt x="865" y="80"/>
                    <a:pt x="27" y="1"/>
                  </a:cubicBezTo>
                  <a:close/>
                </a:path>
              </a:pathLst>
            </a:custGeom>
            <a:solidFill>
              <a:srgbClr val="B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76;p40">
              <a:extLst>
                <a:ext uri="{FF2B5EF4-FFF2-40B4-BE49-F238E27FC236}">
                  <a16:creationId xmlns:a16="http://schemas.microsoft.com/office/drawing/2014/main" id="{C901342D-DACD-ED98-EE51-D56EA2B327BB}"/>
                </a:ext>
              </a:extLst>
            </p:cNvPr>
            <p:cNvSpPr/>
            <p:nvPr/>
          </p:nvSpPr>
          <p:spPr>
            <a:xfrm>
              <a:off x="3136100" y="3295800"/>
              <a:ext cx="410275" cy="338275"/>
            </a:xfrm>
            <a:custGeom>
              <a:avLst/>
              <a:gdLst/>
              <a:ahLst/>
              <a:cxnLst/>
              <a:rect l="l" t="t" r="r" b="b"/>
              <a:pathLst>
                <a:path w="16411" h="13531" extrusionOk="0">
                  <a:moveTo>
                    <a:pt x="10081" y="1"/>
                  </a:moveTo>
                  <a:cubicBezTo>
                    <a:pt x="9322" y="951"/>
                    <a:pt x="7524" y="1147"/>
                    <a:pt x="7524" y="1147"/>
                  </a:cubicBezTo>
                  <a:cubicBezTo>
                    <a:pt x="8229" y="468"/>
                    <a:pt x="8028" y="1"/>
                    <a:pt x="8028" y="1"/>
                  </a:cubicBezTo>
                  <a:lnTo>
                    <a:pt x="8028" y="1"/>
                  </a:lnTo>
                  <a:cubicBezTo>
                    <a:pt x="7131" y="637"/>
                    <a:pt x="5237" y="1693"/>
                    <a:pt x="5237" y="1693"/>
                  </a:cubicBezTo>
                  <a:cubicBezTo>
                    <a:pt x="3682" y="2357"/>
                    <a:pt x="2563" y="3513"/>
                    <a:pt x="1868" y="4797"/>
                  </a:cubicBezTo>
                  <a:cubicBezTo>
                    <a:pt x="1868" y="4797"/>
                    <a:pt x="0" y="8002"/>
                    <a:pt x="175" y="9785"/>
                  </a:cubicBezTo>
                  <a:cubicBezTo>
                    <a:pt x="175" y="9785"/>
                    <a:pt x="478" y="9418"/>
                    <a:pt x="1183" y="9206"/>
                  </a:cubicBezTo>
                  <a:cubicBezTo>
                    <a:pt x="1231" y="9381"/>
                    <a:pt x="1290" y="9541"/>
                    <a:pt x="1359" y="9694"/>
                  </a:cubicBezTo>
                  <a:cubicBezTo>
                    <a:pt x="1311" y="10374"/>
                    <a:pt x="1359" y="11530"/>
                    <a:pt x="2080" y="12167"/>
                  </a:cubicBezTo>
                  <a:cubicBezTo>
                    <a:pt x="2080" y="12167"/>
                    <a:pt x="2001" y="11583"/>
                    <a:pt x="2319" y="11100"/>
                  </a:cubicBezTo>
                  <a:cubicBezTo>
                    <a:pt x="3932" y="12878"/>
                    <a:pt x="6357" y="13530"/>
                    <a:pt x="8203" y="13530"/>
                  </a:cubicBezTo>
                  <a:cubicBezTo>
                    <a:pt x="10044" y="13530"/>
                    <a:pt x="12474" y="12867"/>
                    <a:pt x="14087" y="11095"/>
                  </a:cubicBezTo>
                  <a:cubicBezTo>
                    <a:pt x="14405" y="11578"/>
                    <a:pt x="14331" y="12162"/>
                    <a:pt x="14331" y="12162"/>
                  </a:cubicBezTo>
                  <a:cubicBezTo>
                    <a:pt x="15053" y="11514"/>
                    <a:pt x="15100" y="10363"/>
                    <a:pt x="15053" y="9678"/>
                  </a:cubicBezTo>
                  <a:cubicBezTo>
                    <a:pt x="15122" y="9525"/>
                    <a:pt x="15180" y="9365"/>
                    <a:pt x="15228" y="9201"/>
                  </a:cubicBezTo>
                  <a:cubicBezTo>
                    <a:pt x="15944" y="9413"/>
                    <a:pt x="16241" y="9779"/>
                    <a:pt x="16241" y="9779"/>
                  </a:cubicBezTo>
                  <a:cubicBezTo>
                    <a:pt x="16411" y="8002"/>
                    <a:pt x="14543" y="4797"/>
                    <a:pt x="14543" y="4797"/>
                  </a:cubicBezTo>
                  <a:cubicBezTo>
                    <a:pt x="13726" y="3285"/>
                    <a:pt x="12315" y="1948"/>
                    <a:pt x="10299" y="1391"/>
                  </a:cubicBezTo>
                  <a:cubicBezTo>
                    <a:pt x="10654" y="685"/>
                    <a:pt x="10081" y="1"/>
                    <a:pt x="10081" y="1"/>
                  </a:cubicBezTo>
                  <a:close/>
                </a:path>
              </a:pathLst>
            </a:custGeom>
            <a:solidFill>
              <a:srgbClr val="8EA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77;p40">
              <a:extLst>
                <a:ext uri="{FF2B5EF4-FFF2-40B4-BE49-F238E27FC236}">
                  <a16:creationId xmlns:a16="http://schemas.microsoft.com/office/drawing/2014/main" id="{2FEF8918-74E0-CEA1-54BF-2263CAAB040D}"/>
                </a:ext>
              </a:extLst>
            </p:cNvPr>
            <p:cNvSpPr/>
            <p:nvPr/>
          </p:nvSpPr>
          <p:spPr>
            <a:xfrm>
              <a:off x="3138750" y="3480450"/>
              <a:ext cx="404725" cy="153900"/>
            </a:xfrm>
            <a:custGeom>
              <a:avLst/>
              <a:gdLst/>
              <a:ahLst/>
              <a:cxnLst/>
              <a:rect l="l" t="t" r="r" b="b"/>
              <a:pathLst>
                <a:path w="16189" h="6156" extrusionOk="0">
                  <a:moveTo>
                    <a:pt x="536" y="0"/>
                  </a:moveTo>
                  <a:cubicBezTo>
                    <a:pt x="223" y="833"/>
                    <a:pt x="0" y="1725"/>
                    <a:pt x="64" y="2409"/>
                  </a:cubicBezTo>
                  <a:cubicBezTo>
                    <a:pt x="64" y="2409"/>
                    <a:pt x="361" y="2043"/>
                    <a:pt x="1072" y="1831"/>
                  </a:cubicBezTo>
                  <a:cubicBezTo>
                    <a:pt x="1120" y="2001"/>
                    <a:pt x="1178" y="2160"/>
                    <a:pt x="1247" y="2314"/>
                  </a:cubicBezTo>
                  <a:cubicBezTo>
                    <a:pt x="1200" y="2998"/>
                    <a:pt x="1247" y="4149"/>
                    <a:pt x="1969" y="4786"/>
                  </a:cubicBezTo>
                  <a:cubicBezTo>
                    <a:pt x="1969" y="4786"/>
                    <a:pt x="1889" y="4203"/>
                    <a:pt x="2208" y="3720"/>
                  </a:cubicBezTo>
                  <a:cubicBezTo>
                    <a:pt x="3821" y="5497"/>
                    <a:pt x="6245" y="6155"/>
                    <a:pt x="8092" y="6155"/>
                  </a:cubicBezTo>
                  <a:cubicBezTo>
                    <a:pt x="9933" y="6155"/>
                    <a:pt x="12363" y="5492"/>
                    <a:pt x="13970" y="3714"/>
                  </a:cubicBezTo>
                  <a:cubicBezTo>
                    <a:pt x="14289" y="4197"/>
                    <a:pt x="14220" y="4781"/>
                    <a:pt x="14220" y="4781"/>
                  </a:cubicBezTo>
                  <a:cubicBezTo>
                    <a:pt x="14941" y="4139"/>
                    <a:pt x="14989" y="2982"/>
                    <a:pt x="14941" y="2303"/>
                  </a:cubicBezTo>
                  <a:cubicBezTo>
                    <a:pt x="15005" y="2149"/>
                    <a:pt x="15069" y="1990"/>
                    <a:pt x="15111" y="1826"/>
                  </a:cubicBezTo>
                  <a:cubicBezTo>
                    <a:pt x="15827" y="2043"/>
                    <a:pt x="16130" y="2399"/>
                    <a:pt x="16130" y="2399"/>
                  </a:cubicBezTo>
                  <a:cubicBezTo>
                    <a:pt x="16188" y="1783"/>
                    <a:pt x="16002" y="993"/>
                    <a:pt x="15737" y="223"/>
                  </a:cubicBezTo>
                  <a:cubicBezTo>
                    <a:pt x="14581" y="950"/>
                    <a:pt x="13297" y="1465"/>
                    <a:pt x="11960" y="1730"/>
                  </a:cubicBezTo>
                  <a:cubicBezTo>
                    <a:pt x="12161" y="1544"/>
                    <a:pt x="12299" y="1295"/>
                    <a:pt x="12352" y="1030"/>
                  </a:cubicBezTo>
                  <a:lnTo>
                    <a:pt x="12352" y="1030"/>
                  </a:lnTo>
                  <a:cubicBezTo>
                    <a:pt x="11737" y="1433"/>
                    <a:pt x="10999" y="1656"/>
                    <a:pt x="10256" y="1666"/>
                  </a:cubicBezTo>
                  <a:cubicBezTo>
                    <a:pt x="10389" y="1497"/>
                    <a:pt x="10522" y="1332"/>
                    <a:pt x="10660" y="1168"/>
                  </a:cubicBezTo>
                  <a:lnTo>
                    <a:pt x="10660" y="1168"/>
                  </a:lnTo>
                  <a:cubicBezTo>
                    <a:pt x="10480" y="1184"/>
                    <a:pt x="10300" y="1192"/>
                    <a:pt x="10119" y="1192"/>
                  </a:cubicBezTo>
                  <a:cubicBezTo>
                    <a:pt x="9482" y="1192"/>
                    <a:pt x="8842" y="1091"/>
                    <a:pt x="8235" y="897"/>
                  </a:cubicBezTo>
                  <a:cubicBezTo>
                    <a:pt x="7866" y="1201"/>
                    <a:pt x="7385" y="1358"/>
                    <a:pt x="6904" y="1358"/>
                  </a:cubicBezTo>
                  <a:cubicBezTo>
                    <a:pt x="6522" y="1358"/>
                    <a:pt x="6140" y="1258"/>
                    <a:pt x="5815" y="1056"/>
                  </a:cubicBezTo>
                  <a:lnTo>
                    <a:pt x="5815" y="1056"/>
                  </a:lnTo>
                  <a:cubicBezTo>
                    <a:pt x="5900" y="1226"/>
                    <a:pt x="5985" y="1390"/>
                    <a:pt x="6065" y="1566"/>
                  </a:cubicBezTo>
                  <a:cubicBezTo>
                    <a:pt x="5232" y="1359"/>
                    <a:pt x="4404" y="1146"/>
                    <a:pt x="3566" y="940"/>
                  </a:cubicBezTo>
                  <a:lnTo>
                    <a:pt x="3566" y="940"/>
                  </a:lnTo>
                  <a:cubicBezTo>
                    <a:pt x="3730" y="1168"/>
                    <a:pt x="3890" y="1385"/>
                    <a:pt x="4054" y="1613"/>
                  </a:cubicBezTo>
                  <a:cubicBezTo>
                    <a:pt x="2823" y="1221"/>
                    <a:pt x="1640" y="669"/>
                    <a:pt x="536" y="0"/>
                  </a:cubicBezTo>
                  <a:close/>
                </a:path>
              </a:pathLst>
            </a:custGeom>
            <a:solidFill>
              <a:srgbClr val="81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78;p40">
              <a:extLst>
                <a:ext uri="{FF2B5EF4-FFF2-40B4-BE49-F238E27FC236}">
                  <a16:creationId xmlns:a16="http://schemas.microsoft.com/office/drawing/2014/main" id="{5FBCAFC3-5E7B-7083-4412-6E4B0BF8060D}"/>
                </a:ext>
              </a:extLst>
            </p:cNvPr>
            <p:cNvSpPr/>
            <p:nvPr/>
          </p:nvSpPr>
          <p:spPr>
            <a:xfrm>
              <a:off x="3298575" y="3483775"/>
              <a:ext cx="84125" cy="38600"/>
            </a:xfrm>
            <a:custGeom>
              <a:avLst/>
              <a:gdLst/>
              <a:ahLst/>
              <a:cxnLst/>
              <a:rect l="l" t="t" r="r" b="b"/>
              <a:pathLst>
                <a:path w="3365" h="1544" extrusionOk="0">
                  <a:moveTo>
                    <a:pt x="1709" y="0"/>
                  </a:moveTo>
                  <a:cubicBezTo>
                    <a:pt x="1" y="0"/>
                    <a:pt x="457" y="1544"/>
                    <a:pt x="1677" y="1544"/>
                  </a:cubicBezTo>
                  <a:cubicBezTo>
                    <a:pt x="2945" y="1544"/>
                    <a:pt x="3365" y="0"/>
                    <a:pt x="1709" y="0"/>
                  </a:cubicBez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79;p40">
              <a:extLst>
                <a:ext uri="{FF2B5EF4-FFF2-40B4-BE49-F238E27FC236}">
                  <a16:creationId xmlns:a16="http://schemas.microsoft.com/office/drawing/2014/main" id="{3FBDB549-B5D3-CB2B-864E-4A54EE6FD474}"/>
                </a:ext>
              </a:extLst>
            </p:cNvPr>
            <p:cNvSpPr/>
            <p:nvPr/>
          </p:nvSpPr>
          <p:spPr>
            <a:xfrm>
              <a:off x="3256400" y="3453225"/>
              <a:ext cx="34375" cy="31250"/>
            </a:xfrm>
            <a:custGeom>
              <a:avLst/>
              <a:gdLst/>
              <a:ahLst/>
              <a:cxnLst/>
              <a:rect l="l" t="t" r="r" b="b"/>
              <a:pathLst>
                <a:path w="1375" h="1250" extrusionOk="0">
                  <a:moveTo>
                    <a:pt x="689" y="1"/>
                  </a:moveTo>
                  <a:cubicBezTo>
                    <a:pt x="406" y="1"/>
                    <a:pt x="148" y="193"/>
                    <a:pt x="80" y="479"/>
                  </a:cubicBezTo>
                  <a:cubicBezTo>
                    <a:pt x="1" y="813"/>
                    <a:pt x="208" y="1153"/>
                    <a:pt x="542" y="1233"/>
                  </a:cubicBezTo>
                  <a:cubicBezTo>
                    <a:pt x="591" y="1244"/>
                    <a:pt x="640" y="1250"/>
                    <a:pt x="688" y="1250"/>
                  </a:cubicBezTo>
                  <a:cubicBezTo>
                    <a:pt x="973" y="1250"/>
                    <a:pt x="1227" y="1056"/>
                    <a:pt x="1295" y="766"/>
                  </a:cubicBezTo>
                  <a:cubicBezTo>
                    <a:pt x="1375" y="431"/>
                    <a:pt x="1168" y="97"/>
                    <a:pt x="834" y="18"/>
                  </a:cubicBezTo>
                  <a:cubicBezTo>
                    <a:pt x="785" y="6"/>
                    <a:pt x="737" y="1"/>
                    <a:pt x="689" y="1"/>
                  </a:cubicBez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80;p40">
              <a:extLst>
                <a:ext uri="{FF2B5EF4-FFF2-40B4-BE49-F238E27FC236}">
                  <a16:creationId xmlns:a16="http://schemas.microsoft.com/office/drawing/2014/main" id="{2A302720-AC8D-399A-147F-8A8F6A70CC61}"/>
                </a:ext>
              </a:extLst>
            </p:cNvPr>
            <p:cNvSpPr/>
            <p:nvPr/>
          </p:nvSpPr>
          <p:spPr>
            <a:xfrm>
              <a:off x="3262900" y="3457900"/>
              <a:ext cx="10250" cy="10225"/>
            </a:xfrm>
            <a:custGeom>
              <a:avLst/>
              <a:gdLst/>
              <a:ahLst/>
              <a:cxnLst/>
              <a:rect l="l" t="t" r="r" b="b"/>
              <a:pathLst>
                <a:path w="410" h="409" extrusionOk="0">
                  <a:moveTo>
                    <a:pt x="207" y="0"/>
                  </a:moveTo>
                  <a:cubicBezTo>
                    <a:pt x="91" y="0"/>
                    <a:pt x="1" y="91"/>
                    <a:pt x="1" y="207"/>
                  </a:cubicBezTo>
                  <a:cubicBezTo>
                    <a:pt x="1" y="319"/>
                    <a:pt x="91" y="409"/>
                    <a:pt x="207" y="409"/>
                  </a:cubicBezTo>
                  <a:cubicBezTo>
                    <a:pt x="319" y="409"/>
                    <a:pt x="409" y="319"/>
                    <a:pt x="409" y="207"/>
                  </a:cubicBezTo>
                  <a:cubicBezTo>
                    <a:pt x="409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81;p40">
              <a:extLst>
                <a:ext uri="{FF2B5EF4-FFF2-40B4-BE49-F238E27FC236}">
                  <a16:creationId xmlns:a16="http://schemas.microsoft.com/office/drawing/2014/main" id="{A72BA140-5312-00A2-491F-27AD2D16062B}"/>
                </a:ext>
              </a:extLst>
            </p:cNvPr>
            <p:cNvSpPr/>
            <p:nvPr/>
          </p:nvSpPr>
          <p:spPr>
            <a:xfrm>
              <a:off x="3276025" y="3476325"/>
              <a:ext cx="4950" cy="4950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96" y="1"/>
                  </a:moveTo>
                  <a:cubicBezTo>
                    <a:pt x="43" y="1"/>
                    <a:pt x="1" y="43"/>
                    <a:pt x="1" y="96"/>
                  </a:cubicBezTo>
                  <a:cubicBezTo>
                    <a:pt x="1" y="149"/>
                    <a:pt x="43" y="197"/>
                    <a:pt x="96" y="197"/>
                  </a:cubicBezTo>
                  <a:cubicBezTo>
                    <a:pt x="149" y="197"/>
                    <a:pt x="197" y="149"/>
                    <a:pt x="197" y="96"/>
                  </a:cubicBezTo>
                  <a:cubicBezTo>
                    <a:pt x="197" y="43"/>
                    <a:pt x="149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82;p40">
              <a:extLst>
                <a:ext uri="{FF2B5EF4-FFF2-40B4-BE49-F238E27FC236}">
                  <a16:creationId xmlns:a16="http://schemas.microsoft.com/office/drawing/2014/main" id="{5DCD1ACF-ACA7-065F-6C0B-5FDE22C6EAD4}"/>
                </a:ext>
              </a:extLst>
            </p:cNvPr>
            <p:cNvSpPr/>
            <p:nvPr/>
          </p:nvSpPr>
          <p:spPr>
            <a:xfrm>
              <a:off x="3391825" y="3453225"/>
              <a:ext cx="34375" cy="31125"/>
            </a:xfrm>
            <a:custGeom>
              <a:avLst/>
              <a:gdLst/>
              <a:ahLst/>
              <a:cxnLst/>
              <a:rect l="l" t="t" r="r" b="b"/>
              <a:pathLst>
                <a:path w="1375" h="1245" extrusionOk="0">
                  <a:moveTo>
                    <a:pt x="689" y="1"/>
                  </a:moveTo>
                  <a:cubicBezTo>
                    <a:pt x="407" y="1"/>
                    <a:pt x="148" y="193"/>
                    <a:pt x="80" y="479"/>
                  </a:cubicBezTo>
                  <a:cubicBezTo>
                    <a:pt x="1" y="813"/>
                    <a:pt x="208" y="1148"/>
                    <a:pt x="547" y="1227"/>
                  </a:cubicBezTo>
                  <a:cubicBezTo>
                    <a:pt x="596" y="1239"/>
                    <a:pt x="644" y="1244"/>
                    <a:pt x="692" y="1244"/>
                  </a:cubicBezTo>
                  <a:cubicBezTo>
                    <a:pt x="973" y="1244"/>
                    <a:pt x="1227" y="1052"/>
                    <a:pt x="1295" y="766"/>
                  </a:cubicBezTo>
                  <a:cubicBezTo>
                    <a:pt x="1375" y="431"/>
                    <a:pt x="1168" y="97"/>
                    <a:pt x="834" y="18"/>
                  </a:cubicBezTo>
                  <a:cubicBezTo>
                    <a:pt x="785" y="6"/>
                    <a:pt x="737" y="1"/>
                    <a:pt x="689" y="1"/>
                  </a:cubicBez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83;p40">
              <a:extLst>
                <a:ext uri="{FF2B5EF4-FFF2-40B4-BE49-F238E27FC236}">
                  <a16:creationId xmlns:a16="http://schemas.microsoft.com/office/drawing/2014/main" id="{4C862442-34A1-B700-D153-3385205F5AAD}"/>
                </a:ext>
              </a:extLst>
            </p:cNvPr>
            <p:cNvSpPr/>
            <p:nvPr/>
          </p:nvSpPr>
          <p:spPr>
            <a:xfrm>
              <a:off x="3398325" y="3457900"/>
              <a:ext cx="10250" cy="10225"/>
            </a:xfrm>
            <a:custGeom>
              <a:avLst/>
              <a:gdLst/>
              <a:ahLst/>
              <a:cxnLst/>
              <a:rect l="l" t="t" r="r" b="b"/>
              <a:pathLst>
                <a:path w="410" h="409" extrusionOk="0">
                  <a:moveTo>
                    <a:pt x="208" y="0"/>
                  </a:moveTo>
                  <a:cubicBezTo>
                    <a:pt x="91" y="0"/>
                    <a:pt x="1" y="91"/>
                    <a:pt x="1" y="207"/>
                  </a:cubicBezTo>
                  <a:cubicBezTo>
                    <a:pt x="1" y="319"/>
                    <a:pt x="91" y="409"/>
                    <a:pt x="208" y="409"/>
                  </a:cubicBezTo>
                  <a:cubicBezTo>
                    <a:pt x="319" y="409"/>
                    <a:pt x="409" y="319"/>
                    <a:pt x="409" y="207"/>
                  </a:cubicBezTo>
                  <a:cubicBezTo>
                    <a:pt x="409" y="91"/>
                    <a:pt x="319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84;p40">
              <a:extLst>
                <a:ext uri="{FF2B5EF4-FFF2-40B4-BE49-F238E27FC236}">
                  <a16:creationId xmlns:a16="http://schemas.microsoft.com/office/drawing/2014/main" id="{396BC3B8-501B-26A8-18BB-E223220D47B0}"/>
                </a:ext>
              </a:extLst>
            </p:cNvPr>
            <p:cNvSpPr/>
            <p:nvPr/>
          </p:nvSpPr>
          <p:spPr>
            <a:xfrm>
              <a:off x="3411450" y="3476325"/>
              <a:ext cx="4950" cy="4950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102" y="1"/>
                  </a:moveTo>
                  <a:cubicBezTo>
                    <a:pt x="49" y="1"/>
                    <a:pt x="1" y="43"/>
                    <a:pt x="1" y="96"/>
                  </a:cubicBezTo>
                  <a:cubicBezTo>
                    <a:pt x="1" y="149"/>
                    <a:pt x="49" y="197"/>
                    <a:pt x="102" y="197"/>
                  </a:cubicBezTo>
                  <a:cubicBezTo>
                    <a:pt x="155" y="197"/>
                    <a:pt x="197" y="149"/>
                    <a:pt x="197" y="96"/>
                  </a:cubicBezTo>
                  <a:cubicBezTo>
                    <a:pt x="197" y="43"/>
                    <a:pt x="155" y="1"/>
                    <a:pt x="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85;p40">
              <a:extLst>
                <a:ext uri="{FF2B5EF4-FFF2-40B4-BE49-F238E27FC236}">
                  <a16:creationId xmlns:a16="http://schemas.microsoft.com/office/drawing/2014/main" id="{777084CF-EC20-7865-D1A9-E7A144A76C1D}"/>
                </a:ext>
              </a:extLst>
            </p:cNvPr>
            <p:cNvSpPr/>
            <p:nvPr/>
          </p:nvSpPr>
          <p:spPr>
            <a:xfrm>
              <a:off x="3128350" y="3484350"/>
              <a:ext cx="132625" cy="23425"/>
            </a:xfrm>
            <a:custGeom>
              <a:avLst/>
              <a:gdLst/>
              <a:ahLst/>
              <a:cxnLst/>
              <a:rect l="l" t="t" r="r" b="b"/>
              <a:pathLst>
                <a:path w="5305" h="937" extrusionOk="0">
                  <a:moveTo>
                    <a:pt x="2798" y="1"/>
                  </a:moveTo>
                  <a:cubicBezTo>
                    <a:pt x="1828" y="1"/>
                    <a:pt x="862" y="246"/>
                    <a:pt x="72" y="773"/>
                  </a:cubicBezTo>
                  <a:cubicBezTo>
                    <a:pt x="0" y="821"/>
                    <a:pt x="27" y="937"/>
                    <a:pt x="106" y="937"/>
                  </a:cubicBezTo>
                  <a:cubicBezTo>
                    <a:pt x="115" y="937"/>
                    <a:pt x="125" y="935"/>
                    <a:pt x="135" y="932"/>
                  </a:cubicBezTo>
                  <a:cubicBezTo>
                    <a:pt x="1170" y="589"/>
                    <a:pt x="2114" y="392"/>
                    <a:pt x="3085" y="392"/>
                  </a:cubicBezTo>
                  <a:cubicBezTo>
                    <a:pt x="3752" y="392"/>
                    <a:pt x="4433" y="485"/>
                    <a:pt x="5165" y="688"/>
                  </a:cubicBezTo>
                  <a:cubicBezTo>
                    <a:pt x="5174" y="691"/>
                    <a:pt x="5182" y="693"/>
                    <a:pt x="5190" y="693"/>
                  </a:cubicBezTo>
                  <a:cubicBezTo>
                    <a:pt x="5261" y="693"/>
                    <a:pt x="5305" y="578"/>
                    <a:pt x="5229" y="539"/>
                  </a:cubicBezTo>
                  <a:cubicBezTo>
                    <a:pt x="4494" y="188"/>
                    <a:pt x="3645" y="1"/>
                    <a:pt x="2798" y="1"/>
                  </a:cubicBez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86;p40">
              <a:extLst>
                <a:ext uri="{FF2B5EF4-FFF2-40B4-BE49-F238E27FC236}">
                  <a16:creationId xmlns:a16="http://schemas.microsoft.com/office/drawing/2014/main" id="{5C349F6C-BF81-2D63-9F5C-E1F126AF1D96}"/>
                </a:ext>
              </a:extLst>
            </p:cNvPr>
            <p:cNvSpPr/>
            <p:nvPr/>
          </p:nvSpPr>
          <p:spPr>
            <a:xfrm>
              <a:off x="3146525" y="3514375"/>
              <a:ext cx="110975" cy="52300"/>
            </a:xfrm>
            <a:custGeom>
              <a:avLst/>
              <a:gdLst/>
              <a:ahLst/>
              <a:cxnLst/>
              <a:rect l="l" t="t" r="r" b="b"/>
              <a:pathLst>
                <a:path w="4439" h="2092" extrusionOk="0">
                  <a:moveTo>
                    <a:pt x="3763" y="1"/>
                  </a:moveTo>
                  <a:cubicBezTo>
                    <a:pt x="2401" y="1"/>
                    <a:pt x="892" y="907"/>
                    <a:pt x="71" y="1891"/>
                  </a:cubicBezTo>
                  <a:cubicBezTo>
                    <a:pt x="1" y="1974"/>
                    <a:pt x="63" y="2092"/>
                    <a:pt x="153" y="2092"/>
                  </a:cubicBezTo>
                  <a:cubicBezTo>
                    <a:pt x="171" y="2092"/>
                    <a:pt x="190" y="2087"/>
                    <a:pt x="209" y="2076"/>
                  </a:cubicBezTo>
                  <a:cubicBezTo>
                    <a:pt x="809" y="1774"/>
                    <a:pt x="1313" y="1296"/>
                    <a:pt x="1886" y="946"/>
                  </a:cubicBezTo>
                  <a:cubicBezTo>
                    <a:pt x="2639" y="484"/>
                    <a:pt x="3419" y="320"/>
                    <a:pt x="4289" y="256"/>
                  </a:cubicBezTo>
                  <a:cubicBezTo>
                    <a:pt x="4396" y="246"/>
                    <a:pt x="4438" y="81"/>
                    <a:pt x="4316" y="55"/>
                  </a:cubicBezTo>
                  <a:cubicBezTo>
                    <a:pt x="4136" y="18"/>
                    <a:pt x="3951" y="1"/>
                    <a:pt x="3763" y="1"/>
                  </a:cubicBez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87;p40">
              <a:extLst>
                <a:ext uri="{FF2B5EF4-FFF2-40B4-BE49-F238E27FC236}">
                  <a16:creationId xmlns:a16="http://schemas.microsoft.com/office/drawing/2014/main" id="{FDBA3637-CFB0-B4D2-060E-9ADCCDC81179}"/>
                </a:ext>
              </a:extLst>
            </p:cNvPr>
            <p:cNvSpPr/>
            <p:nvPr/>
          </p:nvSpPr>
          <p:spPr>
            <a:xfrm>
              <a:off x="3200275" y="3540650"/>
              <a:ext cx="58425" cy="63450"/>
            </a:xfrm>
            <a:custGeom>
              <a:avLst/>
              <a:gdLst/>
              <a:ahLst/>
              <a:cxnLst/>
              <a:rect l="l" t="t" r="r" b="b"/>
              <a:pathLst>
                <a:path w="2337" h="2538" extrusionOk="0">
                  <a:moveTo>
                    <a:pt x="2225" y="1"/>
                  </a:moveTo>
                  <a:cubicBezTo>
                    <a:pt x="2216" y="1"/>
                    <a:pt x="2207" y="3"/>
                    <a:pt x="2198" y="7"/>
                  </a:cubicBezTo>
                  <a:cubicBezTo>
                    <a:pt x="1253" y="410"/>
                    <a:pt x="118" y="1365"/>
                    <a:pt x="7" y="2468"/>
                  </a:cubicBezTo>
                  <a:cubicBezTo>
                    <a:pt x="0" y="2514"/>
                    <a:pt x="33" y="2537"/>
                    <a:pt x="69" y="2537"/>
                  </a:cubicBezTo>
                  <a:cubicBezTo>
                    <a:pt x="95" y="2537"/>
                    <a:pt x="124" y="2525"/>
                    <a:pt x="139" y="2500"/>
                  </a:cubicBezTo>
                  <a:cubicBezTo>
                    <a:pt x="420" y="2060"/>
                    <a:pt x="596" y="1593"/>
                    <a:pt x="940" y="1179"/>
                  </a:cubicBezTo>
                  <a:cubicBezTo>
                    <a:pt x="1306" y="744"/>
                    <a:pt x="1768" y="389"/>
                    <a:pt x="2267" y="123"/>
                  </a:cubicBezTo>
                  <a:cubicBezTo>
                    <a:pt x="2337" y="91"/>
                    <a:pt x="2288" y="1"/>
                    <a:pt x="2225" y="1"/>
                  </a:cubicBez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88;p40">
              <a:extLst>
                <a:ext uri="{FF2B5EF4-FFF2-40B4-BE49-F238E27FC236}">
                  <a16:creationId xmlns:a16="http://schemas.microsoft.com/office/drawing/2014/main" id="{C2743A56-004B-1F6B-B84E-D532A33A15A7}"/>
                </a:ext>
              </a:extLst>
            </p:cNvPr>
            <p:cNvSpPr/>
            <p:nvPr/>
          </p:nvSpPr>
          <p:spPr>
            <a:xfrm>
              <a:off x="3420825" y="3484350"/>
              <a:ext cx="132650" cy="23425"/>
            </a:xfrm>
            <a:custGeom>
              <a:avLst/>
              <a:gdLst/>
              <a:ahLst/>
              <a:cxnLst/>
              <a:rect l="l" t="t" r="r" b="b"/>
              <a:pathLst>
                <a:path w="5306" h="937" extrusionOk="0">
                  <a:moveTo>
                    <a:pt x="2506" y="1"/>
                  </a:moveTo>
                  <a:cubicBezTo>
                    <a:pt x="1660" y="1"/>
                    <a:pt x="812" y="188"/>
                    <a:pt x="77" y="539"/>
                  </a:cubicBezTo>
                  <a:cubicBezTo>
                    <a:pt x="1" y="578"/>
                    <a:pt x="40" y="693"/>
                    <a:pt x="114" y="693"/>
                  </a:cubicBezTo>
                  <a:cubicBezTo>
                    <a:pt x="123" y="693"/>
                    <a:pt x="131" y="691"/>
                    <a:pt x="141" y="688"/>
                  </a:cubicBezTo>
                  <a:cubicBezTo>
                    <a:pt x="873" y="485"/>
                    <a:pt x="1553" y="392"/>
                    <a:pt x="2221" y="392"/>
                  </a:cubicBezTo>
                  <a:cubicBezTo>
                    <a:pt x="3192" y="392"/>
                    <a:pt x="4136" y="589"/>
                    <a:pt x="5170" y="932"/>
                  </a:cubicBezTo>
                  <a:cubicBezTo>
                    <a:pt x="5181" y="935"/>
                    <a:pt x="5190" y="937"/>
                    <a:pt x="5199" y="937"/>
                  </a:cubicBezTo>
                  <a:cubicBezTo>
                    <a:pt x="5279" y="937"/>
                    <a:pt x="5306" y="821"/>
                    <a:pt x="5234" y="773"/>
                  </a:cubicBezTo>
                  <a:cubicBezTo>
                    <a:pt x="4441" y="246"/>
                    <a:pt x="3475" y="1"/>
                    <a:pt x="2506" y="1"/>
                  </a:cubicBez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89;p40">
              <a:extLst>
                <a:ext uri="{FF2B5EF4-FFF2-40B4-BE49-F238E27FC236}">
                  <a16:creationId xmlns:a16="http://schemas.microsoft.com/office/drawing/2014/main" id="{E33603EF-6EBA-AC3F-2296-7D3345F7CF0B}"/>
                </a:ext>
              </a:extLst>
            </p:cNvPr>
            <p:cNvSpPr/>
            <p:nvPr/>
          </p:nvSpPr>
          <p:spPr>
            <a:xfrm>
              <a:off x="3424325" y="3514375"/>
              <a:ext cx="110825" cy="52300"/>
            </a:xfrm>
            <a:custGeom>
              <a:avLst/>
              <a:gdLst/>
              <a:ahLst/>
              <a:cxnLst/>
              <a:rect l="l" t="t" r="r" b="b"/>
              <a:pathLst>
                <a:path w="4433" h="2092" extrusionOk="0">
                  <a:moveTo>
                    <a:pt x="670" y="1"/>
                  </a:moveTo>
                  <a:cubicBezTo>
                    <a:pt x="483" y="1"/>
                    <a:pt x="297" y="18"/>
                    <a:pt x="117" y="55"/>
                  </a:cubicBezTo>
                  <a:cubicBezTo>
                    <a:pt x="1" y="81"/>
                    <a:pt x="38" y="246"/>
                    <a:pt x="144" y="256"/>
                  </a:cubicBezTo>
                  <a:cubicBezTo>
                    <a:pt x="1009" y="320"/>
                    <a:pt x="1794" y="484"/>
                    <a:pt x="2542" y="946"/>
                  </a:cubicBezTo>
                  <a:cubicBezTo>
                    <a:pt x="3120" y="1296"/>
                    <a:pt x="3624" y="1774"/>
                    <a:pt x="4219" y="2076"/>
                  </a:cubicBezTo>
                  <a:cubicBezTo>
                    <a:pt x="4239" y="2087"/>
                    <a:pt x="4259" y="2092"/>
                    <a:pt x="4278" y="2092"/>
                  </a:cubicBezTo>
                  <a:cubicBezTo>
                    <a:pt x="4371" y="2092"/>
                    <a:pt x="4433" y="1974"/>
                    <a:pt x="4362" y="1891"/>
                  </a:cubicBezTo>
                  <a:cubicBezTo>
                    <a:pt x="3537" y="907"/>
                    <a:pt x="2031" y="1"/>
                    <a:pt x="670" y="1"/>
                  </a:cubicBez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90;p40">
              <a:extLst>
                <a:ext uri="{FF2B5EF4-FFF2-40B4-BE49-F238E27FC236}">
                  <a16:creationId xmlns:a16="http://schemas.microsoft.com/office/drawing/2014/main" id="{6A44A312-9A96-646A-BBC0-641B706227D9}"/>
                </a:ext>
              </a:extLst>
            </p:cNvPr>
            <p:cNvSpPr/>
            <p:nvPr/>
          </p:nvSpPr>
          <p:spPr>
            <a:xfrm>
              <a:off x="3423000" y="3540650"/>
              <a:ext cx="58475" cy="63450"/>
            </a:xfrm>
            <a:custGeom>
              <a:avLst/>
              <a:gdLst/>
              <a:ahLst/>
              <a:cxnLst/>
              <a:rect l="l" t="t" r="r" b="b"/>
              <a:pathLst>
                <a:path w="2339" h="2538" extrusionOk="0">
                  <a:moveTo>
                    <a:pt x="115" y="1"/>
                  </a:moveTo>
                  <a:cubicBezTo>
                    <a:pt x="48" y="1"/>
                    <a:pt x="0" y="91"/>
                    <a:pt x="75" y="123"/>
                  </a:cubicBezTo>
                  <a:cubicBezTo>
                    <a:pt x="574" y="389"/>
                    <a:pt x="1035" y="744"/>
                    <a:pt x="1401" y="1179"/>
                  </a:cubicBezTo>
                  <a:cubicBezTo>
                    <a:pt x="1746" y="1593"/>
                    <a:pt x="1921" y="2060"/>
                    <a:pt x="2202" y="2500"/>
                  </a:cubicBezTo>
                  <a:cubicBezTo>
                    <a:pt x="2218" y="2525"/>
                    <a:pt x="2245" y="2537"/>
                    <a:pt x="2271" y="2537"/>
                  </a:cubicBezTo>
                  <a:cubicBezTo>
                    <a:pt x="2306" y="2537"/>
                    <a:pt x="2338" y="2514"/>
                    <a:pt x="2335" y="2468"/>
                  </a:cubicBezTo>
                  <a:cubicBezTo>
                    <a:pt x="2224" y="1365"/>
                    <a:pt x="1088" y="410"/>
                    <a:pt x="144" y="7"/>
                  </a:cubicBezTo>
                  <a:cubicBezTo>
                    <a:pt x="134" y="3"/>
                    <a:pt x="124" y="1"/>
                    <a:pt x="115" y="1"/>
                  </a:cubicBez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91;p40">
              <a:extLst>
                <a:ext uri="{FF2B5EF4-FFF2-40B4-BE49-F238E27FC236}">
                  <a16:creationId xmlns:a16="http://schemas.microsoft.com/office/drawing/2014/main" id="{B0411F81-AD40-1071-7B7F-966E0FBF786A}"/>
                </a:ext>
              </a:extLst>
            </p:cNvPr>
            <p:cNvSpPr/>
            <p:nvPr/>
          </p:nvSpPr>
          <p:spPr>
            <a:xfrm>
              <a:off x="3299100" y="3526125"/>
              <a:ext cx="84150" cy="23000"/>
            </a:xfrm>
            <a:custGeom>
              <a:avLst/>
              <a:gdLst/>
              <a:ahLst/>
              <a:cxnLst/>
              <a:rect l="l" t="t" r="r" b="b"/>
              <a:pathLst>
                <a:path w="3366" h="920" extrusionOk="0">
                  <a:moveTo>
                    <a:pt x="3141" y="0"/>
                  </a:moveTo>
                  <a:cubicBezTo>
                    <a:pt x="3097" y="0"/>
                    <a:pt x="3051" y="15"/>
                    <a:pt x="3009" y="52"/>
                  </a:cubicBezTo>
                  <a:cubicBezTo>
                    <a:pt x="2596" y="409"/>
                    <a:pt x="2243" y="591"/>
                    <a:pt x="1773" y="591"/>
                  </a:cubicBezTo>
                  <a:cubicBezTo>
                    <a:pt x="1615" y="591"/>
                    <a:pt x="1444" y="571"/>
                    <a:pt x="1253" y="529"/>
                  </a:cubicBezTo>
                  <a:cubicBezTo>
                    <a:pt x="823" y="434"/>
                    <a:pt x="510" y="195"/>
                    <a:pt x="128" y="30"/>
                  </a:cubicBezTo>
                  <a:cubicBezTo>
                    <a:pt x="114" y="25"/>
                    <a:pt x="103" y="22"/>
                    <a:pt x="93" y="22"/>
                  </a:cubicBezTo>
                  <a:cubicBezTo>
                    <a:pt x="1" y="22"/>
                    <a:pt x="72" y="245"/>
                    <a:pt x="91" y="269"/>
                  </a:cubicBezTo>
                  <a:cubicBezTo>
                    <a:pt x="367" y="672"/>
                    <a:pt x="972" y="837"/>
                    <a:pt x="1423" y="901"/>
                  </a:cubicBezTo>
                  <a:cubicBezTo>
                    <a:pt x="1523" y="913"/>
                    <a:pt x="1618" y="919"/>
                    <a:pt x="1710" y="919"/>
                  </a:cubicBezTo>
                  <a:cubicBezTo>
                    <a:pt x="2320" y="919"/>
                    <a:pt x="2763" y="652"/>
                    <a:pt x="3243" y="237"/>
                  </a:cubicBezTo>
                  <a:cubicBezTo>
                    <a:pt x="3365" y="130"/>
                    <a:pt x="3267" y="0"/>
                    <a:pt x="3141" y="0"/>
                  </a:cubicBez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92;p40">
              <a:extLst>
                <a:ext uri="{FF2B5EF4-FFF2-40B4-BE49-F238E27FC236}">
                  <a16:creationId xmlns:a16="http://schemas.microsoft.com/office/drawing/2014/main" id="{043F87D4-F90A-F92C-F9E4-03003804B95B}"/>
                </a:ext>
              </a:extLst>
            </p:cNvPr>
            <p:cNvSpPr/>
            <p:nvPr/>
          </p:nvSpPr>
          <p:spPr>
            <a:xfrm>
              <a:off x="3335850" y="3500525"/>
              <a:ext cx="10375" cy="46975"/>
            </a:xfrm>
            <a:custGeom>
              <a:avLst/>
              <a:gdLst/>
              <a:ahLst/>
              <a:cxnLst/>
              <a:rect l="l" t="t" r="r" b="b"/>
              <a:pathLst>
                <a:path w="415" h="1879" extrusionOk="0">
                  <a:moveTo>
                    <a:pt x="234" y="0"/>
                  </a:moveTo>
                  <a:cubicBezTo>
                    <a:pt x="202" y="0"/>
                    <a:pt x="172" y="18"/>
                    <a:pt x="160" y="57"/>
                  </a:cubicBezTo>
                  <a:cubicBezTo>
                    <a:pt x="1" y="556"/>
                    <a:pt x="86" y="1198"/>
                    <a:pt x="91" y="1718"/>
                  </a:cubicBezTo>
                  <a:cubicBezTo>
                    <a:pt x="96" y="1824"/>
                    <a:pt x="180" y="1878"/>
                    <a:pt x="260" y="1878"/>
                  </a:cubicBezTo>
                  <a:cubicBezTo>
                    <a:pt x="336" y="1878"/>
                    <a:pt x="409" y="1829"/>
                    <a:pt x="409" y="1728"/>
                  </a:cubicBezTo>
                  <a:cubicBezTo>
                    <a:pt x="415" y="1431"/>
                    <a:pt x="409" y="1139"/>
                    <a:pt x="404" y="847"/>
                  </a:cubicBezTo>
                  <a:cubicBezTo>
                    <a:pt x="399" y="587"/>
                    <a:pt x="409" y="317"/>
                    <a:pt x="324" y="68"/>
                  </a:cubicBezTo>
                  <a:cubicBezTo>
                    <a:pt x="310" y="25"/>
                    <a:pt x="271" y="0"/>
                    <a:pt x="234" y="0"/>
                  </a:cubicBez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93;p40">
              <a:extLst>
                <a:ext uri="{FF2B5EF4-FFF2-40B4-BE49-F238E27FC236}">
                  <a16:creationId xmlns:a16="http://schemas.microsoft.com/office/drawing/2014/main" id="{CBB60668-1D6C-3434-C9E9-739E77C0F3F5}"/>
                </a:ext>
              </a:extLst>
            </p:cNvPr>
            <p:cNvSpPr/>
            <p:nvPr/>
          </p:nvSpPr>
          <p:spPr>
            <a:xfrm>
              <a:off x="3274300" y="3295800"/>
              <a:ext cx="144475" cy="147125"/>
            </a:xfrm>
            <a:custGeom>
              <a:avLst/>
              <a:gdLst/>
              <a:ahLst/>
              <a:cxnLst/>
              <a:rect l="l" t="t" r="r" b="b"/>
              <a:pathLst>
                <a:path w="5779" h="5885" extrusionOk="0">
                  <a:moveTo>
                    <a:pt x="4558" y="1"/>
                  </a:moveTo>
                  <a:cubicBezTo>
                    <a:pt x="3800" y="951"/>
                    <a:pt x="2001" y="1147"/>
                    <a:pt x="2001" y="1147"/>
                  </a:cubicBezTo>
                  <a:cubicBezTo>
                    <a:pt x="2707" y="468"/>
                    <a:pt x="2505" y="1"/>
                    <a:pt x="2505" y="1"/>
                  </a:cubicBezTo>
                  <a:lnTo>
                    <a:pt x="2505" y="1"/>
                  </a:lnTo>
                  <a:cubicBezTo>
                    <a:pt x="1831" y="489"/>
                    <a:pt x="563" y="1216"/>
                    <a:pt x="1" y="1534"/>
                  </a:cubicBezTo>
                  <a:cubicBezTo>
                    <a:pt x="531" y="1858"/>
                    <a:pt x="961" y="2357"/>
                    <a:pt x="1179" y="2940"/>
                  </a:cubicBezTo>
                  <a:cubicBezTo>
                    <a:pt x="1253" y="2749"/>
                    <a:pt x="1333" y="2558"/>
                    <a:pt x="1407" y="2357"/>
                  </a:cubicBezTo>
                  <a:cubicBezTo>
                    <a:pt x="1842" y="3534"/>
                    <a:pt x="2282" y="4712"/>
                    <a:pt x="2712" y="5885"/>
                  </a:cubicBezTo>
                  <a:cubicBezTo>
                    <a:pt x="3094" y="4887"/>
                    <a:pt x="3471" y="3879"/>
                    <a:pt x="3853" y="2877"/>
                  </a:cubicBezTo>
                  <a:cubicBezTo>
                    <a:pt x="4023" y="3121"/>
                    <a:pt x="4192" y="3365"/>
                    <a:pt x="4357" y="3614"/>
                  </a:cubicBezTo>
                  <a:cubicBezTo>
                    <a:pt x="4574" y="2993"/>
                    <a:pt x="5094" y="2542"/>
                    <a:pt x="5540" y="2054"/>
                  </a:cubicBezTo>
                  <a:cubicBezTo>
                    <a:pt x="5620" y="1959"/>
                    <a:pt x="5699" y="1868"/>
                    <a:pt x="5779" y="1762"/>
                  </a:cubicBezTo>
                  <a:cubicBezTo>
                    <a:pt x="5460" y="1614"/>
                    <a:pt x="5131" y="1492"/>
                    <a:pt x="4776" y="1391"/>
                  </a:cubicBezTo>
                  <a:cubicBezTo>
                    <a:pt x="5131" y="685"/>
                    <a:pt x="4558" y="1"/>
                    <a:pt x="4558" y="1"/>
                  </a:cubicBezTo>
                  <a:close/>
                </a:path>
              </a:pathLst>
            </a:custGeom>
            <a:solidFill>
              <a:srgbClr val="B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94;p40">
              <a:extLst>
                <a:ext uri="{FF2B5EF4-FFF2-40B4-BE49-F238E27FC236}">
                  <a16:creationId xmlns:a16="http://schemas.microsoft.com/office/drawing/2014/main" id="{BFE26DA7-7FA8-6B75-B908-E7CD0D7DC12B}"/>
                </a:ext>
              </a:extLst>
            </p:cNvPr>
            <p:cNvSpPr/>
            <p:nvPr/>
          </p:nvSpPr>
          <p:spPr>
            <a:xfrm>
              <a:off x="3443300" y="3385750"/>
              <a:ext cx="80525" cy="79475"/>
            </a:xfrm>
            <a:custGeom>
              <a:avLst/>
              <a:gdLst/>
              <a:ahLst/>
              <a:cxnLst/>
              <a:rect l="l" t="t" r="r" b="b"/>
              <a:pathLst>
                <a:path w="3221" h="3179" extrusionOk="0">
                  <a:moveTo>
                    <a:pt x="1433" y="0"/>
                  </a:moveTo>
                  <a:cubicBezTo>
                    <a:pt x="1051" y="297"/>
                    <a:pt x="674" y="600"/>
                    <a:pt x="292" y="902"/>
                  </a:cubicBezTo>
                  <a:cubicBezTo>
                    <a:pt x="648" y="929"/>
                    <a:pt x="993" y="1035"/>
                    <a:pt x="1306" y="1210"/>
                  </a:cubicBezTo>
                  <a:cubicBezTo>
                    <a:pt x="865" y="1730"/>
                    <a:pt x="435" y="2260"/>
                    <a:pt x="0" y="2786"/>
                  </a:cubicBezTo>
                  <a:cubicBezTo>
                    <a:pt x="568" y="2674"/>
                    <a:pt x="1146" y="2605"/>
                    <a:pt x="1730" y="2595"/>
                  </a:cubicBezTo>
                  <a:lnTo>
                    <a:pt x="1730" y="2595"/>
                  </a:lnTo>
                  <a:cubicBezTo>
                    <a:pt x="1709" y="2770"/>
                    <a:pt x="1629" y="2945"/>
                    <a:pt x="1502" y="3077"/>
                  </a:cubicBezTo>
                  <a:cubicBezTo>
                    <a:pt x="2075" y="3109"/>
                    <a:pt x="2653" y="3141"/>
                    <a:pt x="3221" y="3178"/>
                  </a:cubicBezTo>
                  <a:cubicBezTo>
                    <a:pt x="2765" y="2085"/>
                    <a:pt x="2255" y="1199"/>
                    <a:pt x="2255" y="1199"/>
                  </a:cubicBezTo>
                  <a:cubicBezTo>
                    <a:pt x="2027" y="791"/>
                    <a:pt x="1751" y="387"/>
                    <a:pt x="1433" y="0"/>
                  </a:cubicBezTo>
                  <a:close/>
                </a:path>
              </a:pathLst>
            </a:custGeom>
            <a:solidFill>
              <a:srgbClr val="B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95;p40">
              <a:extLst>
                <a:ext uri="{FF2B5EF4-FFF2-40B4-BE49-F238E27FC236}">
                  <a16:creationId xmlns:a16="http://schemas.microsoft.com/office/drawing/2014/main" id="{7FF8161C-6BEC-EA84-3A41-E5DCE181B342}"/>
                </a:ext>
              </a:extLst>
            </p:cNvPr>
            <p:cNvSpPr/>
            <p:nvPr/>
          </p:nvSpPr>
          <p:spPr>
            <a:xfrm>
              <a:off x="3154800" y="3394750"/>
              <a:ext cx="81075" cy="79750"/>
            </a:xfrm>
            <a:custGeom>
              <a:avLst/>
              <a:gdLst/>
              <a:ahLst/>
              <a:cxnLst/>
              <a:rect l="l" t="t" r="r" b="b"/>
              <a:pathLst>
                <a:path w="3243" h="3190" extrusionOk="0">
                  <a:moveTo>
                    <a:pt x="1666" y="1"/>
                  </a:moveTo>
                  <a:cubicBezTo>
                    <a:pt x="1459" y="271"/>
                    <a:pt x="1279" y="558"/>
                    <a:pt x="1120" y="855"/>
                  </a:cubicBezTo>
                  <a:cubicBezTo>
                    <a:pt x="1120" y="855"/>
                    <a:pt x="489" y="1937"/>
                    <a:pt x="0" y="3190"/>
                  </a:cubicBezTo>
                  <a:cubicBezTo>
                    <a:pt x="425" y="3137"/>
                    <a:pt x="849" y="3105"/>
                    <a:pt x="1274" y="3094"/>
                  </a:cubicBezTo>
                  <a:cubicBezTo>
                    <a:pt x="1258" y="2956"/>
                    <a:pt x="1242" y="2813"/>
                    <a:pt x="1226" y="2670"/>
                  </a:cubicBezTo>
                  <a:lnTo>
                    <a:pt x="3242" y="2670"/>
                  </a:lnTo>
                  <a:cubicBezTo>
                    <a:pt x="2664" y="2288"/>
                    <a:pt x="2160" y="1810"/>
                    <a:pt x="1762" y="1258"/>
                  </a:cubicBezTo>
                  <a:lnTo>
                    <a:pt x="1762" y="1258"/>
                  </a:lnTo>
                  <a:cubicBezTo>
                    <a:pt x="1815" y="1263"/>
                    <a:pt x="1868" y="1265"/>
                    <a:pt x="1921" y="1265"/>
                  </a:cubicBezTo>
                  <a:cubicBezTo>
                    <a:pt x="2182" y="1265"/>
                    <a:pt x="2442" y="1212"/>
                    <a:pt x="2680" y="1115"/>
                  </a:cubicBezTo>
                  <a:cubicBezTo>
                    <a:pt x="2393" y="696"/>
                    <a:pt x="2048" y="319"/>
                    <a:pt x="1666" y="1"/>
                  </a:cubicBezTo>
                  <a:close/>
                </a:path>
              </a:pathLst>
            </a:custGeom>
            <a:solidFill>
              <a:srgbClr val="B1C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96;p40">
              <a:extLst>
                <a:ext uri="{FF2B5EF4-FFF2-40B4-BE49-F238E27FC236}">
                  <a16:creationId xmlns:a16="http://schemas.microsoft.com/office/drawing/2014/main" id="{DA116E5F-EF6A-B2DB-73F5-C3E85222B1E0}"/>
                </a:ext>
              </a:extLst>
            </p:cNvPr>
            <p:cNvSpPr/>
            <p:nvPr/>
          </p:nvSpPr>
          <p:spPr>
            <a:xfrm>
              <a:off x="3184900" y="3575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819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1"/>
          <p:cNvSpPr txBox="1">
            <a:spLocks noGrp="1"/>
          </p:cNvSpPr>
          <p:nvPr>
            <p:ph type="title"/>
          </p:nvPr>
        </p:nvSpPr>
        <p:spPr>
          <a:xfrm>
            <a:off x="504750" y="325854"/>
            <a:ext cx="8134500" cy="700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MENAMBAH KONEKSI  PADA DATABASE</a:t>
            </a:r>
            <a:endParaRPr dirty="0"/>
          </a:p>
        </p:txBody>
      </p:sp>
      <p:sp>
        <p:nvSpPr>
          <p:cNvPr id="658" name="Google Shape;658;p21"/>
          <p:cNvSpPr txBox="1"/>
          <p:nvPr/>
        </p:nvSpPr>
        <p:spPr>
          <a:xfrm flipH="1">
            <a:off x="220172" y="1556456"/>
            <a:ext cx="4660571" cy="197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Nama database “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Mahasiswa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Membuat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table “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Mahasiswa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DB”..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 items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login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sebelum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memulai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permainan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 descr="Sebuah gambar berisi teks&#10;&#10;Description automatically generated">
            <a:extLst>
              <a:ext uri="{FF2B5EF4-FFF2-40B4-BE49-F238E27FC236}">
                <a16:creationId xmlns:a16="http://schemas.microsoft.com/office/drawing/2014/main" id="{2E69FAAB-0A99-A515-47B4-07F789075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66" t="14223" r="41600" b="21304"/>
          <a:stretch/>
        </p:blipFill>
        <p:spPr>
          <a:xfrm>
            <a:off x="4880743" y="1161583"/>
            <a:ext cx="3929523" cy="3350565"/>
          </a:xfrm>
          <a:prstGeom prst="rect">
            <a:avLst/>
          </a:prstGeom>
        </p:spPr>
      </p:pic>
      <p:grpSp>
        <p:nvGrpSpPr>
          <p:cNvPr id="4" name="Google Shape;133;p16">
            <a:extLst>
              <a:ext uri="{FF2B5EF4-FFF2-40B4-BE49-F238E27FC236}">
                <a16:creationId xmlns:a16="http://schemas.microsoft.com/office/drawing/2014/main" id="{7943F775-46C8-0FCD-D7ED-A1FA8C3875CA}"/>
              </a:ext>
            </a:extLst>
          </p:cNvPr>
          <p:cNvGrpSpPr/>
          <p:nvPr/>
        </p:nvGrpSpPr>
        <p:grpSpPr>
          <a:xfrm>
            <a:off x="333734" y="3256156"/>
            <a:ext cx="1524803" cy="1621547"/>
            <a:chOff x="3124200" y="1366521"/>
            <a:chExt cx="1299900" cy="1420341"/>
          </a:xfrm>
        </p:grpSpPr>
        <p:sp>
          <p:nvSpPr>
            <p:cNvPr id="5" name="Google Shape;134;p16">
              <a:extLst>
                <a:ext uri="{FF2B5EF4-FFF2-40B4-BE49-F238E27FC236}">
                  <a16:creationId xmlns:a16="http://schemas.microsoft.com/office/drawing/2014/main" id="{8B541B4A-5C74-4DEA-35CE-AB87D3E18776}"/>
                </a:ext>
              </a:extLst>
            </p:cNvPr>
            <p:cNvSpPr/>
            <p:nvPr/>
          </p:nvSpPr>
          <p:spPr>
            <a:xfrm>
              <a:off x="3124200" y="2452663"/>
              <a:ext cx="1299900" cy="33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35;p16">
              <a:extLst>
                <a:ext uri="{FF2B5EF4-FFF2-40B4-BE49-F238E27FC236}">
                  <a16:creationId xmlns:a16="http://schemas.microsoft.com/office/drawing/2014/main" id="{15CF2BB7-1C32-14C1-3435-417511C67189}"/>
                </a:ext>
              </a:extLst>
            </p:cNvPr>
            <p:cNvGrpSpPr/>
            <p:nvPr/>
          </p:nvGrpSpPr>
          <p:grpSpPr>
            <a:xfrm>
              <a:off x="3338060" y="1366521"/>
              <a:ext cx="1038112" cy="1368513"/>
              <a:chOff x="3442150" y="1119100"/>
              <a:chExt cx="1214450" cy="1600975"/>
            </a:xfrm>
          </p:grpSpPr>
          <p:sp>
            <p:nvSpPr>
              <p:cNvPr id="7" name="Google Shape;136;p16">
                <a:extLst>
                  <a:ext uri="{FF2B5EF4-FFF2-40B4-BE49-F238E27FC236}">
                    <a16:creationId xmlns:a16="http://schemas.microsoft.com/office/drawing/2014/main" id="{8C57D8D9-0338-ED9C-10C4-796FBA5EAEAF}"/>
                  </a:ext>
                </a:extLst>
              </p:cNvPr>
              <p:cNvSpPr/>
              <p:nvPr/>
            </p:nvSpPr>
            <p:spPr>
              <a:xfrm>
                <a:off x="3442150" y="1119100"/>
                <a:ext cx="1214450" cy="1597400"/>
              </a:xfrm>
              <a:custGeom>
                <a:avLst/>
                <a:gdLst/>
                <a:ahLst/>
                <a:cxnLst/>
                <a:rect l="l" t="t" r="r" b="b"/>
                <a:pathLst>
                  <a:path w="48578" h="63896" extrusionOk="0">
                    <a:moveTo>
                      <a:pt x="26530" y="10353"/>
                    </a:moveTo>
                    <a:cubicBezTo>
                      <a:pt x="26744" y="10353"/>
                      <a:pt x="26904" y="10501"/>
                      <a:pt x="27018" y="10716"/>
                    </a:cubicBezTo>
                    <a:cubicBezTo>
                      <a:pt x="27164" y="11045"/>
                      <a:pt x="27219" y="11392"/>
                      <a:pt x="27164" y="11720"/>
                    </a:cubicBezTo>
                    <a:cubicBezTo>
                      <a:pt x="27129" y="12093"/>
                      <a:pt x="26955" y="12415"/>
                      <a:pt x="26525" y="12415"/>
                    </a:cubicBezTo>
                    <a:cubicBezTo>
                      <a:pt x="26513" y="12415"/>
                      <a:pt x="26501" y="12414"/>
                      <a:pt x="26489" y="12414"/>
                    </a:cubicBezTo>
                    <a:cubicBezTo>
                      <a:pt x="26051" y="12396"/>
                      <a:pt x="25923" y="12085"/>
                      <a:pt x="25887" y="11702"/>
                    </a:cubicBezTo>
                    <a:lnTo>
                      <a:pt x="25887" y="11173"/>
                    </a:lnTo>
                    <a:cubicBezTo>
                      <a:pt x="25887" y="11174"/>
                      <a:pt x="25887" y="11174"/>
                      <a:pt x="25887" y="11174"/>
                    </a:cubicBezTo>
                    <a:cubicBezTo>
                      <a:pt x="25887" y="11174"/>
                      <a:pt x="25885" y="11056"/>
                      <a:pt x="25868" y="10953"/>
                    </a:cubicBezTo>
                    <a:cubicBezTo>
                      <a:pt x="25868" y="10625"/>
                      <a:pt x="26051" y="10442"/>
                      <a:pt x="26343" y="10388"/>
                    </a:cubicBezTo>
                    <a:cubicBezTo>
                      <a:pt x="26409" y="10364"/>
                      <a:pt x="26471" y="10353"/>
                      <a:pt x="26530" y="10353"/>
                    </a:cubicBezTo>
                    <a:close/>
                    <a:moveTo>
                      <a:pt x="14112" y="11903"/>
                    </a:moveTo>
                    <a:cubicBezTo>
                      <a:pt x="14568" y="11903"/>
                      <a:pt x="14733" y="12304"/>
                      <a:pt x="14824" y="12688"/>
                    </a:cubicBezTo>
                    <a:cubicBezTo>
                      <a:pt x="14842" y="12779"/>
                      <a:pt x="14824" y="12870"/>
                      <a:pt x="14824" y="12962"/>
                    </a:cubicBezTo>
                    <a:cubicBezTo>
                      <a:pt x="14824" y="13673"/>
                      <a:pt x="14532" y="14130"/>
                      <a:pt x="14112" y="14148"/>
                    </a:cubicBezTo>
                    <a:cubicBezTo>
                      <a:pt x="13692" y="14148"/>
                      <a:pt x="13418" y="13673"/>
                      <a:pt x="13418" y="12962"/>
                    </a:cubicBezTo>
                    <a:cubicBezTo>
                      <a:pt x="13418" y="12870"/>
                      <a:pt x="13418" y="12779"/>
                      <a:pt x="13437" y="12688"/>
                    </a:cubicBezTo>
                    <a:cubicBezTo>
                      <a:pt x="13473" y="12268"/>
                      <a:pt x="13637" y="11903"/>
                      <a:pt x="14112" y="11903"/>
                    </a:cubicBezTo>
                    <a:close/>
                    <a:moveTo>
                      <a:pt x="21086" y="13819"/>
                    </a:moveTo>
                    <a:cubicBezTo>
                      <a:pt x="22035" y="13819"/>
                      <a:pt x="22382" y="14258"/>
                      <a:pt x="22199" y="15097"/>
                    </a:cubicBezTo>
                    <a:cubicBezTo>
                      <a:pt x="22126" y="15499"/>
                      <a:pt x="22053" y="15901"/>
                      <a:pt x="21852" y="16247"/>
                    </a:cubicBezTo>
                    <a:cubicBezTo>
                      <a:pt x="21663" y="16557"/>
                      <a:pt x="21408" y="16719"/>
                      <a:pt x="21144" y="16719"/>
                    </a:cubicBezTo>
                    <a:cubicBezTo>
                      <a:pt x="20925" y="16719"/>
                      <a:pt x="20700" y="16607"/>
                      <a:pt x="20501" y="16375"/>
                    </a:cubicBezTo>
                    <a:cubicBezTo>
                      <a:pt x="20209" y="16010"/>
                      <a:pt x="19935" y="15645"/>
                      <a:pt x="19680" y="15280"/>
                    </a:cubicBezTo>
                    <a:cubicBezTo>
                      <a:pt x="19388" y="14842"/>
                      <a:pt x="19497" y="14440"/>
                      <a:pt x="19935" y="14166"/>
                    </a:cubicBezTo>
                    <a:cubicBezTo>
                      <a:pt x="20319" y="13929"/>
                      <a:pt x="20757" y="13838"/>
                      <a:pt x="21086" y="13819"/>
                    </a:cubicBezTo>
                    <a:close/>
                    <a:moveTo>
                      <a:pt x="25485" y="21030"/>
                    </a:moveTo>
                    <a:cubicBezTo>
                      <a:pt x="25850" y="21030"/>
                      <a:pt x="26069" y="21195"/>
                      <a:pt x="26106" y="21578"/>
                    </a:cubicBezTo>
                    <a:cubicBezTo>
                      <a:pt x="26106" y="22034"/>
                      <a:pt x="25741" y="22272"/>
                      <a:pt x="25412" y="22454"/>
                    </a:cubicBezTo>
                    <a:cubicBezTo>
                      <a:pt x="24390" y="23075"/>
                      <a:pt x="23240" y="23312"/>
                      <a:pt x="22090" y="23440"/>
                    </a:cubicBezTo>
                    <a:cubicBezTo>
                      <a:pt x="21723" y="23472"/>
                      <a:pt x="21357" y="23490"/>
                      <a:pt x="20993" y="23490"/>
                    </a:cubicBezTo>
                    <a:cubicBezTo>
                      <a:pt x="19926" y="23490"/>
                      <a:pt x="18871" y="23342"/>
                      <a:pt x="17836" y="23002"/>
                    </a:cubicBezTo>
                    <a:lnTo>
                      <a:pt x="17635" y="22929"/>
                    </a:lnTo>
                    <a:cubicBezTo>
                      <a:pt x="17380" y="22819"/>
                      <a:pt x="16942" y="22837"/>
                      <a:pt x="17069" y="22418"/>
                    </a:cubicBezTo>
                    <a:cubicBezTo>
                      <a:pt x="17110" y="22273"/>
                      <a:pt x="17203" y="22231"/>
                      <a:pt x="17316" y="22231"/>
                    </a:cubicBezTo>
                    <a:cubicBezTo>
                      <a:pt x="17458" y="22231"/>
                      <a:pt x="17631" y="22298"/>
                      <a:pt x="17763" y="22308"/>
                    </a:cubicBezTo>
                    <a:cubicBezTo>
                      <a:pt x="18275" y="22334"/>
                      <a:pt x="18785" y="22352"/>
                      <a:pt x="19294" y="22352"/>
                    </a:cubicBezTo>
                    <a:cubicBezTo>
                      <a:pt x="20926" y="22352"/>
                      <a:pt x="22534" y="22169"/>
                      <a:pt x="24079" y="21487"/>
                    </a:cubicBezTo>
                    <a:cubicBezTo>
                      <a:pt x="24536" y="21304"/>
                      <a:pt x="24974" y="21049"/>
                      <a:pt x="25485" y="21030"/>
                    </a:cubicBezTo>
                    <a:close/>
                    <a:moveTo>
                      <a:pt x="35084" y="31685"/>
                    </a:moveTo>
                    <a:cubicBezTo>
                      <a:pt x="35113" y="31685"/>
                      <a:pt x="35144" y="31692"/>
                      <a:pt x="35178" y="31709"/>
                    </a:cubicBezTo>
                    <a:cubicBezTo>
                      <a:pt x="35416" y="31801"/>
                      <a:pt x="35233" y="31983"/>
                      <a:pt x="35178" y="32129"/>
                    </a:cubicBezTo>
                    <a:cubicBezTo>
                      <a:pt x="34539" y="33754"/>
                      <a:pt x="33882" y="35360"/>
                      <a:pt x="33517" y="37076"/>
                    </a:cubicBezTo>
                    <a:cubicBezTo>
                      <a:pt x="33444" y="37405"/>
                      <a:pt x="33371" y="37734"/>
                      <a:pt x="33335" y="38080"/>
                    </a:cubicBezTo>
                    <a:cubicBezTo>
                      <a:pt x="33280" y="38373"/>
                      <a:pt x="33134" y="38446"/>
                      <a:pt x="32878" y="38446"/>
                    </a:cubicBezTo>
                    <a:cubicBezTo>
                      <a:pt x="32531" y="38427"/>
                      <a:pt x="32294" y="38281"/>
                      <a:pt x="32367" y="37916"/>
                    </a:cubicBezTo>
                    <a:cubicBezTo>
                      <a:pt x="32677" y="36237"/>
                      <a:pt x="33043" y="34576"/>
                      <a:pt x="33992" y="33115"/>
                    </a:cubicBezTo>
                    <a:cubicBezTo>
                      <a:pt x="34247" y="32713"/>
                      <a:pt x="34521" y="32330"/>
                      <a:pt x="34795" y="31947"/>
                    </a:cubicBezTo>
                    <a:cubicBezTo>
                      <a:pt x="34869" y="31828"/>
                      <a:pt x="34956" y="31685"/>
                      <a:pt x="35084" y="31685"/>
                    </a:cubicBezTo>
                    <a:close/>
                    <a:moveTo>
                      <a:pt x="7223" y="37517"/>
                    </a:moveTo>
                    <a:cubicBezTo>
                      <a:pt x="7328" y="37517"/>
                      <a:pt x="7378" y="37648"/>
                      <a:pt x="7449" y="37734"/>
                    </a:cubicBezTo>
                    <a:cubicBezTo>
                      <a:pt x="8508" y="39085"/>
                      <a:pt x="9001" y="40618"/>
                      <a:pt x="8909" y="42352"/>
                    </a:cubicBezTo>
                    <a:cubicBezTo>
                      <a:pt x="8891" y="42736"/>
                      <a:pt x="8763" y="43028"/>
                      <a:pt x="8362" y="43028"/>
                    </a:cubicBezTo>
                    <a:cubicBezTo>
                      <a:pt x="8343" y="43029"/>
                      <a:pt x="8325" y="43030"/>
                      <a:pt x="8308" y="43030"/>
                    </a:cubicBezTo>
                    <a:cubicBezTo>
                      <a:pt x="7958" y="43030"/>
                      <a:pt x="7942" y="42684"/>
                      <a:pt x="7942" y="42370"/>
                    </a:cubicBezTo>
                    <a:lnTo>
                      <a:pt x="7942" y="41878"/>
                    </a:lnTo>
                    <a:cubicBezTo>
                      <a:pt x="7887" y="40508"/>
                      <a:pt x="7705" y="39158"/>
                      <a:pt x="7157" y="37898"/>
                    </a:cubicBezTo>
                    <a:cubicBezTo>
                      <a:pt x="7120" y="37788"/>
                      <a:pt x="6974" y="37642"/>
                      <a:pt x="7120" y="37551"/>
                    </a:cubicBezTo>
                    <a:cubicBezTo>
                      <a:pt x="7160" y="37527"/>
                      <a:pt x="7194" y="37517"/>
                      <a:pt x="7223" y="37517"/>
                    </a:cubicBezTo>
                    <a:close/>
                    <a:moveTo>
                      <a:pt x="30487" y="1"/>
                    </a:moveTo>
                    <a:cubicBezTo>
                      <a:pt x="30265" y="1"/>
                      <a:pt x="30017" y="90"/>
                      <a:pt x="29757" y="274"/>
                    </a:cubicBezTo>
                    <a:cubicBezTo>
                      <a:pt x="28680" y="1023"/>
                      <a:pt x="27584" y="1771"/>
                      <a:pt x="26507" y="2574"/>
                    </a:cubicBezTo>
                    <a:cubicBezTo>
                      <a:pt x="26337" y="2713"/>
                      <a:pt x="26191" y="2777"/>
                      <a:pt x="26037" y="2777"/>
                    </a:cubicBezTo>
                    <a:cubicBezTo>
                      <a:pt x="25928" y="2777"/>
                      <a:pt x="25815" y="2745"/>
                      <a:pt x="25686" y="2684"/>
                    </a:cubicBezTo>
                    <a:cubicBezTo>
                      <a:pt x="24222" y="2063"/>
                      <a:pt x="22763" y="1757"/>
                      <a:pt x="21306" y="1757"/>
                    </a:cubicBezTo>
                    <a:cubicBezTo>
                      <a:pt x="19764" y="1757"/>
                      <a:pt x="18225" y="2099"/>
                      <a:pt x="16686" y="2775"/>
                    </a:cubicBezTo>
                    <a:cubicBezTo>
                      <a:pt x="16573" y="2832"/>
                      <a:pt x="16467" y="2856"/>
                      <a:pt x="16363" y="2856"/>
                    </a:cubicBezTo>
                    <a:cubicBezTo>
                      <a:pt x="16233" y="2856"/>
                      <a:pt x="16106" y="2818"/>
                      <a:pt x="15974" y="2757"/>
                    </a:cubicBezTo>
                    <a:cubicBezTo>
                      <a:pt x="14897" y="2228"/>
                      <a:pt x="13783" y="1826"/>
                      <a:pt x="12615" y="1625"/>
                    </a:cubicBezTo>
                    <a:cubicBezTo>
                      <a:pt x="12202" y="1550"/>
                      <a:pt x="11798" y="1465"/>
                      <a:pt x="11399" y="1465"/>
                    </a:cubicBezTo>
                    <a:cubicBezTo>
                      <a:pt x="11023" y="1465"/>
                      <a:pt x="10651" y="1541"/>
                      <a:pt x="10279" y="1771"/>
                    </a:cubicBezTo>
                    <a:cubicBezTo>
                      <a:pt x="10826" y="2045"/>
                      <a:pt x="11429" y="2209"/>
                      <a:pt x="11867" y="2465"/>
                    </a:cubicBezTo>
                    <a:cubicBezTo>
                      <a:pt x="13455" y="3524"/>
                      <a:pt x="13637" y="5167"/>
                      <a:pt x="12323" y="6572"/>
                    </a:cubicBezTo>
                    <a:cubicBezTo>
                      <a:pt x="11739" y="7175"/>
                      <a:pt x="11082" y="7631"/>
                      <a:pt x="10443" y="8142"/>
                    </a:cubicBezTo>
                    <a:cubicBezTo>
                      <a:pt x="9895" y="9037"/>
                      <a:pt x="9530" y="9986"/>
                      <a:pt x="9256" y="10990"/>
                    </a:cubicBezTo>
                    <a:cubicBezTo>
                      <a:pt x="8727" y="12907"/>
                      <a:pt x="9165" y="14787"/>
                      <a:pt x="9439" y="16667"/>
                    </a:cubicBezTo>
                    <a:cubicBezTo>
                      <a:pt x="9694" y="18383"/>
                      <a:pt x="10370" y="19917"/>
                      <a:pt x="11502" y="21231"/>
                    </a:cubicBezTo>
                    <a:cubicBezTo>
                      <a:pt x="11702" y="21505"/>
                      <a:pt x="11702" y="21687"/>
                      <a:pt x="11465" y="21943"/>
                    </a:cubicBezTo>
                    <a:cubicBezTo>
                      <a:pt x="11155" y="22308"/>
                      <a:pt x="10863" y="22691"/>
                      <a:pt x="10589" y="23111"/>
                    </a:cubicBezTo>
                    <a:cubicBezTo>
                      <a:pt x="9037" y="25338"/>
                      <a:pt x="8161" y="27894"/>
                      <a:pt x="7504" y="30523"/>
                    </a:cubicBezTo>
                    <a:cubicBezTo>
                      <a:pt x="7139" y="32038"/>
                      <a:pt x="6865" y="33553"/>
                      <a:pt x="6573" y="35178"/>
                    </a:cubicBezTo>
                    <a:cubicBezTo>
                      <a:pt x="5715" y="34466"/>
                      <a:pt x="4839" y="34101"/>
                      <a:pt x="3835" y="33918"/>
                    </a:cubicBezTo>
                    <a:cubicBezTo>
                      <a:pt x="3594" y="33878"/>
                      <a:pt x="3362" y="33859"/>
                      <a:pt x="3140" y="33859"/>
                    </a:cubicBezTo>
                    <a:cubicBezTo>
                      <a:pt x="1637" y="33859"/>
                      <a:pt x="561" y="34756"/>
                      <a:pt x="275" y="36346"/>
                    </a:cubicBezTo>
                    <a:cubicBezTo>
                      <a:pt x="1" y="37752"/>
                      <a:pt x="129" y="39158"/>
                      <a:pt x="293" y="40545"/>
                    </a:cubicBezTo>
                    <a:cubicBezTo>
                      <a:pt x="768" y="44488"/>
                      <a:pt x="1881" y="48249"/>
                      <a:pt x="3707" y="51808"/>
                    </a:cubicBezTo>
                    <a:cubicBezTo>
                      <a:pt x="4127" y="52666"/>
                      <a:pt x="4127" y="52666"/>
                      <a:pt x="3159" y="52794"/>
                    </a:cubicBezTo>
                    <a:cubicBezTo>
                      <a:pt x="1753" y="52995"/>
                      <a:pt x="567" y="54163"/>
                      <a:pt x="476" y="55423"/>
                    </a:cubicBezTo>
                    <a:cubicBezTo>
                      <a:pt x="705" y="55295"/>
                      <a:pt x="939" y="55223"/>
                      <a:pt x="1167" y="55223"/>
                    </a:cubicBezTo>
                    <a:cubicBezTo>
                      <a:pt x="1429" y="55223"/>
                      <a:pt x="1684" y="55318"/>
                      <a:pt x="1918" y="55532"/>
                    </a:cubicBezTo>
                    <a:cubicBezTo>
                      <a:pt x="2465" y="56043"/>
                      <a:pt x="2210" y="56609"/>
                      <a:pt x="2009" y="57175"/>
                    </a:cubicBezTo>
                    <a:cubicBezTo>
                      <a:pt x="2288" y="57102"/>
                      <a:pt x="2530" y="57065"/>
                      <a:pt x="2741" y="57065"/>
                    </a:cubicBezTo>
                    <a:cubicBezTo>
                      <a:pt x="3317" y="57065"/>
                      <a:pt x="3662" y="57339"/>
                      <a:pt x="3889" y="57887"/>
                    </a:cubicBezTo>
                    <a:cubicBezTo>
                      <a:pt x="4072" y="58325"/>
                      <a:pt x="3889" y="58654"/>
                      <a:pt x="3761" y="59019"/>
                    </a:cubicBezTo>
                    <a:cubicBezTo>
                      <a:pt x="4108" y="59074"/>
                      <a:pt x="4419" y="59092"/>
                      <a:pt x="4766" y="59147"/>
                    </a:cubicBezTo>
                    <a:cubicBezTo>
                      <a:pt x="4619" y="58599"/>
                      <a:pt x="4784" y="58088"/>
                      <a:pt x="5204" y="57869"/>
                    </a:cubicBezTo>
                    <a:cubicBezTo>
                      <a:pt x="5357" y="57777"/>
                      <a:pt x="5506" y="57730"/>
                      <a:pt x="5657" y="57730"/>
                    </a:cubicBezTo>
                    <a:cubicBezTo>
                      <a:pt x="5954" y="57730"/>
                      <a:pt x="6258" y="57913"/>
                      <a:pt x="6609" y="58289"/>
                    </a:cubicBezTo>
                    <a:cubicBezTo>
                      <a:pt x="6810" y="57230"/>
                      <a:pt x="6865" y="56135"/>
                      <a:pt x="6956" y="55058"/>
                    </a:cubicBezTo>
                    <a:cubicBezTo>
                      <a:pt x="7084" y="53670"/>
                      <a:pt x="7212" y="52301"/>
                      <a:pt x="7412" y="50896"/>
                    </a:cubicBezTo>
                    <a:cubicBezTo>
                      <a:pt x="7960" y="53323"/>
                      <a:pt x="8234" y="55788"/>
                      <a:pt x="8161" y="58271"/>
                    </a:cubicBezTo>
                    <a:cubicBezTo>
                      <a:pt x="8909" y="58928"/>
                      <a:pt x="9767" y="59384"/>
                      <a:pt x="10680" y="59804"/>
                    </a:cubicBezTo>
                    <a:cubicBezTo>
                      <a:pt x="10552" y="58636"/>
                      <a:pt x="10425" y="57449"/>
                      <a:pt x="10370" y="56281"/>
                    </a:cubicBezTo>
                    <a:cubicBezTo>
                      <a:pt x="10333" y="55131"/>
                      <a:pt x="10279" y="53944"/>
                      <a:pt x="10425" y="52758"/>
                    </a:cubicBezTo>
                    <a:cubicBezTo>
                      <a:pt x="10443" y="52593"/>
                      <a:pt x="10461" y="52429"/>
                      <a:pt x="10461" y="52265"/>
                    </a:cubicBezTo>
                    <a:cubicBezTo>
                      <a:pt x="10406" y="50439"/>
                      <a:pt x="10516" y="48595"/>
                      <a:pt x="10607" y="46770"/>
                    </a:cubicBezTo>
                    <a:cubicBezTo>
                      <a:pt x="10680" y="45145"/>
                      <a:pt x="10917" y="43557"/>
                      <a:pt x="11356" y="42005"/>
                    </a:cubicBezTo>
                    <a:cubicBezTo>
                      <a:pt x="11374" y="42005"/>
                      <a:pt x="11374" y="41987"/>
                      <a:pt x="11374" y="41951"/>
                    </a:cubicBezTo>
                    <a:cubicBezTo>
                      <a:pt x="11529" y="41692"/>
                      <a:pt x="11586" y="41271"/>
                      <a:pt x="11915" y="41271"/>
                    </a:cubicBezTo>
                    <a:cubicBezTo>
                      <a:pt x="11935" y="41271"/>
                      <a:pt x="11955" y="41272"/>
                      <a:pt x="11976" y="41275"/>
                    </a:cubicBezTo>
                    <a:cubicBezTo>
                      <a:pt x="12414" y="41312"/>
                      <a:pt x="12250" y="41768"/>
                      <a:pt x="12232" y="42042"/>
                    </a:cubicBezTo>
                    <a:cubicBezTo>
                      <a:pt x="11995" y="46241"/>
                      <a:pt x="11976" y="50439"/>
                      <a:pt x="12049" y="54638"/>
                    </a:cubicBezTo>
                    <a:cubicBezTo>
                      <a:pt x="12068" y="57048"/>
                      <a:pt x="12250" y="59439"/>
                      <a:pt x="12360" y="61830"/>
                    </a:cubicBezTo>
                    <a:cubicBezTo>
                      <a:pt x="13546" y="61885"/>
                      <a:pt x="14167" y="62652"/>
                      <a:pt x="13875" y="63765"/>
                    </a:cubicBezTo>
                    <a:cubicBezTo>
                      <a:pt x="13989" y="63831"/>
                      <a:pt x="14118" y="63896"/>
                      <a:pt x="14248" y="63896"/>
                    </a:cubicBezTo>
                    <a:cubicBezTo>
                      <a:pt x="14264" y="63896"/>
                      <a:pt x="14279" y="63895"/>
                      <a:pt x="14295" y="63893"/>
                    </a:cubicBezTo>
                    <a:cubicBezTo>
                      <a:pt x="14112" y="63455"/>
                      <a:pt x="14258" y="63108"/>
                      <a:pt x="14568" y="62816"/>
                    </a:cubicBezTo>
                    <a:cubicBezTo>
                      <a:pt x="14737" y="62659"/>
                      <a:pt x="14926" y="62585"/>
                      <a:pt x="15131" y="62585"/>
                    </a:cubicBezTo>
                    <a:cubicBezTo>
                      <a:pt x="15260" y="62585"/>
                      <a:pt x="15395" y="62614"/>
                      <a:pt x="15536" y="62670"/>
                    </a:cubicBezTo>
                    <a:cubicBezTo>
                      <a:pt x="16011" y="62853"/>
                      <a:pt x="16102" y="63254"/>
                      <a:pt x="16084" y="63674"/>
                    </a:cubicBezTo>
                    <a:cubicBezTo>
                      <a:pt x="16284" y="63656"/>
                      <a:pt x="16485" y="63619"/>
                      <a:pt x="16631" y="63455"/>
                    </a:cubicBezTo>
                    <a:cubicBezTo>
                      <a:pt x="16467" y="63346"/>
                      <a:pt x="16522" y="63163"/>
                      <a:pt x="16522" y="62999"/>
                    </a:cubicBezTo>
                    <a:cubicBezTo>
                      <a:pt x="16485" y="61849"/>
                      <a:pt x="16558" y="60717"/>
                      <a:pt x="16430" y="59567"/>
                    </a:cubicBezTo>
                    <a:cubicBezTo>
                      <a:pt x="16029" y="56628"/>
                      <a:pt x="16175" y="53670"/>
                      <a:pt x="16211" y="50695"/>
                    </a:cubicBezTo>
                    <a:cubicBezTo>
                      <a:pt x="16248" y="48796"/>
                      <a:pt x="16266" y="46916"/>
                      <a:pt x="16303" y="45017"/>
                    </a:cubicBezTo>
                    <a:cubicBezTo>
                      <a:pt x="16339" y="44378"/>
                      <a:pt x="16449" y="43740"/>
                      <a:pt x="16631" y="43101"/>
                    </a:cubicBezTo>
                    <a:cubicBezTo>
                      <a:pt x="16668" y="42936"/>
                      <a:pt x="16723" y="42809"/>
                      <a:pt x="16905" y="42809"/>
                    </a:cubicBezTo>
                    <a:cubicBezTo>
                      <a:pt x="17088" y="42809"/>
                      <a:pt x="17124" y="42955"/>
                      <a:pt x="17161" y="43101"/>
                    </a:cubicBezTo>
                    <a:cubicBezTo>
                      <a:pt x="17270" y="43648"/>
                      <a:pt x="17380" y="44196"/>
                      <a:pt x="17380" y="44762"/>
                    </a:cubicBezTo>
                    <a:cubicBezTo>
                      <a:pt x="17380" y="46222"/>
                      <a:pt x="17453" y="47683"/>
                      <a:pt x="17361" y="49143"/>
                    </a:cubicBezTo>
                    <a:cubicBezTo>
                      <a:pt x="17288" y="50257"/>
                      <a:pt x="17252" y="51407"/>
                      <a:pt x="17288" y="52520"/>
                    </a:cubicBezTo>
                    <a:cubicBezTo>
                      <a:pt x="17398" y="55058"/>
                      <a:pt x="17453" y="57595"/>
                      <a:pt x="17909" y="60096"/>
                    </a:cubicBezTo>
                    <a:cubicBezTo>
                      <a:pt x="17982" y="60516"/>
                      <a:pt x="17927" y="60899"/>
                      <a:pt x="17946" y="61301"/>
                    </a:cubicBezTo>
                    <a:cubicBezTo>
                      <a:pt x="18658" y="61283"/>
                      <a:pt x="19388" y="61246"/>
                      <a:pt x="20100" y="61191"/>
                    </a:cubicBezTo>
                    <a:cubicBezTo>
                      <a:pt x="19753" y="59402"/>
                      <a:pt x="19899" y="57595"/>
                      <a:pt x="20100" y="55788"/>
                    </a:cubicBezTo>
                    <a:lnTo>
                      <a:pt x="20100" y="55678"/>
                    </a:lnTo>
                    <a:cubicBezTo>
                      <a:pt x="20136" y="53853"/>
                      <a:pt x="20136" y="51991"/>
                      <a:pt x="20228" y="50165"/>
                    </a:cubicBezTo>
                    <a:cubicBezTo>
                      <a:pt x="20319" y="48413"/>
                      <a:pt x="20355" y="46660"/>
                      <a:pt x="20647" y="44926"/>
                    </a:cubicBezTo>
                    <a:cubicBezTo>
                      <a:pt x="20684" y="44689"/>
                      <a:pt x="20684" y="44470"/>
                      <a:pt x="20994" y="44470"/>
                    </a:cubicBezTo>
                    <a:cubicBezTo>
                      <a:pt x="21305" y="44470"/>
                      <a:pt x="21305" y="44689"/>
                      <a:pt x="21323" y="44926"/>
                    </a:cubicBezTo>
                    <a:cubicBezTo>
                      <a:pt x="21487" y="46241"/>
                      <a:pt x="21469" y="47573"/>
                      <a:pt x="21359" y="48887"/>
                    </a:cubicBezTo>
                    <a:cubicBezTo>
                      <a:pt x="21359" y="49034"/>
                      <a:pt x="21323" y="49143"/>
                      <a:pt x="21323" y="49289"/>
                    </a:cubicBezTo>
                    <a:cubicBezTo>
                      <a:pt x="21359" y="51534"/>
                      <a:pt x="21049" y="53780"/>
                      <a:pt x="21104" y="56043"/>
                    </a:cubicBezTo>
                    <a:cubicBezTo>
                      <a:pt x="21104" y="56372"/>
                      <a:pt x="20994" y="56682"/>
                      <a:pt x="20994" y="57011"/>
                    </a:cubicBezTo>
                    <a:cubicBezTo>
                      <a:pt x="20994" y="58563"/>
                      <a:pt x="20939" y="60151"/>
                      <a:pt x="21451" y="61648"/>
                    </a:cubicBezTo>
                    <a:cubicBezTo>
                      <a:pt x="22363" y="61794"/>
                      <a:pt x="22582" y="62104"/>
                      <a:pt x="22509" y="63072"/>
                    </a:cubicBezTo>
                    <a:cubicBezTo>
                      <a:pt x="22856" y="63218"/>
                      <a:pt x="23203" y="63181"/>
                      <a:pt x="23550" y="63254"/>
                    </a:cubicBezTo>
                    <a:cubicBezTo>
                      <a:pt x="23367" y="62615"/>
                      <a:pt x="23586" y="62122"/>
                      <a:pt x="24207" y="61922"/>
                    </a:cubicBezTo>
                    <a:cubicBezTo>
                      <a:pt x="24313" y="61885"/>
                      <a:pt x="24416" y="61867"/>
                      <a:pt x="24515" y="61867"/>
                    </a:cubicBezTo>
                    <a:cubicBezTo>
                      <a:pt x="24913" y="61867"/>
                      <a:pt x="25255" y="62159"/>
                      <a:pt x="25503" y="62743"/>
                    </a:cubicBezTo>
                    <a:cubicBezTo>
                      <a:pt x="25777" y="62707"/>
                      <a:pt x="25978" y="62524"/>
                      <a:pt x="26197" y="62378"/>
                    </a:cubicBezTo>
                    <a:cubicBezTo>
                      <a:pt x="25777" y="61812"/>
                      <a:pt x="25850" y="61246"/>
                      <a:pt x="26398" y="60790"/>
                    </a:cubicBezTo>
                    <a:cubicBezTo>
                      <a:pt x="26033" y="59895"/>
                      <a:pt x="25923" y="58946"/>
                      <a:pt x="25759" y="57997"/>
                    </a:cubicBezTo>
                    <a:cubicBezTo>
                      <a:pt x="25467" y="56427"/>
                      <a:pt x="25485" y="54820"/>
                      <a:pt x="25595" y="53232"/>
                    </a:cubicBezTo>
                    <a:cubicBezTo>
                      <a:pt x="25686" y="51973"/>
                      <a:pt x="25777" y="50695"/>
                      <a:pt x="25868" y="49435"/>
                    </a:cubicBezTo>
                    <a:cubicBezTo>
                      <a:pt x="26033" y="47226"/>
                      <a:pt x="26233" y="45017"/>
                      <a:pt x="26197" y="42809"/>
                    </a:cubicBezTo>
                    <a:cubicBezTo>
                      <a:pt x="26197" y="42535"/>
                      <a:pt x="26252" y="42206"/>
                      <a:pt x="26599" y="42188"/>
                    </a:cubicBezTo>
                    <a:cubicBezTo>
                      <a:pt x="26623" y="42184"/>
                      <a:pt x="26645" y="42183"/>
                      <a:pt x="26667" y="42183"/>
                    </a:cubicBezTo>
                    <a:cubicBezTo>
                      <a:pt x="26989" y="42183"/>
                      <a:pt x="27037" y="42548"/>
                      <a:pt x="27037" y="42754"/>
                    </a:cubicBezTo>
                    <a:cubicBezTo>
                      <a:pt x="27055" y="44689"/>
                      <a:pt x="27347" y="46642"/>
                      <a:pt x="27073" y="48577"/>
                    </a:cubicBezTo>
                    <a:lnTo>
                      <a:pt x="27073" y="48741"/>
                    </a:lnTo>
                    <a:cubicBezTo>
                      <a:pt x="27055" y="49983"/>
                      <a:pt x="27055" y="51242"/>
                      <a:pt x="26982" y="52502"/>
                    </a:cubicBezTo>
                    <a:cubicBezTo>
                      <a:pt x="26854" y="54966"/>
                      <a:pt x="26982" y="57413"/>
                      <a:pt x="27657" y="59804"/>
                    </a:cubicBezTo>
                    <a:cubicBezTo>
                      <a:pt x="29045" y="59384"/>
                      <a:pt x="30359" y="58837"/>
                      <a:pt x="31454" y="57814"/>
                    </a:cubicBezTo>
                    <a:cubicBezTo>
                      <a:pt x="31454" y="57194"/>
                      <a:pt x="31217" y="56628"/>
                      <a:pt x="31126" y="56025"/>
                    </a:cubicBezTo>
                    <a:cubicBezTo>
                      <a:pt x="30870" y="54181"/>
                      <a:pt x="31181" y="52411"/>
                      <a:pt x="31673" y="50658"/>
                    </a:cubicBezTo>
                    <a:cubicBezTo>
                      <a:pt x="31765" y="50348"/>
                      <a:pt x="31819" y="50074"/>
                      <a:pt x="31911" y="49800"/>
                    </a:cubicBezTo>
                    <a:cubicBezTo>
                      <a:pt x="31964" y="49660"/>
                      <a:pt x="31982" y="49434"/>
                      <a:pt x="32212" y="49434"/>
                    </a:cubicBezTo>
                    <a:cubicBezTo>
                      <a:pt x="32221" y="49434"/>
                      <a:pt x="32230" y="49434"/>
                      <a:pt x="32239" y="49435"/>
                    </a:cubicBezTo>
                    <a:cubicBezTo>
                      <a:pt x="32458" y="49472"/>
                      <a:pt x="32440" y="49691"/>
                      <a:pt x="32458" y="49873"/>
                    </a:cubicBezTo>
                    <a:cubicBezTo>
                      <a:pt x="32513" y="50238"/>
                      <a:pt x="32367" y="50585"/>
                      <a:pt x="32367" y="50950"/>
                    </a:cubicBezTo>
                    <a:cubicBezTo>
                      <a:pt x="32367" y="52392"/>
                      <a:pt x="32331" y="53816"/>
                      <a:pt x="32404" y="55259"/>
                    </a:cubicBezTo>
                    <a:cubicBezTo>
                      <a:pt x="32440" y="56244"/>
                      <a:pt x="32714" y="57194"/>
                      <a:pt x="33243" y="58052"/>
                    </a:cubicBezTo>
                    <a:cubicBezTo>
                      <a:pt x="33475" y="57916"/>
                      <a:pt x="33697" y="57827"/>
                      <a:pt x="33916" y="57827"/>
                    </a:cubicBezTo>
                    <a:cubicBezTo>
                      <a:pt x="34112" y="57827"/>
                      <a:pt x="34305" y="57898"/>
                      <a:pt x="34503" y="58070"/>
                    </a:cubicBezTo>
                    <a:cubicBezTo>
                      <a:pt x="34886" y="58435"/>
                      <a:pt x="34978" y="58837"/>
                      <a:pt x="34777" y="59348"/>
                    </a:cubicBezTo>
                    <a:cubicBezTo>
                      <a:pt x="34876" y="59447"/>
                      <a:pt x="35009" y="59458"/>
                      <a:pt x="35140" y="59458"/>
                    </a:cubicBezTo>
                    <a:cubicBezTo>
                      <a:pt x="35177" y="59458"/>
                      <a:pt x="35215" y="59457"/>
                      <a:pt x="35251" y="59457"/>
                    </a:cubicBezTo>
                    <a:cubicBezTo>
                      <a:pt x="35316" y="58714"/>
                      <a:pt x="35638" y="58343"/>
                      <a:pt x="36204" y="58343"/>
                    </a:cubicBezTo>
                    <a:cubicBezTo>
                      <a:pt x="36278" y="58343"/>
                      <a:pt x="36356" y="58349"/>
                      <a:pt x="36438" y="58362"/>
                    </a:cubicBezTo>
                    <a:cubicBezTo>
                      <a:pt x="36931" y="58435"/>
                      <a:pt x="37168" y="58782"/>
                      <a:pt x="37186" y="59439"/>
                    </a:cubicBezTo>
                    <a:cubicBezTo>
                      <a:pt x="37643" y="59329"/>
                      <a:pt x="38081" y="59165"/>
                      <a:pt x="38391" y="58800"/>
                    </a:cubicBezTo>
                    <a:cubicBezTo>
                      <a:pt x="37661" y="58234"/>
                      <a:pt x="37460" y="57741"/>
                      <a:pt x="37698" y="57157"/>
                    </a:cubicBezTo>
                    <a:cubicBezTo>
                      <a:pt x="37902" y="56659"/>
                      <a:pt x="38366" y="56312"/>
                      <a:pt x="38889" y="56312"/>
                    </a:cubicBezTo>
                    <a:cubicBezTo>
                      <a:pt x="39113" y="56312"/>
                      <a:pt x="39348" y="56376"/>
                      <a:pt x="39578" y="56518"/>
                    </a:cubicBezTo>
                    <a:lnTo>
                      <a:pt x="39578" y="56190"/>
                    </a:lnTo>
                    <a:cubicBezTo>
                      <a:pt x="39213" y="54912"/>
                      <a:pt x="38391" y="54127"/>
                      <a:pt x="37077" y="53908"/>
                    </a:cubicBezTo>
                    <a:cubicBezTo>
                      <a:pt x="36840" y="53871"/>
                      <a:pt x="36602" y="53871"/>
                      <a:pt x="36365" y="53853"/>
                    </a:cubicBezTo>
                    <a:cubicBezTo>
                      <a:pt x="36055" y="53816"/>
                      <a:pt x="35909" y="53707"/>
                      <a:pt x="36018" y="53342"/>
                    </a:cubicBezTo>
                    <a:cubicBezTo>
                      <a:pt x="36931" y="50257"/>
                      <a:pt x="37734" y="47153"/>
                      <a:pt x="38300" y="44013"/>
                    </a:cubicBezTo>
                    <a:cubicBezTo>
                      <a:pt x="38355" y="43721"/>
                      <a:pt x="38483" y="43557"/>
                      <a:pt x="38793" y="43411"/>
                    </a:cubicBezTo>
                    <a:cubicBezTo>
                      <a:pt x="40819" y="42553"/>
                      <a:pt x="42535" y="41257"/>
                      <a:pt x="43868" y="39486"/>
                    </a:cubicBezTo>
                    <a:cubicBezTo>
                      <a:pt x="45584" y="37241"/>
                      <a:pt x="46515" y="34685"/>
                      <a:pt x="46935" y="31910"/>
                    </a:cubicBezTo>
                    <a:cubicBezTo>
                      <a:pt x="47099" y="30851"/>
                      <a:pt x="47391" y="29793"/>
                      <a:pt x="47464" y="28697"/>
                    </a:cubicBezTo>
                    <a:cubicBezTo>
                      <a:pt x="47647" y="25941"/>
                      <a:pt x="47227" y="23239"/>
                      <a:pt x="46478" y="20592"/>
                    </a:cubicBezTo>
                    <a:cubicBezTo>
                      <a:pt x="45602" y="17635"/>
                      <a:pt x="44488" y="14787"/>
                      <a:pt x="43503" y="11866"/>
                    </a:cubicBezTo>
                    <a:cubicBezTo>
                      <a:pt x="43174" y="10826"/>
                      <a:pt x="43083" y="9803"/>
                      <a:pt x="43101" y="8726"/>
                    </a:cubicBezTo>
                    <a:cubicBezTo>
                      <a:pt x="43101" y="7941"/>
                      <a:pt x="43448" y="7321"/>
                      <a:pt x="44123" y="6883"/>
                    </a:cubicBezTo>
                    <a:cubicBezTo>
                      <a:pt x="44399" y="6714"/>
                      <a:pt x="44629" y="6626"/>
                      <a:pt x="44839" y="6626"/>
                    </a:cubicBezTo>
                    <a:cubicBezTo>
                      <a:pt x="45130" y="6626"/>
                      <a:pt x="45381" y="6796"/>
                      <a:pt x="45657" y="7156"/>
                    </a:cubicBezTo>
                    <a:cubicBezTo>
                      <a:pt x="45730" y="7229"/>
                      <a:pt x="45748" y="7321"/>
                      <a:pt x="45821" y="7394"/>
                    </a:cubicBezTo>
                    <a:cubicBezTo>
                      <a:pt x="46080" y="7727"/>
                      <a:pt x="46428" y="7896"/>
                      <a:pt x="46780" y="7896"/>
                    </a:cubicBezTo>
                    <a:cubicBezTo>
                      <a:pt x="47122" y="7896"/>
                      <a:pt x="47468" y="7736"/>
                      <a:pt x="47738" y="7412"/>
                    </a:cubicBezTo>
                    <a:cubicBezTo>
                      <a:pt x="48578" y="6390"/>
                      <a:pt x="48432" y="5203"/>
                      <a:pt x="47373" y="4290"/>
                    </a:cubicBezTo>
                    <a:cubicBezTo>
                      <a:pt x="46408" y="3449"/>
                      <a:pt x="45344" y="3087"/>
                      <a:pt x="44322" y="3087"/>
                    </a:cubicBezTo>
                    <a:cubicBezTo>
                      <a:pt x="42639" y="3087"/>
                      <a:pt x="41071" y="4071"/>
                      <a:pt x="40253" y="5513"/>
                    </a:cubicBezTo>
                    <a:cubicBezTo>
                      <a:pt x="39560" y="6682"/>
                      <a:pt x="39487" y="7996"/>
                      <a:pt x="39359" y="9310"/>
                    </a:cubicBezTo>
                    <a:cubicBezTo>
                      <a:pt x="39121" y="11519"/>
                      <a:pt x="39633" y="13637"/>
                      <a:pt x="40363" y="15718"/>
                    </a:cubicBezTo>
                    <a:cubicBezTo>
                      <a:pt x="41732" y="19533"/>
                      <a:pt x="43174" y="23330"/>
                      <a:pt x="43448" y="27438"/>
                    </a:cubicBezTo>
                    <a:cubicBezTo>
                      <a:pt x="43539" y="28971"/>
                      <a:pt x="43630" y="30486"/>
                      <a:pt x="43101" y="31947"/>
                    </a:cubicBezTo>
                    <a:cubicBezTo>
                      <a:pt x="42572" y="33407"/>
                      <a:pt x="41768" y="34703"/>
                      <a:pt x="40801" y="35890"/>
                    </a:cubicBezTo>
                    <a:cubicBezTo>
                      <a:pt x="40363" y="36419"/>
                      <a:pt x="39906" y="36912"/>
                      <a:pt x="39231" y="37277"/>
                    </a:cubicBezTo>
                    <a:cubicBezTo>
                      <a:pt x="39195" y="36693"/>
                      <a:pt x="39286" y="36164"/>
                      <a:pt x="39304" y="35616"/>
                    </a:cubicBezTo>
                    <a:cubicBezTo>
                      <a:pt x="39304" y="35068"/>
                      <a:pt x="39268" y="34521"/>
                      <a:pt x="39213" y="33973"/>
                    </a:cubicBezTo>
                    <a:cubicBezTo>
                      <a:pt x="39158" y="33060"/>
                      <a:pt x="39030" y="32129"/>
                      <a:pt x="38702" y="31253"/>
                    </a:cubicBezTo>
                    <a:cubicBezTo>
                      <a:pt x="38216" y="29989"/>
                      <a:pt x="37286" y="29317"/>
                      <a:pt x="36137" y="29317"/>
                    </a:cubicBezTo>
                    <a:cubicBezTo>
                      <a:pt x="35776" y="29317"/>
                      <a:pt x="35393" y="29384"/>
                      <a:pt x="34996" y="29519"/>
                    </a:cubicBezTo>
                    <a:cubicBezTo>
                      <a:pt x="34872" y="29560"/>
                      <a:pt x="34777" y="29591"/>
                      <a:pt x="34702" y="29591"/>
                    </a:cubicBezTo>
                    <a:cubicBezTo>
                      <a:pt x="34579" y="29591"/>
                      <a:pt x="34512" y="29507"/>
                      <a:pt x="34466" y="29245"/>
                    </a:cubicBezTo>
                    <a:cubicBezTo>
                      <a:pt x="33901" y="25923"/>
                      <a:pt x="33006" y="22673"/>
                      <a:pt x="31527" y="19625"/>
                    </a:cubicBezTo>
                    <a:cubicBezTo>
                      <a:pt x="31381" y="19351"/>
                      <a:pt x="31454" y="19132"/>
                      <a:pt x="31582" y="18894"/>
                    </a:cubicBezTo>
                    <a:cubicBezTo>
                      <a:pt x="32221" y="17489"/>
                      <a:pt x="32550" y="16028"/>
                      <a:pt x="32677" y="14513"/>
                    </a:cubicBezTo>
                    <a:cubicBezTo>
                      <a:pt x="32824" y="12341"/>
                      <a:pt x="32513" y="10223"/>
                      <a:pt x="31582" y="8233"/>
                    </a:cubicBezTo>
                    <a:cubicBezTo>
                      <a:pt x="30980" y="7978"/>
                      <a:pt x="30706" y="7430"/>
                      <a:pt x="30323" y="6974"/>
                    </a:cubicBezTo>
                    <a:cubicBezTo>
                      <a:pt x="29939" y="6536"/>
                      <a:pt x="29538" y="6079"/>
                      <a:pt x="29099" y="5714"/>
                    </a:cubicBezTo>
                    <a:cubicBezTo>
                      <a:pt x="27785" y="4655"/>
                      <a:pt x="28187" y="3213"/>
                      <a:pt x="29045" y="2282"/>
                    </a:cubicBezTo>
                    <a:cubicBezTo>
                      <a:pt x="29684" y="1570"/>
                      <a:pt x="30469" y="1132"/>
                      <a:pt x="31381" y="895"/>
                    </a:cubicBezTo>
                    <a:cubicBezTo>
                      <a:pt x="31227" y="312"/>
                      <a:pt x="30902" y="1"/>
                      <a:pt x="30487" y="1"/>
                    </a:cubicBezTo>
                    <a:close/>
                  </a:path>
                </a:pathLst>
              </a:custGeom>
              <a:solidFill>
                <a:srgbClr val="A5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37;p16">
                <a:extLst>
                  <a:ext uri="{FF2B5EF4-FFF2-40B4-BE49-F238E27FC236}">
                    <a16:creationId xmlns:a16="http://schemas.microsoft.com/office/drawing/2014/main" id="{4ABF24BD-6B05-4184-36A2-7566EEC6FBA5}"/>
                  </a:ext>
                </a:extLst>
              </p:cNvPr>
              <p:cNvSpPr/>
              <p:nvPr/>
            </p:nvSpPr>
            <p:spPr>
              <a:xfrm>
                <a:off x="4136775" y="1141925"/>
                <a:ext cx="107725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7339" extrusionOk="0">
                    <a:moveTo>
                      <a:pt x="3578" y="0"/>
                    </a:moveTo>
                    <a:cubicBezTo>
                      <a:pt x="2665" y="219"/>
                      <a:pt x="1880" y="676"/>
                      <a:pt x="1241" y="1388"/>
                    </a:cubicBezTo>
                    <a:cubicBezTo>
                      <a:pt x="383" y="2319"/>
                      <a:pt x="0" y="3761"/>
                      <a:pt x="1296" y="4838"/>
                    </a:cubicBezTo>
                    <a:cubicBezTo>
                      <a:pt x="1753" y="5203"/>
                      <a:pt x="2118" y="5659"/>
                      <a:pt x="2519" y="6097"/>
                    </a:cubicBezTo>
                    <a:cubicBezTo>
                      <a:pt x="2903" y="6517"/>
                      <a:pt x="3176" y="7101"/>
                      <a:pt x="3761" y="7339"/>
                    </a:cubicBezTo>
                    <a:cubicBezTo>
                      <a:pt x="4199" y="5860"/>
                      <a:pt x="4308" y="4363"/>
                      <a:pt x="4162" y="2848"/>
                    </a:cubicBezTo>
                    <a:cubicBezTo>
                      <a:pt x="4071" y="1899"/>
                      <a:pt x="3998" y="913"/>
                      <a:pt x="3578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38;p16">
                <a:extLst>
                  <a:ext uri="{FF2B5EF4-FFF2-40B4-BE49-F238E27FC236}">
                    <a16:creationId xmlns:a16="http://schemas.microsoft.com/office/drawing/2014/main" id="{ABF8E6FD-B403-E1FC-8042-6028C45B0D4F}"/>
                  </a:ext>
                </a:extLst>
              </p:cNvPr>
              <p:cNvSpPr/>
              <p:nvPr/>
            </p:nvSpPr>
            <p:spPr>
              <a:xfrm>
                <a:off x="3678575" y="1163375"/>
                <a:ext cx="106800" cy="161575"/>
              </a:xfrm>
              <a:custGeom>
                <a:avLst/>
                <a:gdLst/>
                <a:ahLst/>
                <a:cxnLst/>
                <a:rect l="l" t="t" r="r" b="b"/>
                <a:pathLst>
                  <a:path w="4272" h="6463" extrusionOk="0">
                    <a:moveTo>
                      <a:pt x="822" y="0"/>
                    </a:moveTo>
                    <a:cubicBezTo>
                      <a:pt x="146" y="256"/>
                      <a:pt x="0" y="858"/>
                      <a:pt x="0" y="1461"/>
                    </a:cubicBezTo>
                    <a:cubicBezTo>
                      <a:pt x="55" y="3177"/>
                      <a:pt x="456" y="4838"/>
                      <a:pt x="1077" y="6462"/>
                    </a:cubicBezTo>
                    <a:cubicBezTo>
                      <a:pt x="1716" y="5933"/>
                      <a:pt x="2373" y="5477"/>
                      <a:pt x="2957" y="4893"/>
                    </a:cubicBezTo>
                    <a:cubicBezTo>
                      <a:pt x="4272" y="3505"/>
                      <a:pt x="4089" y="1862"/>
                      <a:pt x="2501" y="785"/>
                    </a:cubicBezTo>
                    <a:cubicBezTo>
                      <a:pt x="1972" y="438"/>
                      <a:pt x="1369" y="274"/>
                      <a:pt x="822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39;p16">
                <a:extLst>
                  <a:ext uri="{FF2B5EF4-FFF2-40B4-BE49-F238E27FC236}">
                    <a16:creationId xmlns:a16="http://schemas.microsoft.com/office/drawing/2014/main" id="{5A347A3D-176F-F77B-20C1-4844AC68FDE5}"/>
                  </a:ext>
                </a:extLst>
              </p:cNvPr>
              <p:cNvSpPr/>
              <p:nvPr/>
            </p:nvSpPr>
            <p:spPr>
              <a:xfrm>
                <a:off x="3455850" y="2501950"/>
                <a:ext cx="50675" cy="57050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2282" extrusionOk="0">
                    <a:moveTo>
                      <a:pt x="729" y="0"/>
                    </a:moveTo>
                    <a:cubicBezTo>
                      <a:pt x="500" y="0"/>
                      <a:pt x="267" y="72"/>
                      <a:pt x="37" y="200"/>
                    </a:cubicBezTo>
                    <a:cubicBezTo>
                      <a:pt x="37" y="273"/>
                      <a:pt x="19" y="346"/>
                      <a:pt x="1" y="401"/>
                    </a:cubicBezTo>
                    <a:cubicBezTo>
                      <a:pt x="37" y="1113"/>
                      <a:pt x="110" y="1770"/>
                      <a:pt x="676" y="2281"/>
                    </a:cubicBezTo>
                    <a:cubicBezTo>
                      <a:pt x="932" y="2172"/>
                      <a:pt x="1205" y="2099"/>
                      <a:pt x="1461" y="2080"/>
                    </a:cubicBezTo>
                    <a:lnTo>
                      <a:pt x="1571" y="1953"/>
                    </a:lnTo>
                    <a:cubicBezTo>
                      <a:pt x="1753" y="1387"/>
                      <a:pt x="2027" y="821"/>
                      <a:pt x="1479" y="310"/>
                    </a:cubicBezTo>
                    <a:cubicBezTo>
                      <a:pt x="1245" y="95"/>
                      <a:pt x="990" y="0"/>
                      <a:pt x="729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0;p16">
                <a:extLst>
                  <a:ext uri="{FF2B5EF4-FFF2-40B4-BE49-F238E27FC236}">
                    <a16:creationId xmlns:a16="http://schemas.microsoft.com/office/drawing/2014/main" id="{826BCA5F-0F66-BB34-563F-689319D9EA8A}"/>
                  </a:ext>
                </a:extLst>
              </p:cNvPr>
              <p:cNvSpPr/>
              <p:nvPr/>
            </p:nvSpPr>
            <p:spPr>
              <a:xfrm>
                <a:off x="3701375" y="2153075"/>
                <a:ext cx="52975" cy="524575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0983" extrusionOk="0">
                    <a:moveTo>
                      <a:pt x="1622" y="0"/>
                    </a:moveTo>
                    <a:cubicBezTo>
                      <a:pt x="1291" y="0"/>
                      <a:pt x="1249" y="446"/>
                      <a:pt x="1096" y="701"/>
                    </a:cubicBezTo>
                    <a:cubicBezTo>
                      <a:pt x="1078" y="701"/>
                      <a:pt x="1078" y="719"/>
                      <a:pt x="1078" y="738"/>
                    </a:cubicBezTo>
                    <a:cubicBezTo>
                      <a:pt x="640" y="2289"/>
                      <a:pt x="384" y="3877"/>
                      <a:pt x="329" y="5502"/>
                    </a:cubicBezTo>
                    <a:cubicBezTo>
                      <a:pt x="238" y="7328"/>
                      <a:pt x="110" y="9153"/>
                      <a:pt x="183" y="11015"/>
                    </a:cubicBezTo>
                    <a:cubicBezTo>
                      <a:pt x="183" y="11161"/>
                      <a:pt x="165" y="11326"/>
                      <a:pt x="147" y="11490"/>
                    </a:cubicBezTo>
                    <a:cubicBezTo>
                      <a:pt x="1" y="12658"/>
                      <a:pt x="56" y="13845"/>
                      <a:pt x="92" y="15031"/>
                    </a:cubicBezTo>
                    <a:cubicBezTo>
                      <a:pt x="147" y="16181"/>
                      <a:pt x="311" y="17368"/>
                      <a:pt x="402" y="18536"/>
                    </a:cubicBezTo>
                    <a:cubicBezTo>
                      <a:pt x="512" y="19413"/>
                      <a:pt x="603" y="20289"/>
                      <a:pt x="1260" y="20982"/>
                    </a:cubicBezTo>
                    <a:cubicBezTo>
                      <a:pt x="1498" y="20782"/>
                      <a:pt x="1790" y="20654"/>
                      <a:pt x="2082" y="20563"/>
                    </a:cubicBezTo>
                    <a:cubicBezTo>
                      <a:pt x="1972" y="18171"/>
                      <a:pt x="1790" y="15780"/>
                      <a:pt x="1753" y="13388"/>
                    </a:cubicBezTo>
                    <a:cubicBezTo>
                      <a:pt x="1699" y="9190"/>
                      <a:pt x="1699" y="4991"/>
                      <a:pt x="1936" y="792"/>
                    </a:cubicBezTo>
                    <a:cubicBezTo>
                      <a:pt x="1936" y="519"/>
                      <a:pt x="2118" y="62"/>
                      <a:pt x="1699" y="7"/>
                    </a:cubicBezTo>
                    <a:cubicBezTo>
                      <a:pt x="1671" y="2"/>
                      <a:pt x="1646" y="0"/>
                      <a:pt x="1622" y="0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1;p16">
                <a:extLst>
                  <a:ext uri="{FF2B5EF4-FFF2-40B4-BE49-F238E27FC236}">
                    <a16:creationId xmlns:a16="http://schemas.microsoft.com/office/drawing/2014/main" id="{5777A620-2D79-E49F-C481-9D8F4A449E3C}"/>
                  </a:ext>
                </a:extLst>
              </p:cNvPr>
              <p:cNvSpPr/>
              <p:nvPr/>
            </p:nvSpPr>
            <p:spPr>
              <a:xfrm>
                <a:off x="3844225" y="2191125"/>
                <a:ext cx="48850" cy="51620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20648" extrusionOk="0">
                    <a:moveTo>
                      <a:pt x="859" y="1"/>
                    </a:moveTo>
                    <a:cubicBezTo>
                      <a:pt x="676" y="1"/>
                      <a:pt x="640" y="128"/>
                      <a:pt x="585" y="293"/>
                    </a:cubicBezTo>
                    <a:cubicBezTo>
                      <a:pt x="384" y="913"/>
                      <a:pt x="293" y="1571"/>
                      <a:pt x="274" y="2209"/>
                    </a:cubicBezTo>
                    <a:cubicBezTo>
                      <a:pt x="220" y="4108"/>
                      <a:pt x="201" y="5988"/>
                      <a:pt x="183" y="7887"/>
                    </a:cubicBezTo>
                    <a:cubicBezTo>
                      <a:pt x="128" y="10826"/>
                      <a:pt x="1" y="13820"/>
                      <a:pt x="384" y="16759"/>
                    </a:cubicBezTo>
                    <a:cubicBezTo>
                      <a:pt x="530" y="17909"/>
                      <a:pt x="457" y="19041"/>
                      <a:pt x="475" y="20191"/>
                    </a:cubicBezTo>
                    <a:cubicBezTo>
                      <a:pt x="475" y="20355"/>
                      <a:pt x="439" y="20538"/>
                      <a:pt x="585" y="20647"/>
                    </a:cubicBezTo>
                    <a:cubicBezTo>
                      <a:pt x="1352" y="20099"/>
                      <a:pt x="1771" y="19369"/>
                      <a:pt x="1936" y="18475"/>
                    </a:cubicBezTo>
                    <a:cubicBezTo>
                      <a:pt x="1936" y="18073"/>
                      <a:pt x="1954" y="17653"/>
                      <a:pt x="1863" y="17288"/>
                    </a:cubicBezTo>
                    <a:cubicBezTo>
                      <a:pt x="1406" y="14787"/>
                      <a:pt x="1370" y="12250"/>
                      <a:pt x="1260" y="9712"/>
                    </a:cubicBezTo>
                    <a:cubicBezTo>
                      <a:pt x="1205" y="8599"/>
                      <a:pt x="1260" y="7449"/>
                      <a:pt x="1315" y="6335"/>
                    </a:cubicBezTo>
                    <a:cubicBezTo>
                      <a:pt x="1406" y="4875"/>
                      <a:pt x="1352" y="3414"/>
                      <a:pt x="1352" y="1954"/>
                    </a:cubicBezTo>
                    <a:cubicBezTo>
                      <a:pt x="1352" y="1388"/>
                      <a:pt x="1224" y="840"/>
                      <a:pt x="1114" y="293"/>
                    </a:cubicBezTo>
                    <a:cubicBezTo>
                      <a:pt x="1096" y="147"/>
                      <a:pt x="1041" y="1"/>
                      <a:pt x="859" y="1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2;p16">
                <a:extLst>
                  <a:ext uri="{FF2B5EF4-FFF2-40B4-BE49-F238E27FC236}">
                    <a16:creationId xmlns:a16="http://schemas.microsoft.com/office/drawing/2014/main" id="{476B14F7-EAEB-1F7D-10D7-621F576BD81D}"/>
                  </a:ext>
                </a:extLst>
              </p:cNvPr>
              <p:cNvSpPr/>
              <p:nvPr/>
            </p:nvSpPr>
            <p:spPr>
              <a:xfrm>
                <a:off x="4079250" y="2173775"/>
                <a:ext cx="54350" cy="465075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18603" extrusionOk="0">
                    <a:moveTo>
                      <a:pt x="1160" y="0"/>
                    </a:moveTo>
                    <a:cubicBezTo>
                      <a:pt x="1151" y="0"/>
                      <a:pt x="1142" y="0"/>
                      <a:pt x="1133" y="1"/>
                    </a:cubicBezTo>
                    <a:cubicBezTo>
                      <a:pt x="768" y="19"/>
                      <a:pt x="731" y="348"/>
                      <a:pt x="731" y="622"/>
                    </a:cubicBezTo>
                    <a:cubicBezTo>
                      <a:pt x="768" y="2849"/>
                      <a:pt x="567" y="5039"/>
                      <a:pt x="403" y="7266"/>
                    </a:cubicBezTo>
                    <a:cubicBezTo>
                      <a:pt x="311" y="8508"/>
                      <a:pt x="220" y="9786"/>
                      <a:pt x="129" y="11045"/>
                    </a:cubicBezTo>
                    <a:cubicBezTo>
                      <a:pt x="19" y="12652"/>
                      <a:pt x="1" y="14240"/>
                      <a:pt x="293" y="15810"/>
                    </a:cubicBezTo>
                    <a:cubicBezTo>
                      <a:pt x="457" y="16759"/>
                      <a:pt x="549" y="17708"/>
                      <a:pt x="932" y="18603"/>
                    </a:cubicBezTo>
                    <a:cubicBezTo>
                      <a:pt x="1105" y="18530"/>
                      <a:pt x="1270" y="18493"/>
                      <a:pt x="1432" y="18493"/>
                    </a:cubicBezTo>
                    <a:cubicBezTo>
                      <a:pt x="1594" y="18493"/>
                      <a:pt x="1753" y="18530"/>
                      <a:pt x="1918" y="18603"/>
                    </a:cubicBezTo>
                    <a:cubicBezTo>
                      <a:pt x="2119" y="18311"/>
                      <a:pt x="2119" y="17964"/>
                      <a:pt x="2173" y="17617"/>
                    </a:cubicBezTo>
                    <a:cubicBezTo>
                      <a:pt x="1498" y="15226"/>
                      <a:pt x="1370" y="12779"/>
                      <a:pt x="1516" y="10315"/>
                    </a:cubicBezTo>
                    <a:cubicBezTo>
                      <a:pt x="1589" y="9055"/>
                      <a:pt x="1589" y="7814"/>
                      <a:pt x="1607" y="6554"/>
                    </a:cubicBezTo>
                    <a:lnTo>
                      <a:pt x="1607" y="6390"/>
                    </a:lnTo>
                    <a:cubicBezTo>
                      <a:pt x="1881" y="4455"/>
                      <a:pt x="1571" y="2520"/>
                      <a:pt x="1571" y="567"/>
                    </a:cubicBezTo>
                    <a:cubicBezTo>
                      <a:pt x="1571" y="353"/>
                      <a:pt x="1519" y="0"/>
                      <a:pt x="1160" y="0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3;p16">
                <a:extLst>
                  <a:ext uri="{FF2B5EF4-FFF2-40B4-BE49-F238E27FC236}">
                    <a16:creationId xmlns:a16="http://schemas.microsoft.com/office/drawing/2014/main" id="{838EAC26-4231-091D-9778-93AB1B21152A}"/>
                  </a:ext>
                </a:extLst>
              </p:cNvPr>
              <p:cNvSpPr/>
              <p:nvPr/>
            </p:nvSpPr>
            <p:spPr>
              <a:xfrm>
                <a:off x="3938250" y="2231300"/>
                <a:ext cx="43375" cy="4404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7617" extrusionOk="0">
                    <a:moveTo>
                      <a:pt x="1242" y="0"/>
                    </a:moveTo>
                    <a:cubicBezTo>
                      <a:pt x="931" y="0"/>
                      <a:pt x="931" y="237"/>
                      <a:pt x="895" y="456"/>
                    </a:cubicBezTo>
                    <a:cubicBezTo>
                      <a:pt x="584" y="2191"/>
                      <a:pt x="566" y="3961"/>
                      <a:pt x="475" y="5714"/>
                    </a:cubicBezTo>
                    <a:cubicBezTo>
                      <a:pt x="365" y="7539"/>
                      <a:pt x="384" y="9383"/>
                      <a:pt x="347" y="11209"/>
                    </a:cubicBezTo>
                    <a:lnTo>
                      <a:pt x="347" y="11318"/>
                    </a:lnTo>
                    <a:cubicBezTo>
                      <a:pt x="164" y="13125"/>
                      <a:pt x="0" y="14933"/>
                      <a:pt x="347" y="16740"/>
                    </a:cubicBezTo>
                    <a:cubicBezTo>
                      <a:pt x="475" y="17105"/>
                      <a:pt x="694" y="17397"/>
                      <a:pt x="986" y="17616"/>
                    </a:cubicBezTo>
                    <a:cubicBezTo>
                      <a:pt x="1114" y="17342"/>
                      <a:pt x="1369" y="17233"/>
                      <a:pt x="1698" y="17196"/>
                    </a:cubicBezTo>
                    <a:cubicBezTo>
                      <a:pt x="1168" y="15681"/>
                      <a:pt x="1242" y="14129"/>
                      <a:pt x="1242" y="12560"/>
                    </a:cubicBezTo>
                    <a:cubicBezTo>
                      <a:pt x="1242" y="12213"/>
                      <a:pt x="1351" y="11902"/>
                      <a:pt x="1351" y="11574"/>
                    </a:cubicBezTo>
                    <a:cubicBezTo>
                      <a:pt x="1296" y="9310"/>
                      <a:pt x="1607" y="7083"/>
                      <a:pt x="1570" y="4819"/>
                    </a:cubicBezTo>
                    <a:cubicBezTo>
                      <a:pt x="1570" y="4692"/>
                      <a:pt x="1607" y="4564"/>
                      <a:pt x="1607" y="4436"/>
                    </a:cubicBezTo>
                    <a:cubicBezTo>
                      <a:pt x="1716" y="3103"/>
                      <a:pt x="1734" y="1789"/>
                      <a:pt x="1570" y="456"/>
                    </a:cubicBezTo>
                    <a:cubicBezTo>
                      <a:pt x="1534" y="256"/>
                      <a:pt x="1534" y="0"/>
                      <a:pt x="1242" y="0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4;p16">
                <a:extLst>
                  <a:ext uri="{FF2B5EF4-FFF2-40B4-BE49-F238E27FC236}">
                    <a16:creationId xmlns:a16="http://schemas.microsoft.com/office/drawing/2014/main" id="{14B2249E-4E25-4419-0F7D-A8120B9DAF36}"/>
                  </a:ext>
                </a:extLst>
              </p:cNvPr>
              <p:cNvSpPr/>
              <p:nvPr/>
            </p:nvSpPr>
            <p:spPr>
              <a:xfrm>
                <a:off x="3865225" y="1645625"/>
                <a:ext cx="229575" cy="61175"/>
              </a:xfrm>
              <a:custGeom>
                <a:avLst/>
                <a:gdLst/>
                <a:ahLst/>
                <a:cxnLst/>
                <a:rect l="l" t="t" r="r" b="b"/>
                <a:pathLst>
                  <a:path w="9183" h="2447" extrusionOk="0">
                    <a:moveTo>
                      <a:pt x="8634" y="1"/>
                    </a:moveTo>
                    <a:cubicBezTo>
                      <a:pt x="8600" y="1"/>
                      <a:pt x="8563" y="2"/>
                      <a:pt x="8525" y="6"/>
                    </a:cubicBezTo>
                    <a:cubicBezTo>
                      <a:pt x="8033" y="24"/>
                      <a:pt x="7594" y="243"/>
                      <a:pt x="7138" y="462"/>
                    </a:cubicBezTo>
                    <a:cubicBezTo>
                      <a:pt x="5541" y="1139"/>
                      <a:pt x="3864" y="1316"/>
                      <a:pt x="2179" y="1316"/>
                    </a:cubicBezTo>
                    <a:cubicBezTo>
                      <a:pt x="1727" y="1316"/>
                      <a:pt x="1274" y="1303"/>
                      <a:pt x="822" y="1284"/>
                    </a:cubicBezTo>
                    <a:cubicBezTo>
                      <a:pt x="674" y="1284"/>
                      <a:pt x="490" y="1204"/>
                      <a:pt x="343" y="1204"/>
                    </a:cubicBezTo>
                    <a:cubicBezTo>
                      <a:pt x="236" y="1204"/>
                      <a:pt x="148" y="1247"/>
                      <a:pt x="110" y="1393"/>
                    </a:cubicBezTo>
                    <a:cubicBezTo>
                      <a:pt x="0" y="1795"/>
                      <a:pt x="438" y="1776"/>
                      <a:pt x="676" y="1886"/>
                    </a:cubicBezTo>
                    <a:lnTo>
                      <a:pt x="895" y="1959"/>
                    </a:lnTo>
                    <a:cubicBezTo>
                      <a:pt x="1929" y="2299"/>
                      <a:pt x="2974" y="2447"/>
                      <a:pt x="4037" y="2447"/>
                    </a:cubicBezTo>
                    <a:cubicBezTo>
                      <a:pt x="4399" y="2447"/>
                      <a:pt x="4763" y="2430"/>
                      <a:pt x="5130" y="2397"/>
                    </a:cubicBezTo>
                    <a:cubicBezTo>
                      <a:pt x="6298" y="2251"/>
                      <a:pt x="7430" y="2014"/>
                      <a:pt x="8471" y="1411"/>
                    </a:cubicBezTo>
                    <a:cubicBezTo>
                      <a:pt x="8799" y="1211"/>
                      <a:pt x="9146" y="973"/>
                      <a:pt x="9183" y="517"/>
                    </a:cubicBezTo>
                    <a:cubicBezTo>
                      <a:pt x="9149" y="168"/>
                      <a:pt x="8980" y="1"/>
                      <a:pt x="8634" y="1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5;p16">
                <a:extLst>
                  <a:ext uri="{FF2B5EF4-FFF2-40B4-BE49-F238E27FC236}">
                    <a16:creationId xmlns:a16="http://schemas.microsoft.com/office/drawing/2014/main" id="{469B2401-75AC-4AC7-B39B-443B90D1023C}"/>
                  </a:ext>
                </a:extLst>
              </p:cNvPr>
              <p:cNvSpPr/>
              <p:nvPr/>
            </p:nvSpPr>
            <p:spPr>
              <a:xfrm>
                <a:off x="4213900" y="2355225"/>
                <a:ext cx="64375" cy="236625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9465" extrusionOk="0">
                    <a:moveTo>
                      <a:pt x="1303" y="1"/>
                    </a:moveTo>
                    <a:cubicBezTo>
                      <a:pt x="1110" y="1"/>
                      <a:pt x="1090" y="225"/>
                      <a:pt x="1041" y="374"/>
                    </a:cubicBezTo>
                    <a:cubicBezTo>
                      <a:pt x="949" y="647"/>
                      <a:pt x="858" y="939"/>
                      <a:pt x="785" y="1213"/>
                    </a:cubicBezTo>
                    <a:cubicBezTo>
                      <a:pt x="311" y="2966"/>
                      <a:pt x="0" y="4718"/>
                      <a:pt x="256" y="6580"/>
                    </a:cubicBezTo>
                    <a:cubicBezTo>
                      <a:pt x="311" y="7183"/>
                      <a:pt x="584" y="7767"/>
                      <a:pt x="584" y="8369"/>
                    </a:cubicBezTo>
                    <a:cubicBezTo>
                      <a:pt x="1223" y="8771"/>
                      <a:pt x="1844" y="9245"/>
                      <a:pt x="2574" y="9465"/>
                    </a:cubicBezTo>
                    <a:cubicBezTo>
                      <a:pt x="2483" y="9191"/>
                      <a:pt x="2410" y="8899"/>
                      <a:pt x="2373" y="8607"/>
                    </a:cubicBezTo>
                    <a:cubicBezTo>
                      <a:pt x="1844" y="7749"/>
                      <a:pt x="1570" y="6799"/>
                      <a:pt x="1534" y="5814"/>
                    </a:cubicBezTo>
                    <a:cubicBezTo>
                      <a:pt x="1424" y="4390"/>
                      <a:pt x="1479" y="2947"/>
                      <a:pt x="1497" y="1505"/>
                    </a:cubicBezTo>
                    <a:cubicBezTo>
                      <a:pt x="1497" y="1158"/>
                      <a:pt x="1643" y="793"/>
                      <a:pt x="1588" y="428"/>
                    </a:cubicBezTo>
                    <a:cubicBezTo>
                      <a:pt x="1570" y="246"/>
                      <a:pt x="1588" y="27"/>
                      <a:pt x="1369" y="8"/>
                    </a:cubicBezTo>
                    <a:cubicBezTo>
                      <a:pt x="1345" y="3"/>
                      <a:pt x="1323" y="1"/>
                      <a:pt x="1303" y="1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6;p16">
                <a:extLst>
                  <a:ext uri="{FF2B5EF4-FFF2-40B4-BE49-F238E27FC236}">
                    <a16:creationId xmlns:a16="http://schemas.microsoft.com/office/drawing/2014/main" id="{6F833684-9979-15D6-18DC-44EE41C4131F}"/>
                  </a:ext>
                </a:extLst>
              </p:cNvPr>
              <p:cNvSpPr/>
              <p:nvPr/>
            </p:nvSpPr>
            <p:spPr>
              <a:xfrm>
                <a:off x="3609650" y="2394225"/>
                <a:ext cx="40650" cy="19900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7960" extrusionOk="0">
                    <a:moveTo>
                      <a:pt x="804" y="0"/>
                    </a:moveTo>
                    <a:cubicBezTo>
                      <a:pt x="603" y="1387"/>
                      <a:pt x="457" y="2757"/>
                      <a:pt x="347" y="4144"/>
                    </a:cubicBezTo>
                    <a:cubicBezTo>
                      <a:pt x="256" y="5221"/>
                      <a:pt x="201" y="6316"/>
                      <a:pt x="1" y="7393"/>
                    </a:cubicBezTo>
                    <a:lnTo>
                      <a:pt x="1" y="7959"/>
                    </a:lnTo>
                    <a:cubicBezTo>
                      <a:pt x="548" y="7868"/>
                      <a:pt x="1059" y="7594"/>
                      <a:pt x="1552" y="7357"/>
                    </a:cubicBezTo>
                    <a:cubicBezTo>
                      <a:pt x="1625" y="4874"/>
                      <a:pt x="1351" y="2410"/>
                      <a:pt x="804" y="0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7;p16">
                <a:extLst>
                  <a:ext uri="{FF2B5EF4-FFF2-40B4-BE49-F238E27FC236}">
                    <a16:creationId xmlns:a16="http://schemas.microsoft.com/office/drawing/2014/main" id="{50FD9CA9-71B7-BD23-C0F8-E24BEADBFA99}"/>
                  </a:ext>
                </a:extLst>
              </p:cNvPr>
              <p:cNvSpPr/>
              <p:nvPr/>
            </p:nvSpPr>
            <p:spPr>
              <a:xfrm>
                <a:off x="4249500" y="1910750"/>
                <a:ext cx="78050" cy="169550"/>
              </a:xfrm>
              <a:custGeom>
                <a:avLst/>
                <a:gdLst/>
                <a:ahLst/>
                <a:cxnLst/>
                <a:rect l="l" t="t" r="r" b="b"/>
                <a:pathLst>
                  <a:path w="3122" h="6782" extrusionOk="0">
                    <a:moveTo>
                      <a:pt x="2790" y="1"/>
                    </a:moveTo>
                    <a:cubicBezTo>
                      <a:pt x="2662" y="1"/>
                      <a:pt x="2575" y="144"/>
                      <a:pt x="2501" y="263"/>
                    </a:cubicBezTo>
                    <a:cubicBezTo>
                      <a:pt x="2227" y="646"/>
                      <a:pt x="1953" y="1029"/>
                      <a:pt x="1698" y="1413"/>
                    </a:cubicBezTo>
                    <a:cubicBezTo>
                      <a:pt x="730" y="2873"/>
                      <a:pt x="383" y="4552"/>
                      <a:pt x="73" y="6232"/>
                    </a:cubicBezTo>
                    <a:cubicBezTo>
                      <a:pt x="0" y="6615"/>
                      <a:pt x="237" y="6761"/>
                      <a:pt x="584" y="6780"/>
                    </a:cubicBezTo>
                    <a:cubicBezTo>
                      <a:pt x="605" y="6781"/>
                      <a:pt x="625" y="6782"/>
                      <a:pt x="644" y="6782"/>
                    </a:cubicBezTo>
                    <a:cubicBezTo>
                      <a:pt x="863" y="6782"/>
                      <a:pt x="990" y="6682"/>
                      <a:pt x="1041" y="6396"/>
                    </a:cubicBezTo>
                    <a:cubicBezTo>
                      <a:pt x="1077" y="6068"/>
                      <a:pt x="1150" y="5739"/>
                      <a:pt x="1223" y="5392"/>
                    </a:cubicBezTo>
                    <a:cubicBezTo>
                      <a:pt x="1588" y="3676"/>
                      <a:pt x="2264" y="2052"/>
                      <a:pt x="2884" y="445"/>
                    </a:cubicBezTo>
                    <a:cubicBezTo>
                      <a:pt x="2939" y="299"/>
                      <a:pt x="3122" y="135"/>
                      <a:pt x="2884" y="25"/>
                    </a:cubicBezTo>
                    <a:cubicBezTo>
                      <a:pt x="2850" y="8"/>
                      <a:pt x="2819" y="1"/>
                      <a:pt x="2790" y="1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8;p16">
                <a:extLst>
                  <a:ext uri="{FF2B5EF4-FFF2-40B4-BE49-F238E27FC236}">
                    <a16:creationId xmlns:a16="http://schemas.microsoft.com/office/drawing/2014/main" id="{D01E7A8D-8F81-C7A2-4371-B0A8A92B6FFE}"/>
                  </a:ext>
                </a:extLst>
              </p:cNvPr>
              <p:cNvSpPr/>
              <p:nvPr/>
            </p:nvSpPr>
            <p:spPr>
              <a:xfrm>
                <a:off x="3926825" y="1464575"/>
                <a:ext cx="74875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880" extrusionOk="0">
                    <a:moveTo>
                      <a:pt x="1699" y="0"/>
                    </a:moveTo>
                    <a:cubicBezTo>
                      <a:pt x="1352" y="37"/>
                      <a:pt x="932" y="110"/>
                      <a:pt x="548" y="329"/>
                    </a:cubicBezTo>
                    <a:cubicBezTo>
                      <a:pt x="110" y="603"/>
                      <a:pt x="1" y="1005"/>
                      <a:pt x="293" y="1443"/>
                    </a:cubicBezTo>
                    <a:cubicBezTo>
                      <a:pt x="548" y="1826"/>
                      <a:pt x="822" y="2191"/>
                      <a:pt x="1114" y="2538"/>
                    </a:cubicBezTo>
                    <a:cubicBezTo>
                      <a:pt x="1312" y="2768"/>
                      <a:pt x="1535" y="2880"/>
                      <a:pt x="1752" y="2880"/>
                    </a:cubicBezTo>
                    <a:cubicBezTo>
                      <a:pt x="2018" y="2880"/>
                      <a:pt x="2275" y="2713"/>
                      <a:pt x="2465" y="2392"/>
                    </a:cubicBezTo>
                    <a:cubicBezTo>
                      <a:pt x="2666" y="2045"/>
                      <a:pt x="2721" y="1643"/>
                      <a:pt x="2812" y="1260"/>
                    </a:cubicBezTo>
                    <a:cubicBezTo>
                      <a:pt x="2995" y="439"/>
                      <a:pt x="2648" y="0"/>
                      <a:pt x="1699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9;p16">
                <a:extLst>
                  <a:ext uri="{FF2B5EF4-FFF2-40B4-BE49-F238E27FC236}">
                    <a16:creationId xmlns:a16="http://schemas.microsoft.com/office/drawing/2014/main" id="{7F2954BD-5A56-3DE5-E8CB-99E37C30FEF2}"/>
                  </a:ext>
                </a:extLst>
              </p:cNvPr>
              <p:cNvSpPr/>
              <p:nvPr/>
            </p:nvSpPr>
            <p:spPr>
              <a:xfrm>
                <a:off x="3616950" y="2057025"/>
                <a:ext cx="502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5514" extrusionOk="0">
                    <a:moveTo>
                      <a:pt x="216" y="0"/>
                    </a:moveTo>
                    <a:cubicBezTo>
                      <a:pt x="189" y="0"/>
                      <a:pt x="160" y="10"/>
                      <a:pt x="128" y="34"/>
                    </a:cubicBezTo>
                    <a:cubicBezTo>
                      <a:pt x="1" y="125"/>
                      <a:pt x="128" y="271"/>
                      <a:pt x="165" y="381"/>
                    </a:cubicBezTo>
                    <a:cubicBezTo>
                      <a:pt x="713" y="1641"/>
                      <a:pt x="895" y="2991"/>
                      <a:pt x="950" y="4361"/>
                    </a:cubicBezTo>
                    <a:lnTo>
                      <a:pt x="950" y="4853"/>
                    </a:lnTo>
                    <a:cubicBezTo>
                      <a:pt x="915" y="5167"/>
                      <a:pt x="963" y="5513"/>
                      <a:pt x="1316" y="5513"/>
                    </a:cubicBezTo>
                    <a:cubicBezTo>
                      <a:pt x="1333" y="5513"/>
                      <a:pt x="1351" y="5512"/>
                      <a:pt x="1370" y="5511"/>
                    </a:cubicBezTo>
                    <a:cubicBezTo>
                      <a:pt x="1771" y="5492"/>
                      <a:pt x="1899" y="5219"/>
                      <a:pt x="1917" y="4835"/>
                    </a:cubicBezTo>
                    <a:cubicBezTo>
                      <a:pt x="2009" y="3119"/>
                      <a:pt x="1516" y="1568"/>
                      <a:pt x="457" y="217"/>
                    </a:cubicBezTo>
                    <a:cubicBezTo>
                      <a:pt x="386" y="131"/>
                      <a:pt x="314" y="0"/>
                      <a:pt x="216" y="0"/>
                    </a:cubicBezTo>
                    <a:close/>
                  </a:path>
                </a:pathLst>
              </a:custGeom>
              <a:solidFill>
                <a:srgbClr val="8A837B"/>
              </a:solidFill>
              <a:ln w="9525" cap="flat" cmpd="sng">
                <a:solidFill>
                  <a:srgbClr val="8A83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0;p16">
                <a:extLst>
                  <a:ext uri="{FF2B5EF4-FFF2-40B4-BE49-F238E27FC236}">
                    <a16:creationId xmlns:a16="http://schemas.microsoft.com/office/drawing/2014/main" id="{C4A3287F-65E6-7FFD-6C53-0A08FB3C4E9B}"/>
                  </a:ext>
                </a:extLst>
              </p:cNvPr>
              <p:cNvSpPr/>
              <p:nvPr/>
            </p:nvSpPr>
            <p:spPr>
              <a:xfrm>
                <a:off x="4377725" y="2526825"/>
                <a:ext cx="52975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510" extrusionOk="0">
                    <a:moveTo>
                      <a:pt x="1411" y="0"/>
                    </a:moveTo>
                    <a:cubicBezTo>
                      <a:pt x="886" y="0"/>
                      <a:pt x="429" y="345"/>
                      <a:pt x="238" y="866"/>
                    </a:cubicBezTo>
                    <a:cubicBezTo>
                      <a:pt x="1" y="1469"/>
                      <a:pt x="202" y="1925"/>
                      <a:pt x="950" y="2509"/>
                    </a:cubicBezTo>
                    <a:cubicBezTo>
                      <a:pt x="1772" y="1962"/>
                      <a:pt x="2100" y="1177"/>
                      <a:pt x="2118" y="209"/>
                    </a:cubicBezTo>
                    <a:cubicBezTo>
                      <a:pt x="1881" y="65"/>
                      <a:pt x="1639" y="0"/>
                      <a:pt x="1411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1;p16">
                <a:extLst>
                  <a:ext uri="{FF2B5EF4-FFF2-40B4-BE49-F238E27FC236}">
                    <a16:creationId xmlns:a16="http://schemas.microsoft.com/office/drawing/2014/main" id="{CA8CA091-C865-9815-8221-4072C547F0A9}"/>
                  </a:ext>
                </a:extLst>
              </p:cNvPr>
              <p:cNvSpPr/>
              <p:nvPr/>
            </p:nvSpPr>
            <p:spPr>
              <a:xfrm>
                <a:off x="3484150" y="2547925"/>
                <a:ext cx="63000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976" extrusionOk="0">
                    <a:moveTo>
                      <a:pt x="1232" y="1"/>
                    </a:moveTo>
                    <a:cubicBezTo>
                      <a:pt x="1015" y="1"/>
                      <a:pt x="765" y="39"/>
                      <a:pt x="475" y="114"/>
                    </a:cubicBezTo>
                    <a:lnTo>
                      <a:pt x="366" y="241"/>
                    </a:lnTo>
                    <a:cubicBezTo>
                      <a:pt x="238" y="442"/>
                      <a:pt x="55" y="625"/>
                      <a:pt x="0" y="899"/>
                    </a:cubicBezTo>
                    <a:cubicBezTo>
                      <a:pt x="603" y="1537"/>
                      <a:pt x="1351" y="1830"/>
                      <a:pt x="2191" y="1976"/>
                    </a:cubicBezTo>
                    <a:cubicBezTo>
                      <a:pt x="2337" y="1610"/>
                      <a:pt x="2520" y="1264"/>
                      <a:pt x="2374" y="826"/>
                    </a:cubicBezTo>
                    <a:cubicBezTo>
                      <a:pt x="2148" y="269"/>
                      <a:pt x="1807" y="1"/>
                      <a:pt x="1232" y="1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2;p16">
                <a:extLst>
                  <a:ext uri="{FF2B5EF4-FFF2-40B4-BE49-F238E27FC236}">
                    <a16:creationId xmlns:a16="http://schemas.microsoft.com/office/drawing/2014/main" id="{42171A6A-E252-409F-467C-02A2ABD7CDDC}"/>
                  </a:ext>
                </a:extLst>
              </p:cNvPr>
              <p:cNvSpPr/>
              <p:nvPr/>
            </p:nvSpPr>
            <p:spPr>
              <a:xfrm>
                <a:off x="3732875" y="2666225"/>
                <a:ext cx="65275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1936" extrusionOk="0">
                    <a:moveTo>
                      <a:pt x="804" y="0"/>
                    </a:moveTo>
                    <a:cubicBezTo>
                      <a:pt x="530" y="128"/>
                      <a:pt x="238" y="219"/>
                      <a:pt x="0" y="456"/>
                    </a:cubicBezTo>
                    <a:cubicBezTo>
                      <a:pt x="603" y="1278"/>
                      <a:pt x="1370" y="1734"/>
                      <a:pt x="2301" y="1935"/>
                    </a:cubicBezTo>
                    <a:cubicBezTo>
                      <a:pt x="2611" y="822"/>
                      <a:pt x="1990" y="37"/>
                      <a:pt x="804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3;p16">
                <a:extLst>
                  <a:ext uri="{FF2B5EF4-FFF2-40B4-BE49-F238E27FC236}">
                    <a16:creationId xmlns:a16="http://schemas.microsoft.com/office/drawing/2014/main" id="{D4F01DE8-E5E2-8F4A-4883-16D0AB84DDFF}"/>
                  </a:ext>
                </a:extLst>
              </p:cNvPr>
              <p:cNvSpPr/>
              <p:nvPr/>
            </p:nvSpPr>
            <p:spPr>
              <a:xfrm>
                <a:off x="3777600" y="1416650"/>
                <a:ext cx="3562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2247" extrusionOk="0">
                    <a:moveTo>
                      <a:pt x="694" y="1"/>
                    </a:moveTo>
                    <a:cubicBezTo>
                      <a:pt x="238" y="1"/>
                      <a:pt x="92" y="366"/>
                      <a:pt x="19" y="786"/>
                    </a:cubicBezTo>
                    <a:cubicBezTo>
                      <a:pt x="0" y="877"/>
                      <a:pt x="0" y="968"/>
                      <a:pt x="0" y="1060"/>
                    </a:cubicBezTo>
                    <a:cubicBezTo>
                      <a:pt x="0" y="1790"/>
                      <a:pt x="274" y="2246"/>
                      <a:pt x="694" y="2246"/>
                    </a:cubicBezTo>
                    <a:cubicBezTo>
                      <a:pt x="1132" y="2246"/>
                      <a:pt x="1406" y="1771"/>
                      <a:pt x="1406" y="1060"/>
                    </a:cubicBezTo>
                    <a:cubicBezTo>
                      <a:pt x="1406" y="968"/>
                      <a:pt x="1424" y="877"/>
                      <a:pt x="1406" y="786"/>
                    </a:cubicBezTo>
                    <a:cubicBezTo>
                      <a:pt x="1315" y="402"/>
                      <a:pt x="1150" y="1"/>
                      <a:pt x="694" y="1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4;p16">
                <a:extLst>
                  <a:ext uri="{FF2B5EF4-FFF2-40B4-BE49-F238E27FC236}">
                    <a16:creationId xmlns:a16="http://schemas.microsoft.com/office/drawing/2014/main" id="{27EC2BB3-67E0-EF4D-EC8A-D94693A377B5}"/>
                  </a:ext>
                </a:extLst>
              </p:cNvPr>
              <p:cNvSpPr/>
              <p:nvPr/>
            </p:nvSpPr>
            <p:spPr>
              <a:xfrm>
                <a:off x="4088850" y="1378275"/>
                <a:ext cx="3380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048" extrusionOk="0">
                    <a:moveTo>
                      <a:pt x="639" y="0"/>
                    </a:moveTo>
                    <a:cubicBezTo>
                      <a:pt x="588" y="0"/>
                      <a:pt x="533" y="7"/>
                      <a:pt x="475" y="21"/>
                    </a:cubicBezTo>
                    <a:cubicBezTo>
                      <a:pt x="183" y="75"/>
                      <a:pt x="0" y="258"/>
                      <a:pt x="0" y="586"/>
                    </a:cubicBezTo>
                    <a:cubicBezTo>
                      <a:pt x="0" y="689"/>
                      <a:pt x="16" y="807"/>
                      <a:pt x="18" y="807"/>
                    </a:cubicBezTo>
                    <a:cubicBezTo>
                      <a:pt x="19" y="807"/>
                      <a:pt x="19" y="807"/>
                      <a:pt x="19" y="806"/>
                    </a:cubicBezTo>
                    <a:lnTo>
                      <a:pt x="19" y="1335"/>
                    </a:lnTo>
                    <a:cubicBezTo>
                      <a:pt x="37" y="1718"/>
                      <a:pt x="183" y="2029"/>
                      <a:pt x="621" y="2047"/>
                    </a:cubicBezTo>
                    <a:cubicBezTo>
                      <a:pt x="633" y="2047"/>
                      <a:pt x="645" y="2048"/>
                      <a:pt x="657" y="2048"/>
                    </a:cubicBezTo>
                    <a:cubicBezTo>
                      <a:pt x="1087" y="2048"/>
                      <a:pt x="1261" y="1726"/>
                      <a:pt x="1296" y="1353"/>
                    </a:cubicBezTo>
                    <a:cubicBezTo>
                      <a:pt x="1351" y="1025"/>
                      <a:pt x="1296" y="678"/>
                      <a:pt x="1150" y="349"/>
                    </a:cubicBezTo>
                    <a:cubicBezTo>
                      <a:pt x="1032" y="126"/>
                      <a:pt x="864" y="0"/>
                      <a:pt x="639" y="0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5;p16">
                <a:extLst>
                  <a:ext uri="{FF2B5EF4-FFF2-40B4-BE49-F238E27FC236}">
                    <a16:creationId xmlns:a16="http://schemas.microsoft.com/office/drawing/2014/main" id="{E40DFADA-F2C5-0C72-E50E-1DC2367CCA80}"/>
                  </a:ext>
                </a:extLst>
              </p:cNvPr>
              <p:cNvSpPr/>
              <p:nvPr/>
            </p:nvSpPr>
            <p:spPr>
              <a:xfrm>
                <a:off x="3560825" y="2564500"/>
                <a:ext cx="4885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417" extrusionOk="0">
                    <a:moveTo>
                      <a:pt x="998" y="1"/>
                    </a:moveTo>
                    <a:cubicBezTo>
                      <a:pt x="851" y="1"/>
                      <a:pt x="708" y="43"/>
                      <a:pt x="566" y="126"/>
                    </a:cubicBezTo>
                    <a:cubicBezTo>
                      <a:pt x="146" y="345"/>
                      <a:pt x="0" y="856"/>
                      <a:pt x="128" y="1404"/>
                    </a:cubicBezTo>
                    <a:cubicBezTo>
                      <a:pt x="227" y="1413"/>
                      <a:pt x="325" y="1417"/>
                      <a:pt x="424" y="1417"/>
                    </a:cubicBezTo>
                    <a:cubicBezTo>
                      <a:pt x="945" y="1417"/>
                      <a:pt x="1462" y="1302"/>
                      <a:pt x="1954" y="1148"/>
                    </a:cubicBezTo>
                    <a:lnTo>
                      <a:pt x="1954" y="582"/>
                    </a:lnTo>
                    <a:cubicBezTo>
                      <a:pt x="1620" y="187"/>
                      <a:pt x="1303" y="1"/>
                      <a:pt x="998" y="1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6;p16">
                <a:extLst>
                  <a:ext uri="{FF2B5EF4-FFF2-40B4-BE49-F238E27FC236}">
                    <a16:creationId xmlns:a16="http://schemas.microsoft.com/office/drawing/2014/main" id="{DD55AD12-A613-56A8-CF65-6C060FFA6E65}"/>
                  </a:ext>
                </a:extLst>
              </p:cNvPr>
              <p:cNvSpPr/>
              <p:nvPr/>
            </p:nvSpPr>
            <p:spPr>
              <a:xfrm>
                <a:off x="3797225" y="2685275"/>
                <a:ext cx="48850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392" extrusionOk="0">
                    <a:moveTo>
                      <a:pt x="1015" y="0"/>
                    </a:moveTo>
                    <a:cubicBezTo>
                      <a:pt x="811" y="0"/>
                      <a:pt x="624" y="68"/>
                      <a:pt x="457" y="224"/>
                    </a:cubicBezTo>
                    <a:cubicBezTo>
                      <a:pt x="146" y="516"/>
                      <a:pt x="0" y="863"/>
                      <a:pt x="183" y="1283"/>
                    </a:cubicBezTo>
                    <a:cubicBezTo>
                      <a:pt x="426" y="1354"/>
                      <a:pt x="660" y="1392"/>
                      <a:pt x="890" y="1392"/>
                    </a:cubicBezTo>
                    <a:cubicBezTo>
                      <a:pt x="1249" y="1392"/>
                      <a:pt x="1598" y="1300"/>
                      <a:pt x="1954" y="1100"/>
                    </a:cubicBezTo>
                    <a:cubicBezTo>
                      <a:pt x="1954" y="680"/>
                      <a:pt x="1881" y="279"/>
                      <a:pt x="1424" y="78"/>
                    </a:cubicBezTo>
                    <a:cubicBezTo>
                      <a:pt x="1282" y="28"/>
                      <a:pt x="1145" y="0"/>
                      <a:pt x="1015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7;p16">
                <a:extLst>
                  <a:ext uri="{FF2B5EF4-FFF2-40B4-BE49-F238E27FC236}">
                    <a16:creationId xmlns:a16="http://schemas.microsoft.com/office/drawing/2014/main" id="{9F037FBD-D070-1575-0F51-EF2DB1CD18A6}"/>
                  </a:ext>
                </a:extLst>
              </p:cNvPr>
              <p:cNvSpPr/>
              <p:nvPr/>
            </p:nvSpPr>
            <p:spPr>
              <a:xfrm>
                <a:off x="4027700" y="2665850"/>
                <a:ext cx="53400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1385" extrusionOk="0">
                    <a:moveTo>
                      <a:pt x="1130" y="0"/>
                    </a:moveTo>
                    <a:cubicBezTo>
                      <a:pt x="1041" y="0"/>
                      <a:pt x="951" y="17"/>
                      <a:pt x="858" y="52"/>
                    </a:cubicBezTo>
                    <a:cubicBezTo>
                      <a:pt x="237" y="271"/>
                      <a:pt x="0" y="745"/>
                      <a:pt x="183" y="1384"/>
                    </a:cubicBezTo>
                    <a:cubicBezTo>
                      <a:pt x="876" y="1366"/>
                      <a:pt x="1534" y="1329"/>
                      <a:pt x="2136" y="910"/>
                    </a:cubicBezTo>
                    <a:cubicBezTo>
                      <a:pt x="1854" y="317"/>
                      <a:pt x="1512" y="0"/>
                      <a:pt x="1130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8;p16">
                <a:extLst>
                  <a:ext uri="{FF2B5EF4-FFF2-40B4-BE49-F238E27FC236}">
                    <a16:creationId xmlns:a16="http://schemas.microsoft.com/office/drawing/2014/main" id="{79A93636-5580-79CE-9CF0-FA5BDF01A628}"/>
                  </a:ext>
                </a:extLst>
              </p:cNvPr>
              <p:cNvSpPr/>
              <p:nvPr/>
            </p:nvSpPr>
            <p:spPr>
              <a:xfrm>
                <a:off x="4322050" y="2577675"/>
                <a:ext cx="48850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236" extrusionOk="0">
                    <a:moveTo>
                      <a:pt x="970" y="1"/>
                    </a:moveTo>
                    <a:cubicBezTo>
                      <a:pt x="422" y="1"/>
                      <a:pt x="82" y="385"/>
                      <a:pt x="1" y="1114"/>
                    </a:cubicBezTo>
                    <a:cubicBezTo>
                      <a:pt x="312" y="1194"/>
                      <a:pt x="631" y="1235"/>
                      <a:pt x="951" y="1235"/>
                    </a:cubicBezTo>
                    <a:cubicBezTo>
                      <a:pt x="1289" y="1235"/>
                      <a:pt x="1626" y="1190"/>
                      <a:pt x="1954" y="1096"/>
                    </a:cubicBezTo>
                    <a:cubicBezTo>
                      <a:pt x="1917" y="457"/>
                      <a:pt x="1698" y="110"/>
                      <a:pt x="1187" y="19"/>
                    </a:cubicBezTo>
                    <a:cubicBezTo>
                      <a:pt x="1112" y="7"/>
                      <a:pt x="1039" y="1"/>
                      <a:pt x="970" y="1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9;p16">
                <a:extLst>
                  <a:ext uri="{FF2B5EF4-FFF2-40B4-BE49-F238E27FC236}">
                    <a16:creationId xmlns:a16="http://schemas.microsoft.com/office/drawing/2014/main" id="{CD1E3995-5FE0-3176-7193-D4F0D7468681}"/>
                  </a:ext>
                </a:extLst>
              </p:cNvPr>
              <p:cNvSpPr/>
              <p:nvPr/>
            </p:nvSpPr>
            <p:spPr>
              <a:xfrm>
                <a:off x="4271850" y="2564300"/>
                <a:ext cx="43375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523" extrusionOk="0">
                    <a:moveTo>
                      <a:pt x="667" y="1"/>
                    </a:moveTo>
                    <a:cubicBezTo>
                      <a:pt x="445" y="1"/>
                      <a:pt x="223" y="90"/>
                      <a:pt x="1" y="225"/>
                    </a:cubicBezTo>
                    <a:cubicBezTo>
                      <a:pt x="92" y="517"/>
                      <a:pt x="165" y="809"/>
                      <a:pt x="256" y="1102"/>
                    </a:cubicBezTo>
                    <a:cubicBezTo>
                      <a:pt x="658" y="1329"/>
                      <a:pt x="1027" y="1523"/>
                      <a:pt x="1474" y="1523"/>
                    </a:cubicBezTo>
                    <a:cubicBezTo>
                      <a:pt x="1494" y="1523"/>
                      <a:pt x="1514" y="1522"/>
                      <a:pt x="1534" y="1521"/>
                    </a:cubicBezTo>
                    <a:cubicBezTo>
                      <a:pt x="1735" y="1010"/>
                      <a:pt x="1644" y="609"/>
                      <a:pt x="1260" y="244"/>
                    </a:cubicBezTo>
                    <a:cubicBezTo>
                      <a:pt x="1062" y="72"/>
                      <a:pt x="865" y="1"/>
                      <a:pt x="667" y="1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0;p16">
                <a:extLst>
                  <a:ext uri="{FF2B5EF4-FFF2-40B4-BE49-F238E27FC236}">
                    <a16:creationId xmlns:a16="http://schemas.microsoft.com/office/drawing/2014/main" id="{FE9AF601-382E-9B92-E16D-9977ACFF2BAB}"/>
                  </a:ext>
                </a:extLst>
              </p:cNvPr>
              <p:cNvSpPr/>
              <p:nvPr/>
            </p:nvSpPr>
            <p:spPr>
              <a:xfrm>
                <a:off x="3962875" y="2661200"/>
                <a:ext cx="4522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1406" extrusionOk="0">
                    <a:moveTo>
                      <a:pt x="676" y="0"/>
                    </a:moveTo>
                    <a:cubicBezTo>
                      <a:pt x="384" y="37"/>
                      <a:pt x="129" y="146"/>
                      <a:pt x="1" y="420"/>
                    </a:cubicBezTo>
                    <a:cubicBezTo>
                      <a:pt x="476" y="950"/>
                      <a:pt x="1041" y="1296"/>
                      <a:pt x="1753" y="1406"/>
                    </a:cubicBezTo>
                    <a:cubicBezTo>
                      <a:pt x="1808" y="420"/>
                      <a:pt x="1571" y="128"/>
                      <a:pt x="676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1;p16">
                <a:extLst>
                  <a:ext uri="{FF2B5EF4-FFF2-40B4-BE49-F238E27FC236}">
                    <a16:creationId xmlns:a16="http://schemas.microsoft.com/office/drawing/2014/main" id="{A65F87E6-D1CC-883E-9DC2-B61BA61EA2CE}"/>
                  </a:ext>
                </a:extLst>
              </p:cNvPr>
              <p:cNvSpPr/>
              <p:nvPr/>
            </p:nvSpPr>
            <p:spPr>
              <a:xfrm>
                <a:off x="4087925" y="2636100"/>
                <a:ext cx="3975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698" extrusionOk="0">
                    <a:moveTo>
                      <a:pt x="1089" y="0"/>
                    </a:moveTo>
                    <a:cubicBezTo>
                      <a:pt x="927" y="0"/>
                      <a:pt x="768" y="37"/>
                      <a:pt x="603" y="110"/>
                    </a:cubicBezTo>
                    <a:cubicBezTo>
                      <a:pt x="56" y="566"/>
                      <a:pt x="1" y="1132"/>
                      <a:pt x="402" y="1698"/>
                    </a:cubicBezTo>
                    <a:cubicBezTo>
                      <a:pt x="968" y="1296"/>
                      <a:pt x="1406" y="785"/>
                      <a:pt x="1589" y="110"/>
                    </a:cubicBezTo>
                    <a:cubicBezTo>
                      <a:pt x="1416" y="37"/>
                      <a:pt x="1251" y="0"/>
                      <a:pt x="1089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2;p16">
                <a:extLst>
                  <a:ext uri="{FF2B5EF4-FFF2-40B4-BE49-F238E27FC236}">
                    <a16:creationId xmlns:a16="http://schemas.microsoft.com/office/drawing/2014/main" id="{67AC2CA1-B21D-B44D-B43E-F53AC5538B57}"/>
                  </a:ext>
                </a:extLst>
              </p:cNvPr>
              <p:cNvSpPr/>
              <p:nvPr/>
            </p:nvSpPr>
            <p:spPr>
              <a:xfrm>
                <a:off x="3472750" y="2553950"/>
                <a:ext cx="201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658" extrusionOk="0">
                    <a:moveTo>
                      <a:pt x="803" y="0"/>
                    </a:moveTo>
                    <a:lnTo>
                      <a:pt x="803" y="0"/>
                    </a:lnTo>
                    <a:cubicBezTo>
                      <a:pt x="529" y="19"/>
                      <a:pt x="256" y="92"/>
                      <a:pt x="0" y="201"/>
                    </a:cubicBezTo>
                    <a:cubicBezTo>
                      <a:pt x="146" y="365"/>
                      <a:pt x="292" y="493"/>
                      <a:pt x="438" y="658"/>
                    </a:cubicBezTo>
                    <a:cubicBezTo>
                      <a:pt x="475" y="402"/>
                      <a:pt x="657" y="219"/>
                      <a:pt x="803" y="0"/>
                    </a:cubicBezTo>
                    <a:close/>
                  </a:path>
                </a:pathLst>
              </a:custGeom>
              <a:solidFill>
                <a:srgbClr val="A5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3;p16">
                <a:extLst>
                  <a:ext uri="{FF2B5EF4-FFF2-40B4-BE49-F238E27FC236}">
                    <a16:creationId xmlns:a16="http://schemas.microsoft.com/office/drawing/2014/main" id="{C3063E5C-BC7D-0ED9-E71E-E1FA78DC8107}"/>
                  </a:ext>
                </a:extLst>
              </p:cNvPr>
              <p:cNvSpPr/>
              <p:nvPr/>
            </p:nvSpPr>
            <p:spPr>
              <a:xfrm>
                <a:off x="3492825" y="2550750"/>
                <a:ext cx="2750" cy="322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9" extrusionOk="0">
                    <a:moveTo>
                      <a:pt x="110" y="1"/>
                    </a:moveTo>
                    <a:lnTo>
                      <a:pt x="78" y="38"/>
                    </a:lnTo>
                    <a:lnTo>
                      <a:pt x="78" y="38"/>
                    </a:lnTo>
                    <a:cubicBezTo>
                      <a:pt x="89" y="27"/>
                      <a:pt x="100" y="15"/>
                      <a:pt x="110" y="1"/>
                    </a:cubicBezTo>
                    <a:close/>
                    <a:moveTo>
                      <a:pt x="78" y="38"/>
                    </a:moveTo>
                    <a:lnTo>
                      <a:pt x="78" y="38"/>
                    </a:lnTo>
                    <a:cubicBezTo>
                      <a:pt x="47" y="68"/>
                      <a:pt x="14" y="88"/>
                      <a:pt x="0" y="128"/>
                    </a:cubicBezTo>
                    <a:lnTo>
                      <a:pt x="78" y="38"/>
                    </a:lnTo>
                    <a:close/>
                  </a:path>
                </a:pathLst>
              </a:custGeom>
              <a:solidFill>
                <a:srgbClr val="A5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70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1"/>
          <p:cNvSpPr txBox="1">
            <a:spLocks noGrp="1"/>
          </p:cNvSpPr>
          <p:nvPr>
            <p:ph type="title"/>
          </p:nvPr>
        </p:nvSpPr>
        <p:spPr>
          <a:xfrm>
            <a:off x="504748" y="184495"/>
            <a:ext cx="8134500" cy="700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MENAMBAHKAN TAMPILAN MASUK</a:t>
            </a:r>
            <a:endParaRPr dirty="0"/>
          </a:p>
        </p:txBody>
      </p:sp>
      <p:sp>
        <p:nvSpPr>
          <p:cNvPr id="658" name="Google Shape;658;p21"/>
          <p:cNvSpPr txBox="1"/>
          <p:nvPr/>
        </p:nvSpPr>
        <p:spPr>
          <a:xfrm flipH="1">
            <a:off x="333734" y="593156"/>
            <a:ext cx="8134498" cy="105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Tampilan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dimana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sebelum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kita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memulai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permainan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kita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harus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register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terlebih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dahulu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kemudian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memasukkan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username dan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passwoard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33AE666-950C-5C3F-EC05-4B6307A4E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58" t="15465" r="38131" b="37417"/>
          <a:stretch/>
        </p:blipFill>
        <p:spPr>
          <a:xfrm>
            <a:off x="353762" y="1493754"/>
            <a:ext cx="4218236" cy="28031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DE0E5DB-1CED-467A-BFD1-FA0661012F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70" t="15321" r="38537" b="35409"/>
          <a:stretch/>
        </p:blipFill>
        <p:spPr>
          <a:xfrm>
            <a:off x="4572000" y="1493754"/>
            <a:ext cx="4373775" cy="29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9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1"/>
          <p:cNvSpPr txBox="1">
            <a:spLocks noGrp="1"/>
          </p:cNvSpPr>
          <p:nvPr>
            <p:ph type="title"/>
          </p:nvPr>
        </p:nvSpPr>
        <p:spPr>
          <a:xfrm>
            <a:off x="504750" y="268115"/>
            <a:ext cx="8134500" cy="700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MENAMBAHKAN TAMPILAN MEMULAI PERMAINAN</a:t>
            </a:r>
            <a:endParaRPr dirty="0"/>
          </a:p>
        </p:txBody>
      </p:sp>
      <p:sp>
        <p:nvSpPr>
          <p:cNvPr id="658" name="Google Shape;658;p21"/>
          <p:cNvSpPr txBox="1"/>
          <p:nvPr/>
        </p:nvSpPr>
        <p:spPr>
          <a:xfrm flipH="1">
            <a:off x="130792" y="1510405"/>
            <a:ext cx="3943120" cy="197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Menambahkan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home button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masuk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permainan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home button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grpSp>
        <p:nvGrpSpPr>
          <p:cNvPr id="3" name="Google Shape;164;p16">
            <a:extLst>
              <a:ext uri="{FF2B5EF4-FFF2-40B4-BE49-F238E27FC236}">
                <a16:creationId xmlns:a16="http://schemas.microsoft.com/office/drawing/2014/main" id="{B707BEC4-C4A9-DE00-25A4-172DB3900FD3}"/>
              </a:ext>
            </a:extLst>
          </p:cNvPr>
          <p:cNvGrpSpPr/>
          <p:nvPr/>
        </p:nvGrpSpPr>
        <p:grpSpPr>
          <a:xfrm>
            <a:off x="354242" y="3107474"/>
            <a:ext cx="1526597" cy="1754368"/>
            <a:chOff x="3207170" y="3162990"/>
            <a:chExt cx="1299905" cy="1447098"/>
          </a:xfrm>
        </p:grpSpPr>
        <p:sp>
          <p:nvSpPr>
            <p:cNvPr id="4" name="Google Shape;165;p16">
              <a:extLst>
                <a:ext uri="{FF2B5EF4-FFF2-40B4-BE49-F238E27FC236}">
                  <a16:creationId xmlns:a16="http://schemas.microsoft.com/office/drawing/2014/main" id="{89B296C0-B20D-6819-5DD6-E5C07CAE9187}"/>
                </a:ext>
              </a:extLst>
            </p:cNvPr>
            <p:cNvSpPr/>
            <p:nvPr/>
          </p:nvSpPr>
          <p:spPr>
            <a:xfrm>
              <a:off x="3207175" y="4275888"/>
              <a:ext cx="1299900" cy="3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66;p16">
              <a:extLst>
                <a:ext uri="{FF2B5EF4-FFF2-40B4-BE49-F238E27FC236}">
                  <a16:creationId xmlns:a16="http://schemas.microsoft.com/office/drawing/2014/main" id="{D98627F6-3FB4-7B20-26CE-0E418F38CFDC}"/>
                </a:ext>
              </a:extLst>
            </p:cNvPr>
            <p:cNvGrpSpPr/>
            <p:nvPr/>
          </p:nvGrpSpPr>
          <p:grpSpPr>
            <a:xfrm>
              <a:off x="3207170" y="3162990"/>
              <a:ext cx="1299873" cy="1353042"/>
              <a:chOff x="3035063" y="2866775"/>
              <a:chExt cx="1520675" cy="1582875"/>
            </a:xfrm>
          </p:grpSpPr>
          <p:sp>
            <p:nvSpPr>
              <p:cNvPr id="6" name="Google Shape;167;p16">
                <a:extLst>
                  <a:ext uri="{FF2B5EF4-FFF2-40B4-BE49-F238E27FC236}">
                    <a16:creationId xmlns:a16="http://schemas.microsoft.com/office/drawing/2014/main" id="{21B835A8-3574-E1F7-2602-4DFFC61A378F}"/>
                  </a:ext>
                </a:extLst>
              </p:cNvPr>
              <p:cNvSpPr/>
              <p:nvPr/>
            </p:nvSpPr>
            <p:spPr>
              <a:xfrm>
                <a:off x="3120413" y="3117450"/>
                <a:ext cx="1387400" cy="1331250"/>
              </a:xfrm>
              <a:custGeom>
                <a:avLst/>
                <a:gdLst/>
                <a:ahLst/>
                <a:cxnLst/>
                <a:rect l="l" t="t" r="r" b="b"/>
                <a:pathLst>
                  <a:path w="55496" h="53250" extrusionOk="0">
                    <a:moveTo>
                      <a:pt x="50600" y="11099"/>
                    </a:moveTo>
                    <a:cubicBezTo>
                      <a:pt x="50607" y="11099"/>
                      <a:pt x="50614" y="11099"/>
                      <a:pt x="50621" y="11100"/>
                    </a:cubicBezTo>
                    <a:cubicBezTo>
                      <a:pt x="51023" y="11136"/>
                      <a:pt x="51279" y="11465"/>
                      <a:pt x="51279" y="12012"/>
                    </a:cubicBezTo>
                    <a:cubicBezTo>
                      <a:pt x="51279" y="12586"/>
                      <a:pt x="50909" y="13072"/>
                      <a:pt x="50481" y="13072"/>
                    </a:cubicBezTo>
                    <a:cubicBezTo>
                      <a:pt x="50473" y="13072"/>
                      <a:pt x="50465" y="13072"/>
                      <a:pt x="50457" y="13071"/>
                    </a:cubicBezTo>
                    <a:cubicBezTo>
                      <a:pt x="50074" y="13071"/>
                      <a:pt x="49800" y="12688"/>
                      <a:pt x="49800" y="12159"/>
                    </a:cubicBezTo>
                    <a:cubicBezTo>
                      <a:pt x="49800" y="11620"/>
                      <a:pt x="50188" y="11099"/>
                      <a:pt x="50600" y="11099"/>
                    </a:cubicBezTo>
                    <a:close/>
                    <a:moveTo>
                      <a:pt x="43265" y="14108"/>
                    </a:moveTo>
                    <a:cubicBezTo>
                      <a:pt x="43294" y="14108"/>
                      <a:pt x="43324" y="14109"/>
                      <a:pt x="43356" y="14112"/>
                    </a:cubicBezTo>
                    <a:cubicBezTo>
                      <a:pt x="43904" y="14167"/>
                      <a:pt x="44488" y="14240"/>
                      <a:pt x="45035" y="14349"/>
                    </a:cubicBezTo>
                    <a:cubicBezTo>
                      <a:pt x="45437" y="14440"/>
                      <a:pt x="45583" y="15006"/>
                      <a:pt x="45309" y="15390"/>
                    </a:cubicBezTo>
                    <a:cubicBezTo>
                      <a:pt x="44871" y="16029"/>
                      <a:pt x="44159" y="16193"/>
                      <a:pt x="43484" y="16375"/>
                    </a:cubicBezTo>
                    <a:cubicBezTo>
                      <a:pt x="43449" y="16387"/>
                      <a:pt x="43413" y="16393"/>
                      <a:pt x="43377" y="16393"/>
                    </a:cubicBezTo>
                    <a:cubicBezTo>
                      <a:pt x="43193" y="16393"/>
                      <a:pt x="43016" y="16240"/>
                      <a:pt x="42954" y="16010"/>
                    </a:cubicBezTo>
                    <a:cubicBezTo>
                      <a:pt x="42863" y="15627"/>
                      <a:pt x="42790" y="15207"/>
                      <a:pt x="42699" y="14806"/>
                    </a:cubicBezTo>
                    <a:cubicBezTo>
                      <a:pt x="42699" y="14346"/>
                      <a:pt x="42858" y="14108"/>
                      <a:pt x="43265" y="14108"/>
                    </a:cubicBezTo>
                    <a:close/>
                    <a:moveTo>
                      <a:pt x="35698" y="19169"/>
                    </a:moveTo>
                    <a:cubicBezTo>
                      <a:pt x="35869" y="19169"/>
                      <a:pt x="36030" y="19392"/>
                      <a:pt x="36145" y="19479"/>
                    </a:cubicBezTo>
                    <a:cubicBezTo>
                      <a:pt x="37423" y="20410"/>
                      <a:pt x="38792" y="21140"/>
                      <a:pt x="40326" y="21578"/>
                    </a:cubicBezTo>
                    <a:cubicBezTo>
                      <a:pt x="41184" y="21834"/>
                      <a:pt x="42060" y="22016"/>
                      <a:pt x="42936" y="22217"/>
                    </a:cubicBezTo>
                    <a:cubicBezTo>
                      <a:pt x="43338" y="22327"/>
                      <a:pt x="43703" y="22509"/>
                      <a:pt x="44086" y="22692"/>
                    </a:cubicBezTo>
                    <a:cubicBezTo>
                      <a:pt x="44396" y="22838"/>
                      <a:pt x="44506" y="23057"/>
                      <a:pt x="44488" y="23331"/>
                    </a:cubicBezTo>
                    <a:cubicBezTo>
                      <a:pt x="44506" y="23732"/>
                      <a:pt x="44360" y="23897"/>
                      <a:pt x="43958" y="23970"/>
                    </a:cubicBezTo>
                    <a:cubicBezTo>
                      <a:pt x="43654" y="24030"/>
                      <a:pt x="43356" y="24057"/>
                      <a:pt x="43061" y="24057"/>
                    </a:cubicBezTo>
                    <a:cubicBezTo>
                      <a:pt x="42117" y="24057"/>
                      <a:pt x="41216" y="23783"/>
                      <a:pt x="40326" y="23477"/>
                    </a:cubicBezTo>
                    <a:cubicBezTo>
                      <a:pt x="38938" y="22966"/>
                      <a:pt x="37606" y="22381"/>
                      <a:pt x="36583" y="21286"/>
                    </a:cubicBezTo>
                    <a:cubicBezTo>
                      <a:pt x="36163" y="20848"/>
                      <a:pt x="35890" y="20373"/>
                      <a:pt x="35652" y="19862"/>
                    </a:cubicBezTo>
                    <a:cubicBezTo>
                      <a:pt x="35561" y="19680"/>
                      <a:pt x="35342" y="19406"/>
                      <a:pt x="35561" y="19223"/>
                    </a:cubicBezTo>
                    <a:cubicBezTo>
                      <a:pt x="35607" y="19185"/>
                      <a:pt x="35653" y="19169"/>
                      <a:pt x="35698" y="19169"/>
                    </a:cubicBezTo>
                    <a:close/>
                    <a:moveTo>
                      <a:pt x="46258" y="1"/>
                    </a:moveTo>
                    <a:cubicBezTo>
                      <a:pt x="46678" y="3287"/>
                      <a:pt x="46368" y="6499"/>
                      <a:pt x="45035" y="9548"/>
                    </a:cubicBezTo>
                    <a:cubicBezTo>
                      <a:pt x="43604" y="12780"/>
                      <a:pt x="41158" y="14449"/>
                      <a:pt x="38017" y="14449"/>
                    </a:cubicBezTo>
                    <a:cubicBezTo>
                      <a:pt x="37272" y="14449"/>
                      <a:pt x="36489" y="14355"/>
                      <a:pt x="35671" y="14167"/>
                    </a:cubicBezTo>
                    <a:cubicBezTo>
                      <a:pt x="33827" y="13728"/>
                      <a:pt x="32166" y="12980"/>
                      <a:pt x="30632" y="11885"/>
                    </a:cubicBezTo>
                    <a:cubicBezTo>
                      <a:pt x="30541" y="11793"/>
                      <a:pt x="30431" y="11739"/>
                      <a:pt x="30304" y="11684"/>
                    </a:cubicBezTo>
                    <a:cubicBezTo>
                      <a:pt x="30121" y="11793"/>
                      <a:pt x="30158" y="11994"/>
                      <a:pt x="30212" y="12159"/>
                    </a:cubicBezTo>
                    <a:cubicBezTo>
                      <a:pt x="30340" y="12469"/>
                      <a:pt x="30267" y="12797"/>
                      <a:pt x="30285" y="13108"/>
                    </a:cubicBezTo>
                    <a:cubicBezTo>
                      <a:pt x="30301" y="13413"/>
                      <a:pt x="30190" y="13534"/>
                      <a:pt x="29940" y="13534"/>
                    </a:cubicBezTo>
                    <a:cubicBezTo>
                      <a:pt x="29905" y="13534"/>
                      <a:pt x="29869" y="13532"/>
                      <a:pt x="29829" y="13528"/>
                    </a:cubicBezTo>
                    <a:lnTo>
                      <a:pt x="29829" y="13528"/>
                    </a:lnTo>
                    <a:cubicBezTo>
                      <a:pt x="30085" y="14477"/>
                      <a:pt x="30340" y="15463"/>
                      <a:pt x="30358" y="16467"/>
                    </a:cubicBezTo>
                    <a:cubicBezTo>
                      <a:pt x="30395" y="20446"/>
                      <a:pt x="27821" y="23951"/>
                      <a:pt x="23951" y="25229"/>
                    </a:cubicBezTo>
                    <a:cubicBezTo>
                      <a:pt x="22931" y="25561"/>
                      <a:pt x="21885" y="25720"/>
                      <a:pt x="20847" y="25720"/>
                    </a:cubicBezTo>
                    <a:cubicBezTo>
                      <a:pt x="16980" y="25720"/>
                      <a:pt x="13226" y="23514"/>
                      <a:pt x="11355" y="19844"/>
                    </a:cubicBezTo>
                    <a:cubicBezTo>
                      <a:pt x="10825" y="18803"/>
                      <a:pt x="10460" y="17708"/>
                      <a:pt x="10132" y="16576"/>
                    </a:cubicBezTo>
                    <a:cubicBezTo>
                      <a:pt x="10114" y="16595"/>
                      <a:pt x="10086" y="16595"/>
                      <a:pt x="10059" y="16595"/>
                    </a:cubicBezTo>
                    <a:cubicBezTo>
                      <a:pt x="10031" y="16595"/>
                      <a:pt x="10004" y="16595"/>
                      <a:pt x="9986" y="16613"/>
                    </a:cubicBezTo>
                    <a:cubicBezTo>
                      <a:pt x="9559" y="16769"/>
                      <a:pt x="9171" y="16839"/>
                      <a:pt x="8820" y="16839"/>
                    </a:cubicBezTo>
                    <a:cubicBezTo>
                      <a:pt x="7611" y="16839"/>
                      <a:pt x="6834" y="16007"/>
                      <a:pt x="6353" y="14988"/>
                    </a:cubicBezTo>
                    <a:cubicBezTo>
                      <a:pt x="5696" y="13546"/>
                      <a:pt x="5276" y="12049"/>
                      <a:pt x="5112" y="10443"/>
                    </a:cubicBezTo>
                    <a:cubicBezTo>
                      <a:pt x="4929" y="8727"/>
                      <a:pt x="5020" y="7047"/>
                      <a:pt x="5203" y="5331"/>
                    </a:cubicBezTo>
                    <a:cubicBezTo>
                      <a:pt x="5294" y="4583"/>
                      <a:pt x="5568" y="3852"/>
                      <a:pt x="5440" y="3068"/>
                    </a:cubicBezTo>
                    <a:lnTo>
                      <a:pt x="5440" y="3068"/>
                    </a:lnTo>
                    <a:cubicBezTo>
                      <a:pt x="4801" y="3688"/>
                      <a:pt x="4089" y="4218"/>
                      <a:pt x="3158" y="4345"/>
                    </a:cubicBezTo>
                    <a:cubicBezTo>
                      <a:pt x="3001" y="4371"/>
                      <a:pt x="2847" y="4383"/>
                      <a:pt x="2696" y="4383"/>
                    </a:cubicBezTo>
                    <a:cubicBezTo>
                      <a:pt x="1872" y="4383"/>
                      <a:pt x="1151" y="4026"/>
                      <a:pt x="457" y="3579"/>
                    </a:cubicBezTo>
                    <a:cubicBezTo>
                      <a:pt x="92" y="4291"/>
                      <a:pt x="92" y="5039"/>
                      <a:pt x="0" y="5788"/>
                    </a:cubicBezTo>
                    <a:cubicBezTo>
                      <a:pt x="100" y="5742"/>
                      <a:pt x="182" y="5722"/>
                      <a:pt x="249" y="5722"/>
                    </a:cubicBezTo>
                    <a:cubicBezTo>
                      <a:pt x="475" y="5722"/>
                      <a:pt x="530" y="5954"/>
                      <a:pt x="530" y="6207"/>
                    </a:cubicBezTo>
                    <a:cubicBezTo>
                      <a:pt x="548" y="6956"/>
                      <a:pt x="511" y="7723"/>
                      <a:pt x="548" y="8489"/>
                    </a:cubicBezTo>
                    <a:cubicBezTo>
                      <a:pt x="712" y="11337"/>
                      <a:pt x="1351" y="14094"/>
                      <a:pt x="2410" y="16759"/>
                    </a:cubicBezTo>
                    <a:cubicBezTo>
                      <a:pt x="2775" y="17672"/>
                      <a:pt x="3414" y="18420"/>
                      <a:pt x="3998" y="19223"/>
                    </a:cubicBezTo>
                    <a:cubicBezTo>
                      <a:pt x="4418" y="19789"/>
                      <a:pt x="4728" y="20392"/>
                      <a:pt x="4838" y="21104"/>
                    </a:cubicBezTo>
                    <a:cubicBezTo>
                      <a:pt x="4966" y="21742"/>
                      <a:pt x="4801" y="22235"/>
                      <a:pt x="4272" y="22600"/>
                    </a:cubicBezTo>
                    <a:cubicBezTo>
                      <a:pt x="4893" y="24006"/>
                      <a:pt x="5148" y="25485"/>
                      <a:pt x="5258" y="26982"/>
                    </a:cubicBezTo>
                    <a:cubicBezTo>
                      <a:pt x="5787" y="27018"/>
                      <a:pt x="6079" y="27420"/>
                      <a:pt x="6426" y="27712"/>
                    </a:cubicBezTo>
                    <a:cubicBezTo>
                      <a:pt x="6572" y="27858"/>
                      <a:pt x="6736" y="28040"/>
                      <a:pt x="6828" y="28223"/>
                    </a:cubicBezTo>
                    <a:cubicBezTo>
                      <a:pt x="7832" y="30122"/>
                      <a:pt x="9109" y="31874"/>
                      <a:pt x="9475" y="34046"/>
                    </a:cubicBezTo>
                    <a:cubicBezTo>
                      <a:pt x="9657" y="35142"/>
                      <a:pt x="9730" y="36237"/>
                      <a:pt x="9529" y="37351"/>
                    </a:cubicBezTo>
                    <a:cubicBezTo>
                      <a:pt x="11446" y="38446"/>
                      <a:pt x="12012" y="40253"/>
                      <a:pt x="12122" y="42279"/>
                    </a:cubicBezTo>
                    <a:cubicBezTo>
                      <a:pt x="12231" y="44397"/>
                      <a:pt x="11537" y="46296"/>
                      <a:pt x="10387" y="48048"/>
                    </a:cubicBezTo>
                    <a:cubicBezTo>
                      <a:pt x="10588" y="48577"/>
                      <a:pt x="10898" y="49034"/>
                      <a:pt x="11464" y="49235"/>
                    </a:cubicBezTo>
                    <a:cubicBezTo>
                      <a:pt x="11556" y="48961"/>
                      <a:pt x="11665" y="48705"/>
                      <a:pt x="11848" y="48486"/>
                    </a:cubicBezTo>
                    <a:cubicBezTo>
                      <a:pt x="11994" y="48329"/>
                      <a:pt x="12140" y="48255"/>
                      <a:pt x="12302" y="48255"/>
                    </a:cubicBezTo>
                    <a:cubicBezTo>
                      <a:pt x="12404" y="48255"/>
                      <a:pt x="12513" y="48284"/>
                      <a:pt x="12633" y="48340"/>
                    </a:cubicBezTo>
                    <a:cubicBezTo>
                      <a:pt x="12925" y="48486"/>
                      <a:pt x="13016" y="48705"/>
                      <a:pt x="12907" y="49052"/>
                    </a:cubicBezTo>
                    <a:cubicBezTo>
                      <a:pt x="12815" y="49344"/>
                      <a:pt x="12742" y="49673"/>
                      <a:pt x="12651" y="49983"/>
                    </a:cubicBezTo>
                    <a:cubicBezTo>
                      <a:pt x="12796" y="50084"/>
                      <a:pt x="12952" y="50117"/>
                      <a:pt x="13111" y="50117"/>
                    </a:cubicBezTo>
                    <a:cubicBezTo>
                      <a:pt x="13152" y="50117"/>
                      <a:pt x="13194" y="50115"/>
                      <a:pt x="13235" y="50111"/>
                    </a:cubicBezTo>
                    <a:lnTo>
                      <a:pt x="13235" y="49125"/>
                    </a:lnTo>
                    <a:cubicBezTo>
                      <a:pt x="13272" y="48924"/>
                      <a:pt x="13381" y="48760"/>
                      <a:pt x="13600" y="48705"/>
                    </a:cubicBezTo>
                    <a:cubicBezTo>
                      <a:pt x="13631" y="48700"/>
                      <a:pt x="13659" y="48698"/>
                      <a:pt x="13686" y="48698"/>
                    </a:cubicBezTo>
                    <a:cubicBezTo>
                      <a:pt x="13866" y="48698"/>
                      <a:pt x="13959" y="48802"/>
                      <a:pt x="14038" y="48961"/>
                    </a:cubicBezTo>
                    <a:cubicBezTo>
                      <a:pt x="14184" y="49289"/>
                      <a:pt x="14312" y="49581"/>
                      <a:pt x="14458" y="49892"/>
                    </a:cubicBezTo>
                    <a:cubicBezTo>
                      <a:pt x="14969" y="49782"/>
                      <a:pt x="15334" y="49435"/>
                      <a:pt x="15663" y="49034"/>
                    </a:cubicBezTo>
                    <a:cubicBezTo>
                      <a:pt x="15115" y="48888"/>
                      <a:pt x="14787" y="48468"/>
                      <a:pt x="14476" y="48048"/>
                    </a:cubicBezTo>
                    <a:cubicBezTo>
                      <a:pt x="14294" y="47847"/>
                      <a:pt x="14276" y="47555"/>
                      <a:pt x="14495" y="47318"/>
                    </a:cubicBezTo>
                    <a:cubicBezTo>
                      <a:pt x="14613" y="47208"/>
                      <a:pt x="14732" y="47163"/>
                      <a:pt x="14851" y="47163"/>
                    </a:cubicBezTo>
                    <a:cubicBezTo>
                      <a:pt x="14969" y="47163"/>
                      <a:pt x="15088" y="47208"/>
                      <a:pt x="15207" y="47281"/>
                    </a:cubicBezTo>
                    <a:cubicBezTo>
                      <a:pt x="15572" y="47482"/>
                      <a:pt x="15955" y="47701"/>
                      <a:pt x="16320" y="47938"/>
                    </a:cubicBezTo>
                    <a:cubicBezTo>
                      <a:pt x="16685" y="47026"/>
                      <a:pt x="16667" y="46040"/>
                      <a:pt x="16758" y="45091"/>
                    </a:cubicBezTo>
                    <a:cubicBezTo>
                      <a:pt x="16667" y="43375"/>
                      <a:pt x="16594" y="41659"/>
                      <a:pt x="16485" y="39979"/>
                    </a:cubicBezTo>
                    <a:cubicBezTo>
                      <a:pt x="16485" y="39742"/>
                      <a:pt x="16521" y="39578"/>
                      <a:pt x="16667" y="39432"/>
                    </a:cubicBezTo>
                    <a:cubicBezTo>
                      <a:pt x="16732" y="39350"/>
                      <a:pt x="16813" y="39283"/>
                      <a:pt x="16907" y="39283"/>
                    </a:cubicBezTo>
                    <a:cubicBezTo>
                      <a:pt x="16918" y="39283"/>
                      <a:pt x="16929" y="39284"/>
                      <a:pt x="16941" y="39286"/>
                    </a:cubicBezTo>
                    <a:cubicBezTo>
                      <a:pt x="17069" y="39304"/>
                      <a:pt x="17032" y="39450"/>
                      <a:pt x="17069" y="39541"/>
                    </a:cubicBezTo>
                    <a:cubicBezTo>
                      <a:pt x="17251" y="39979"/>
                      <a:pt x="17032" y="40490"/>
                      <a:pt x="17306" y="40910"/>
                    </a:cubicBezTo>
                    <a:cubicBezTo>
                      <a:pt x="17708" y="39523"/>
                      <a:pt x="19424" y="38336"/>
                      <a:pt x="21085" y="38263"/>
                    </a:cubicBezTo>
                    <a:cubicBezTo>
                      <a:pt x="21153" y="38261"/>
                      <a:pt x="21220" y="38259"/>
                      <a:pt x="21286" y="38259"/>
                    </a:cubicBezTo>
                    <a:cubicBezTo>
                      <a:pt x="22634" y="38259"/>
                      <a:pt x="23721" y="38788"/>
                      <a:pt x="24608" y="39815"/>
                    </a:cubicBezTo>
                    <a:cubicBezTo>
                      <a:pt x="24864" y="40107"/>
                      <a:pt x="25083" y="40399"/>
                      <a:pt x="25320" y="40709"/>
                    </a:cubicBezTo>
                    <a:cubicBezTo>
                      <a:pt x="25537" y="40542"/>
                      <a:pt x="25816" y="40452"/>
                      <a:pt x="26100" y="40452"/>
                    </a:cubicBezTo>
                    <a:cubicBezTo>
                      <a:pt x="26126" y="40452"/>
                      <a:pt x="26152" y="40452"/>
                      <a:pt x="26178" y="40454"/>
                    </a:cubicBezTo>
                    <a:cubicBezTo>
                      <a:pt x="26421" y="40466"/>
                      <a:pt x="26663" y="40471"/>
                      <a:pt x="26904" y="40471"/>
                    </a:cubicBezTo>
                    <a:cubicBezTo>
                      <a:pt x="28168" y="40471"/>
                      <a:pt x="29412" y="40330"/>
                      <a:pt x="30669" y="40253"/>
                    </a:cubicBezTo>
                    <a:cubicBezTo>
                      <a:pt x="30711" y="40250"/>
                      <a:pt x="30752" y="40248"/>
                      <a:pt x="30792" y="40248"/>
                    </a:cubicBezTo>
                    <a:cubicBezTo>
                      <a:pt x="31434" y="40248"/>
                      <a:pt x="31702" y="40661"/>
                      <a:pt x="31581" y="41348"/>
                    </a:cubicBezTo>
                    <a:cubicBezTo>
                      <a:pt x="31435" y="42316"/>
                      <a:pt x="31289" y="43302"/>
                      <a:pt x="31162" y="44287"/>
                    </a:cubicBezTo>
                    <a:cubicBezTo>
                      <a:pt x="31070" y="45511"/>
                      <a:pt x="30924" y="46770"/>
                      <a:pt x="30906" y="48012"/>
                    </a:cubicBezTo>
                    <a:cubicBezTo>
                      <a:pt x="30888" y="49618"/>
                      <a:pt x="31107" y="51206"/>
                      <a:pt x="32476" y="52320"/>
                    </a:cubicBezTo>
                    <a:cubicBezTo>
                      <a:pt x="32567" y="52411"/>
                      <a:pt x="32658" y="52502"/>
                      <a:pt x="32805" y="52502"/>
                    </a:cubicBezTo>
                    <a:cubicBezTo>
                      <a:pt x="32805" y="52247"/>
                      <a:pt x="32841" y="51991"/>
                      <a:pt x="32932" y="51754"/>
                    </a:cubicBezTo>
                    <a:cubicBezTo>
                      <a:pt x="33035" y="51532"/>
                      <a:pt x="33105" y="51294"/>
                      <a:pt x="33398" y="51294"/>
                    </a:cubicBezTo>
                    <a:cubicBezTo>
                      <a:pt x="33418" y="51294"/>
                      <a:pt x="33439" y="51295"/>
                      <a:pt x="33462" y="51297"/>
                    </a:cubicBezTo>
                    <a:cubicBezTo>
                      <a:pt x="33809" y="51316"/>
                      <a:pt x="33827" y="51571"/>
                      <a:pt x="33863" y="51790"/>
                    </a:cubicBezTo>
                    <a:cubicBezTo>
                      <a:pt x="33936" y="52228"/>
                      <a:pt x="33991" y="52685"/>
                      <a:pt x="34028" y="53141"/>
                    </a:cubicBezTo>
                    <a:cubicBezTo>
                      <a:pt x="34333" y="53218"/>
                      <a:pt x="34647" y="53250"/>
                      <a:pt x="34964" y="53250"/>
                    </a:cubicBezTo>
                    <a:cubicBezTo>
                      <a:pt x="35102" y="53250"/>
                      <a:pt x="35240" y="53244"/>
                      <a:pt x="35378" y="53232"/>
                    </a:cubicBezTo>
                    <a:cubicBezTo>
                      <a:pt x="35324" y="52849"/>
                      <a:pt x="35287" y="52429"/>
                      <a:pt x="35232" y="52046"/>
                    </a:cubicBezTo>
                    <a:cubicBezTo>
                      <a:pt x="35214" y="51790"/>
                      <a:pt x="35269" y="51589"/>
                      <a:pt x="35543" y="51480"/>
                    </a:cubicBezTo>
                    <a:cubicBezTo>
                      <a:pt x="35614" y="51442"/>
                      <a:pt x="35675" y="51426"/>
                      <a:pt x="35730" y="51426"/>
                    </a:cubicBezTo>
                    <a:cubicBezTo>
                      <a:pt x="35885" y="51426"/>
                      <a:pt x="35987" y="51554"/>
                      <a:pt x="36109" y="51663"/>
                    </a:cubicBezTo>
                    <a:cubicBezTo>
                      <a:pt x="36419" y="51936"/>
                      <a:pt x="36565" y="52338"/>
                      <a:pt x="36766" y="52703"/>
                    </a:cubicBezTo>
                    <a:cubicBezTo>
                      <a:pt x="37113" y="52521"/>
                      <a:pt x="37423" y="52338"/>
                      <a:pt x="37551" y="51936"/>
                    </a:cubicBezTo>
                    <a:cubicBezTo>
                      <a:pt x="37295" y="51589"/>
                      <a:pt x="37040" y="51243"/>
                      <a:pt x="36784" y="50878"/>
                    </a:cubicBezTo>
                    <a:cubicBezTo>
                      <a:pt x="36656" y="50658"/>
                      <a:pt x="36583" y="50403"/>
                      <a:pt x="36839" y="50202"/>
                    </a:cubicBezTo>
                    <a:cubicBezTo>
                      <a:pt x="36939" y="50102"/>
                      <a:pt x="37042" y="50059"/>
                      <a:pt x="37146" y="50059"/>
                    </a:cubicBezTo>
                    <a:cubicBezTo>
                      <a:pt x="37270" y="50059"/>
                      <a:pt x="37395" y="50121"/>
                      <a:pt x="37514" y="50220"/>
                    </a:cubicBezTo>
                    <a:cubicBezTo>
                      <a:pt x="37697" y="50348"/>
                      <a:pt x="37916" y="50494"/>
                      <a:pt x="38098" y="50622"/>
                    </a:cubicBezTo>
                    <a:cubicBezTo>
                      <a:pt x="38391" y="50129"/>
                      <a:pt x="38409" y="49581"/>
                      <a:pt x="38409" y="49052"/>
                    </a:cubicBezTo>
                    <a:cubicBezTo>
                      <a:pt x="38427" y="47646"/>
                      <a:pt x="38409" y="46223"/>
                      <a:pt x="38409" y="44817"/>
                    </a:cubicBezTo>
                    <a:cubicBezTo>
                      <a:pt x="38190" y="44379"/>
                      <a:pt x="38281" y="43922"/>
                      <a:pt x="38318" y="43484"/>
                    </a:cubicBezTo>
                    <a:cubicBezTo>
                      <a:pt x="38482" y="41823"/>
                      <a:pt x="38683" y="40162"/>
                      <a:pt x="38865" y="38482"/>
                    </a:cubicBezTo>
                    <a:cubicBezTo>
                      <a:pt x="38920" y="38081"/>
                      <a:pt x="39322" y="37916"/>
                      <a:pt x="39522" y="37606"/>
                    </a:cubicBezTo>
                    <a:cubicBezTo>
                      <a:pt x="39495" y="37601"/>
                      <a:pt x="39466" y="37599"/>
                      <a:pt x="39437" y="37599"/>
                    </a:cubicBezTo>
                    <a:cubicBezTo>
                      <a:pt x="39343" y="37599"/>
                      <a:pt x="39243" y="37619"/>
                      <a:pt x="39155" y="37619"/>
                    </a:cubicBezTo>
                    <a:cubicBezTo>
                      <a:pt x="39073" y="37619"/>
                      <a:pt x="39002" y="37602"/>
                      <a:pt x="38956" y="37533"/>
                    </a:cubicBezTo>
                    <a:cubicBezTo>
                      <a:pt x="38847" y="37332"/>
                      <a:pt x="39103" y="37150"/>
                      <a:pt x="39212" y="36985"/>
                    </a:cubicBezTo>
                    <a:cubicBezTo>
                      <a:pt x="39376" y="36748"/>
                      <a:pt x="39559" y="36547"/>
                      <a:pt x="39760" y="36365"/>
                    </a:cubicBezTo>
                    <a:cubicBezTo>
                      <a:pt x="41147" y="35142"/>
                      <a:pt x="42242" y="33681"/>
                      <a:pt x="43064" y="32002"/>
                    </a:cubicBezTo>
                    <a:cubicBezTo>
                      <a:pt x="43216" y="31698"/>
                      <a:pt x="43409" y="31468"/>
                      <a:pt x="43691" y="31468"/>
                    </a:cubicBezTo>
                    <a:cubicBezTo>
                      <a:pt x="43783" y="31468"/>
                      <a:pt x="43883" y="31492"/>
                      <a:pt x="43995" y="31545"/>
                    </a:cubicBezTo>
                    <a:cubicBezTo>
                      <a:pt x="44433" y="31783"/>
                      <a:pt x="44433" y="32184"/>
                      <a:pt x="44232" y="32604"/>
                    </a:cubicBezTo>
                    <a:cubicBezTo>
                      <a:pt x="43356" y="34338"/>
                      <a:pt x="42297" y="35890"/>
                      <a:pt x="40672" y="37004"/>
                    </a:cubicBezTo>
                    <a:cubicBezTo>
                      <a:pt x="40508" y="37113"/>
                      <a:pt x="40344" y="37259"/>
                      <a:pt x="40198" y="37369"/>
                    </a:cubicBezTo>
                    <a:cubicBezTo>
                      <a:pt x="40435" y="38154"/>
                      <a:pt x="40326" y="38920"/>
                      <a:pt x="40289" y="39705"/>
                    </a:cubicBezTo>
                    <a:cubicBezTo>
                      <a:pt x="40161" y="41002"/>
                      <a:pt x="40143" y="42316"/>
                      <a:pt x="40289" y="43649"/>
                    </a:cubicBezTo>
                    <a:cubicBezTo>
                      <a:pt x="40326" y="44105"/>
                      <a:pt x="40307" y="44580"/>
                      <a:pt x="40307" y="45054"/>
                    </a:cubicBezTo>
                    <a:cubicBezTo>
                      <a:pt x="40326" y="45182"/>
                      <a:pt x="40326" y="45273"/>
                      <a:pt x="40344" y="45365"/>
                    </a:cubicBezTo>
                    <a:cubicBezTo>
                      <a:pt x="40595" y="45316"/>
                      <a:pt x="40853" y="45292"/>
                      <a:pt x="41112" y="45292"/>
                    </a:cubicBezTo>
                    <a:cubicBezTo>
                      <a:pt x="42793" y="45292"/>
                      <a:pt x="44576" y="46284"/>
                      <a:pt x="45620" y="47865"/>
                    </a:cubicBezTo>
                    <a:cubicBezTo>
                      <a:pt x="45893" y="48304"/>
                      <a:pt x="46149" y="48760"/>
                      <a:pt x="46313" y="49235"/>
                    </a:cubicBezTo>
                    <a:cubicBezTo>
                      <a:pt x="46970" y="49235"/>
                      <a:pt x="47372" y="49691"/>
                      <a:pt x="47774" y="50129"/>
                    </a:cubicBezTo>
                    <a:cubicBezTo>
                      <a:pt x="48285" y="49162"/>
                      <a:pt x="48413" y="48139"/>
                      <a:pt x="48194" y="47062"/>
                    </a:cubicBezTo>
                    <a:cubicBezTo>
                      <a:pt x="48175" y="46843"/>
                      <a:pt x="48175" y="46588"/>
                      <a:pt x="48139" y="46369"/>
                    </a:cubicBezTo>
                    <a:cubicBezTo>
                      <a:pt x="47828" y="44817"/>
                      <a:pt x="47500" y="43283"/>
                      <a:pt x="47336" y="41714"/>
                    </a:cubicBezTo>
                    <a:cubicBezTo>
                      <a:pt x="47135" y="39760"/>
                      <a:pt x="47226" y="37843"/>
                      <a:pt x="47226" y="35908"/>
                    </a:cubicBezTo>
                    <a:cubicBezTo>
                      <a:pt x="47226" y="35434"/>
                      <a:pt x="47317" y="34923"/>
                      <a:pt x="47372" y="34448"/>
                    </a:cubicBezTo>
                    <a:cubicBezTo>
                      <a:pt x="47555" y="32988"/>
                      <a:pt x="47956" y="31545"/>
                      <a:pt x="47920" y="30085"/>
                    </a:cubicBezTo>
                    <a:cubicBezTo>
                      <a:pt x="47920" y="27675"/>
                      <a:pt x="48504" y="25284"/>
                      <a:pt x="48321" y="22856"/>
                    </a:cubicBezTo>
                    <a:cubicBezTo>
                      <a:pt x="47883" y="21651"/>
                      <a:pt x="47737" y="20410"/>
                      <a:pt x="48011" y="19168"/>
                    </a:cubicBezTo>
                    <a:cubicBezTo>
                      <a:pt x="48522" y="16923"/>
                      <a:pt x="49891" y="15517"/>
                      <a:pt x="52082" y="14897"/>
                    </a:cubicBezTo>
                    <a:cubicBezTo>
                      <a:pt x="53068" y="14623"/>
                      <a:pt x="54090" y="14477"/>
                      <a:pt x="55094" y="14367"/>
                    </a:cubicBezTo>
                    <a:cubicBezTo>
                      <a:pt x="55313" y="13655"/>
                      <a:pt x="55386" y="12907"/>
                      <a:pt x="55404" y="12177"/>
                    </a:cubicBezTo>
                    <a:cubicBezTo>
                      <a:pt x="55496" y="10461"/>
                      <a:pt x="55203" y="8818"/>
                      <a:pt x="54619" y="7230"/>
                    </a:cubicBezTo>
                    <a:cubicBezTo>
                      <a:pt x="53889" y="7011"/>
                      <a:pt x="53341" y="6481"/>
                      <a:pt x="52648" y="6025"/>
                    </a:cubicBezTo>
                    <a:cubicBezTo>
                      <a:pt x="50786" y="4583"/>
                      <a:pt x="49289" y="2830"/>
                      <a:pt x="48413" y="585"/>
                    </a:cubicBezTo>
                    <a:cubicBezTo>
                      <a:pt x="48376" y="512"/>
                      <a:pt x="48358" y="421"/>
                      <a:pt x="48340" y="329"/>
                    </a:cubicBezTo>
                    <a:cubicBezTo>
                      <a:pt x="48244" y="346"/>
                      <a:pt x="48149" y="353"/>
                      <a:pt x="48056" y="353"/>
                    </a:cubicBezTo>
                    <a:cubicBezTo>
                      <a:pt x="47440" y="353"/>
                      <a:pt x="46877" y="32"/>
                      <a:pt x="46258" y="1"/>
                    </a:cubicBezTo>
                    <a:close/>
                  </a:path>
                </a:pathLst>
              </a:custGeom>
              <a:solidFill>
                <a:srgbClr val="DAD1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68;p16">
                <a:extLst>
                  <a:ext uri="{FF2B5EF4-FFF2-40B4-BE49-F238E27FC236}">
                    <a16:creationId xmlns:a16="http://schemas.microsoft.com/office/drawing/2014/main" id="{D8F3C378-FF00-C763-F977-37AE5BA52C53}"/>
                  </a:ext>
                </a:extLst>
              </p:cNvPr>
              <p:cNvSpPr/>
              <p:nvPr/>
            </p:nvSpPr>
            <p:spPr>
              <a:xfrm>
                <a:off x="3875713" y="3102400"/>
                <a:ext cx="413950" cy="376300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15052" extrusionOk="0">
                    <a:moveTo>
                      <a:pt x="7357" y="9748"/>
                    </a:moveTo>
                    <a:cubicBezTo>
                      <a:pt x="7759" y="9748"/>
                      <a:pt x="8033" y="10114"/>
                      <a:pt x="8033" y="10679"/>
                    </a:cubicBezTo>
                    <a:cubicBezTo>
                      <a:pt x="8033" y="11210"/>
                      <a:pt x="7673" y="11740"/>
                      <a:pt x="7286" y="11740"/>
                    </a:cubicBezTo>
                    <a:cubicBezTo>
                      <a:pt x="7273" y="11740"/>
                      <a:pt x="7260" y="11739"/>
                      <a:pt x="7248" y="11738"/>
                    </a:cubicBezTo>
                    <a:cubicBezTo>
                      <a:pt x="6901" y="11702"/>
                      <a:pt x="6609" y="11300"/>
                      <a:pt x="6609" y="10789"/>
                    </a:cubicBezTo>
                    <a:cubicBezTo>
                      <a:pt x="6609" y="10296"/>
                      <a:pt x="6974" y="9767"/>
                      <a:pt x="7357" y="9748"/>
                    </a:cubicBezTo>
                    <a:close/>
                    <a:moveTo>
                      <a:pt x="11685" y="1"/>
                    </a:moveTo>
                    <a:cubicBezTo>
                      <a:pt x="10706" y="1"/>
                      <a:pt x="9735" y="118"/>
                      <a:pt x="8763" y="384"/>
                    </a:cubicBezTo>
                    <a:cubicBezTo>
                      <a:pt x="8744" y="1004"/>
                      <a:pt x="8471" y="1552"/>
                      <a:pt x="8087" y="2008"/>
                    </a:cubicBezTo>
                    <a:cubicBezTo>
                      <a:pt x="6517" y="3797"/>
                      <a:pt x="4710" y="5203"/>
                      <a:pt x="2264" y="5568"/>
                    </a:cubicBezTo>
                    <a:cubicBezTo>
                      <a:pt x="2100" y="5586"/>
                      <a:pt x="1954" y="5586"/>
                      <a:pt x="1789" y="5586"/>
                    </a:cubicBezTo>
                    <a:cubicBezTo>
                      <a:pt x="1059" y="6755"/>
                      <a:pt x="621" y="8051"/>
                      <a:pt x="365" y="9420"/>
                    </a:cubicBezTo>
                    <a:cubicBezTo>
                      <a:pt x="183" y="10369"/>
                      <a:pt x="0" y="11318"/>
                      <a:pt x="183" y="12286"/>
                    </a:cubicBezTo>
                    <a:cubicBezTo>
                      <a:pt x="311" y="12341"/>
                      <a:pt x="420" y="12414"/>
                      <a:pt x="511" y="12487"/>
                    </a:cubicBezTo>
                    <a:cubicBezTo>
                      <a:pt x="2045" y="13582"/>
                      <a:pt x="3724" y="14330"/>
                      <a:pt x="5550" y="14769"/>
                    </a:cubicBezTo>
                    <a:cubicBezTo>
                      <a:pt x="6368" y="14957"/>
                      <a:pt x="7152" y="15051"/>
                      <a:pt x="7896" y="15051"/>
                    </a:cubicBezTo>
                    <a:cubicBezTo>
                      <a:pt x="11037" y="15051"/>
                      <a:pt x="13483" y="13382"/>
                      <a:pt x="14915" y="10150"/>
                    </a:cubicBezTo>
                    <a:cubicBezTo>
                      <a:pt x="16247" y="7101"/>
                      <a:pt x="16558" y="3889"/>
                      <a:pt x="16138" y="603"/>
                    </a:cubicBezTo>
                    <a:cubicBezTo>
                      <a:pt x="15462" y="292"/>
                      <a:pt x="14732" y="347"/>
                      <a:pt x="14002" y="201"/>
                    </a:cubicBezTo>
                    <a:cubicBezTo>
                      <a:pt x="13224" y="73"/>
                      <a:pt x="12452" y="1"/>
                      <a:pt x="11685" y="1"/>
                    </a:cubicBezTo>
                    <a:close/>
                  </a:path>
                </a:pathLst>
              </a:custGeom>
              <a:solidFill>
                <a:srgbClr val="FFC1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69;p16">
                <a:extLst>
                  <a:ext uri="{FF2B5EF4-FFF2-40B4-BE49-F238E27FC236}">
                    <a16:creationId xmlns:a16="http://schemas.microsoft.com/office/drawing/2014/main" id="{F8C2F276-9032-5DF3-0FAE-74DCAEFDE402}"/>
                  </a:ext>
                </a:extLst>
              </p:cNvPr>
              <p:cNvSpPr/>
              <p:nvPr/>
            </p:nvSpPr>
            <p:spPr>
              <a:xfrm>
                <a:off x="3375988" y="3440100"/>
                <a:ext cx="507500" cy="321450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12858" extrusionOk="0">
                    <a:moveTo>
                      <a:pt x="16849" y="1"/>
                    </a:moveTo>
                    <a:cubicBezTo>
                      <a:pt x="17087" y="1005"/>
                      <a:pt x="17415" y="1991"/>
                      <a:pt x="17233" y="3013"/>
                    </a:cubicBezTo>
                    <a:cubicBezTo>
                      <a:pt x="17050" y="4108"/>
                      <a:pt x="16448" y="4583"/>
                      <a:pt x="15353" y="4583"/>
                    </a:cubicBezTo>
                    <a:cubicBezTo>
                      <a:pt x="14954" y="4583"/>
                      <a:pt x="14551" y="4573"/>
                      <a:pt x="14148" y="4573"/>
                    </a:cubicBezTo>
                    <a:cubicBezTo>
                      <a:pt x="13611" y="4573"/>
                      <a:pt x="13073" y="4591"/>
                      <a:pt x="12541" y="4674"/>
                    </a:cubicBezTo>
                    <a:cubicBezTo>
                      <a:pt x="10825" y="4985"/>
                      <a:pt x="9511" y="5861"/>
                      <a:pt x="8562" y="7303"/>
                    </a:cubicBezTo>
                    <a:cubicBezTo>
                      <a:pt x="8306" y="7723"/>
                      <a:pt x="8032" y="8143"/>
                      <a:pt x="7722" y="8508"/>
                    </a:cubicBezTo>
                    <a:cubicBezTo>
                      <a:pt x="7486" y="8766"/>
                      <a:pt x="7236" y="8893"/>
                      <a:pt x="6969" y="8893"/>
                    </a:cubicBezTo>
                    <a:cubicBezTo>
                      <a:pt x="6801" y="8893"/>
                      <a:pt x="6627" y="8844"/>
                      <a:pt x="6444" y="8745"/>
                    </a:cubicBezTo>
                    <a:cubicBezTo>
                      <a:pt x="4801" y="7887"/>
                      <a:pt x="3779" y="6555"/>
                      <a:pt x="3231" y="4839"/>
                    </a:cubicBezTo>
                    <a:cubicBezTo>
                      <a:pt x="2957" y="3944"/>
                      <a:pt x="2775" y="3031"/>
                      <a:pt x="2738" y="2100"/>
                    </a:cubicBezTo>
                    <a:cubicBezTo>
                      <a:pt x="1789" y="2557"/>
                      <a:pt x="803" y="2995"/>
                      <a:pt x="0" y="3725"/>
                    </a:cubicBezTo>
                    <a:cubicBezTo>
                      <a:pt x="310" y="4839"/>
                      <a:pt x="694" y="5934"/>
                      <a:pt x="1223" y="6974"/>
                    </a:cubicBezTo>
                    <a:cubicBezTo>
                      <a:pt x="3092" y="10641"/>
                      <a:pt x="6842" y="12858"/>
                      <a:pt x="10705" y="12858"/>
                    </a:cubicBezTo>
                    <a:cubicBezTo>
                      <a:pt x="11746" y="12858"/>
                      <a:pt x="12796" y="12697"/>
                      <a:pt x="13819" y="12360"/>
                    </a:cubicBezTo>
                    <a:cubicBezTo>
                      <a:pt x="17707" y="11082"/>
                      <a:pt x="20300" y="7559"/>
                      <a:pt x="20227" y="3615"/>
                    </a:cubicBezTo>
                    <a:cubicBezTo>
                      <a:pt x="20208" y="2611"/>
                      <a:pt x="19935" y="1644"/>
                      <a:pt x="19697" y="658"/>
                    </a:cubicBezTo>
                    <a:cubicBezTo>
                      <a:pt x="18803" y="202"/>
                      <a:pt x="17817" y="92"/>
                      <a:pt x="16849" y="1"/>
                    </a:cubicBezTo>
                    <a:close/>
                  </a:path>
                </a:pathLst>
              </a:custGeom>
              <a:solidFill>
                <a:srgbClr val="FFC1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70;p16">
                <a:extLst>
                  <a:ext uri="{FF2B5EF4-FFF2-40B4-BE49-F238E27FC236}">
                    <a16:creationId xmlns:a16="http://schemas.microsoft.com/office/drawing/2014/main" id="{CF7F7A58-9EB8-5B14-E66F-46AC77127AF9}"/>
                  </a:ext>
                </a:extLst>
              </p:cNvPr>
              <p:cNvSpPr/>
              <p:nvPr/>
            </p:nvSpPr>
            <p:spPr>
              <a:xfrm>
                <a:off x="3444438" y="3436900"/>
                <a:ext cx="366950" cy="225550"/>
              </a:xfrm>
              <a:custGeom>
                <a:avLst/>
                <a:gdLst/>
                <a:ahLst/>
                <a:cxnLst/>
                <a:rect l="l" t="t" r="r" b="b"/>
                <a:pathLst>
                  <a:path w="14678" h="9022" extrusionOk="0">
                    <a:moveTo>
                      <a:pt x="11336" y="1"/>
                    </a:moveTo>
                    <a:cubicBezTo>
                      <a:pt x="11044" y="1"/>
                      <a:pt x="10752" y="6"/>
                      <a:pt x="10460" y="19"/>
                    </a:cubicBezTo>
                    <a:cubicBezTo>
                      <a:pt x="9037" y="56"/>
                      <a:pt x="7631" y="129"/>
                      <a:pt x="6244" y="385"/>
                    </a:cubicBezTo>
                    <a:cubicBezTo>
                      <a:pt x="4089" y="750"/>
                      <a:pt x="1972" y="1224"/>
                      <a:pt x="0" y="2228"/>
                    </a:cubicBezTo>
                    <a:cubicBezTo>
                      <a:pt x="37" y="3159"/>
                      <a:pt x="183" y="4072"/>
                      <a:pt x="493" y="4967"/>
                    </a:cubicBezTo>
                    <a:cubicBezTo>
                      <a:pt x="1059" y="6683"/>
                      <a:pt x="2081" y="8015"/>
                      <a:pt x="3706" y="8873"/>
                    </a:cubicBezTo>
                    <a:cubicBezTo>
                      <a:pt x="3896" y="8972"/>
                      <a:pt x="4075" y="9021"/>
                      <a:pt x="4244" y="9021"/>
                    </a:cubicBezTo>
                    <a:cubicBezTo>
                      <a:pt x="4514" y="9021"/>
                      <a:pt x="4759" y="8894"/>
                      <a:pt x="4984" y="8636"/>
                    </a:cubicBezTo>
                    <a:cubicBezTo>
                      <a:pt x="5294" y="8253"/>
                      <a:pt x="5550" y="7851"/>
                      <a:pt x="5824" y="7431"/>
                    </a:cubicBezTo>
                    <a:cubicBezTo>
                      <a:pt x="6755" y="5971"/>
                      <a:pt x="8087" y="5113"/>
                      <a:pt x="9803" y="4802"/>
                    </a:cubicBezTo>
                    <a:cubicBezTo>
                      <a:pt x="10335" y="4719"/>
                      <a:pt x="10873" y="4701"/>
                      <a:pt x="11414" y="4701"/>
                    </a:cubicBezTo>
                    <a:cubicBezTo>
                      <a:pt x="11819" y="4701"/>
                      <a:pt x="12226" y="4711"/>
                      <a:pt x="12633" y="4711"/>
                    </a:cubicBezTo>
                    <a:cubicBezTo>
                      <a:pt x="13728" y="4711"/>
                      <a:pt x="14312" y="4236"/>
                      <a:pt x="14495" y="3141"/>
                    </a:cubicBezTo>
                    <a:cubicBezTo>
                      <a:pt x="14677" y="2101"/>
                      <a:pt x="14367" y="1115"/>
                      <a:pt x="14111" y="129"/>
                    </a:cubicBezTo>
                    <a:cubicBezTo>
                      <a:pt x="13194" y="60"/>
                      <a:pt x="12266" y="1"/>
                      <a:pt x="11336" y="1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1;p16">
                <a:extLst>
                  <a:ext uri="{FF2B5EF4-FFF2-40B4-BE49-F238E27FC236}">
                    <a16:creationId xmlns:a16="http://schemas.microsoft.com/office/drawing/2014/main" id="{3E07E0F5-9A75-8FEB-55F0-9603DDA9DCB8}"/>
                  </a:ext>
                </a:extLst>
              </p:cNvPr>
              <p:cNvSpPr/>
              <p:nvPr/>
            </p:nvSpPr>
            <p:spPr>
              <a:xfrm>
                <a:off x="3035063" y="2866775"/>
                <a:ext cx="242825" cy="361600"/>
              </a:xfrm>
              <a:custGeom>
                <a:avLst/>
                <a:gdLst/>
                <a:ahLst/>
                <a:cxnLst/>
                <a:rect l="l" t="t" r="r" b="b"/>
                <a:pathLst>
                  <a:path w="9713" h="14464" extrusionOk="0">
                    <a:moveTo>
                      <a:pt x="3381" y="0"/>
                    </a:moveTo>
                    <a:cubicBezTo>
                      <a:pt x="2496" y="0"/>
                      <a:pt x="1634" y="275"/>
                      <a:pt x="859" y="827"/>
                    </a:cubicBezTo>
                    <a:cubicBezTo>
                      <a:pt x="402" y="1174"/>
                      <a:pt x="1" y="1521"/>
                      <a:pt x="128" y="2178"/>
                    </a:cubicBezTo>
                    <a:cubicBezTo>
                      <a:pt x="293" y="2835"/>
                      <a:pt x="749" y="3200"/>
                      <a:pt x="1388" y="3328"/>
                    </a:cubicBezTo>
                    <a:cubicBezTo>
                      <a:pt x="3506" y="3839"/>
                      <a:pt x="4783" y="5464"/>
                      <a:pt x="4802" y="7618"/>
                    </a:cubicBezTo>
                    <a:cubicBezTo>
                      <a:pt x="4838" y="8841"/>
                      <a:pt x="4528" y="9991"/>
                      <a:pt x="4327" y="11178"/>
                    </a:cubicBezTo>
                    <a:cubicBezTo>
                      <a:pt x="4199" y="11999"/>
                      <a:pt x="3871" y="12802"/>
                      <a:pt x="3944" y="13642"/>
                    </a:cubicBezTo>
                    <a:cubicBezTo>
                      <a:pt x="4642" y="14092"/>
                      <a:pt x="5354" y="14463"/>
                      <a:pt x="6191" y="14463"/>
                    </a:cubicBezTo>
                    <a:cubicBezTo>
                      <a:pt x="6338" y="14463"/>
                      <a:pt x="6490" y="14452"/>
                      <a:pt x="6645" y="14427"/>
                    </a:cubicBezTo>
                    <a:cubicBezTo>
                      <a:pt x="7558" y="14281"/>
                      <a:pt x="8252" y="13770"/>
                      <a:pt x="8927" y="13149"/>
                    </a:cubicBezTo>
                    <a:cubicBezTo>
                      <a:pt x="8964" y="12985"/>
                      <a:pt x="9055" y="12857"/>
                      <a:pt x="9128" y="12693"/>
                    </a:cubicBezTo>
                    <a:cubicBezTo>
                      <a:pt x="9420" y="10886"/>
                      <a:pt x="9712" y="9078"/>
                      <a:pt x="9603" y="7253"/>
                    </a:cubicBezTo>
                    <a:cubicBezTo>
                      <a:pt x="9420" y="4697"/>
                      <a:pt x="8489" y="2561"/>
                      <a:pt x="6353" y="1028"/>
                    </a:cubicBezTo>
                    <a:cubicBezTo>
                      <a:pt x="5390" y="344"/>
                      <a:pt x="4370" y="0"/>
                      <a:pt x="3381" y="0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2;p16">
                <a:extLst>
                  <a:ext uri="{FF2B5EF4-FFF2-40B4-BE49-F238E27FC236}">
                    <a16:creationId xmlns:a16="http://schemas.microsoft.com/office/drawing/2014/main" id="{45C0B6F7-BD21-8861-58B8-AFDC9BBEEEAC}"/>
                  </a:ext>
                </a:extLst>
              </p:cNvPr>
              <p:cNvSpPr/>
              <p:nvPr/>
            </p:nvSpPr>
            <p:spPr>
              <a:xfrm>
                <a:off x="3289263" y="4037050"/>
                <a:ext cx="138300" cy="282075"/>
              </a:xfrm>
              <a:custGeom>
                <a:avLst/>
                <a:gdLst/>
                <a:ahLst/>
                <a:cxnLst/>
                <a:rect l="l" t="t" r="r" b="b"/>
                <a:pathLst>
                  <a:path w="5532" h="1128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11" y="1388"/>
                      <a:pt x="585" y="2775"/>
                      <a:pt x="895" y="4145"/>
                    </a:cubicBezTo>
                    <a:cubicBezTo>
                      <a:pt x="1370" y="6153"/>
                      <a:pt x="2082" y="8051"/>
                      <a:pt x="2830" y="9950"/>
                    </a:cubicBezTo>
                    <a:cubicBezTo>
                      <a:pt x="3159" y="10370"/>
                      <a:pt x="3232" y="10954"/>
                      <a:pt x="3688" y="11282"/>
                    </a:cubicBezTo>
                    <a:cubicBezTo>
                      <a:pt x="4820" y="9530"/>
                      <a:pt x="5532" y="7631"/>
                      <a:pt x="5422" y="5514"/>
                    </a:cubicBezTo>
                    <a:cubicBezTo>
                      <a:pt x="5295" y="3487"/>
                      <a:pt x="4729" y="1680"/>
                      <a:pt x="2812" y="585"/>
                    </a:cubicBezTo>
                    <a:cubicBezTo>
                      <a:pt x="1881" y="329"/>
                      <a:pt x="913" y="311"/>
                      <a:pt x="1" y="1"/>
                    </a:cubicBezTo>
                    <a:close/>
                  </a:path>
                </a:pathLst>
              </a:custGeom>
              <a:solidFill>
                <a:srgbClr val="FFC1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3;p16">
                <a:extLst>
                  <a:ext uri="{FF2B5EF4-FFF2-40B4-BE49-F238E27FC236}">
                    <a16:creationId xmlns:a16="http://schemas.microsoft.com/office/drawing/2014/main" id="{9DD28DF4-B4FA-37FE-DE04-9709DAA89F0D}"/>
                  </a:ext>
                </a:extLst>
              </p:cNvPr>
              <p:cNvSpPr/>
              <p:nvPr/>
            </p:nvSpPr>
            <p:spPr>
              <a:xfrm>
                <a:off x="4313838" y="3476625"/>
                <a:ext cx="183925" cy="21340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8536" extrusionOk="0">
                    <a:moveTo>
                      <a:pt x="7357" y="0"/>
                    </a:moveTo>
                    <a:lnTo>
                      <a:pt x="7357" y="0"/>
                    </a:lnTo>
                    <a:cubicBezTo>
                      <a:pt x="6335" y="110"/>
                      <a:pt x="5331" y="256"/>
                      <a:pt x="4345" y="530"/>
                    </a:cubicBezTo>
                    <a:cubicBezTo>
                      <a:pt x="2136" y="1150"/>
                      <a:pt x="767" y="2538"/>
                      <a:pt x="274" y="4801"/>
                    </a:cubicBezTo>
                    <a:cubicBezTo>
                      <a:pt x="0" y="6043"/>
                      <a:pt x="146" y="7284"/>
                      <a:pt x="584" y="8489"/>
                    </a:cubicBezTo>
                    <a:cubicBezTo>
                      <a:pt x="642" y="8522"/>
                      <a:pt x="695" y="8536"/>
                      <a:pt x="746" y="8536"/>
                    </a:cubicBezTo>
                    <a:cubicBezTo>
                      <a:pt x="889" y="8536"/>
                      <a:pt x="1011" y="8429"/>
                      <a:pt x="1132" y="8361"/>
                    </a:cubicBezTo>
                    <a:cubicBezTo>
                      <a:pt x="2519" y="7540"/>
                      <a:pt x="3724" y="6499"/>
                      <a:pt x="4746" y="5258"/>
                    </a:cubicBezTo>
                    <a:cubicBezTo>
                      <a:pt x="6024" y="3706"/>
                      <a:pt x="6974" y="1990"/>
                      <a:pt x="7357" y="0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4;p16">
                <a:extLst>
                  <a:ext uri="{FF2B5EF4-FFF2-40B4-BE49-F238E27FC236}">
                    <a16:creationId xmlns:a16="http://schemas.microsoft.com/office/drawing/2014/main" id="{7ABBE9FA-63BF-0B9D-4F26-52E03CCB9D7B}"/>
                  </a:ext>
                </a:extLst>
              </p:cNvPr>
              <p:cNvSpPr/>
              <p:nvPr/>
            </p:nvSpPr>
            <p:spPr>
              <a:xfrm>
                <a:off x="3252763" y="3792900"/>
                <a:ext cx="1118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103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1" y="3304"/>
                      <a:pt x="548" y="6590"/>
                      <a:pt x="1461" y="9785"/>
                    </a:cubicBezTo>
                    <a:cubicBezTo>
                      <a:pt x="2373" y="10113"/>
                      <a:pt x="3341" y="10113"/>
                      <a:pt x="4272" y="10369"/>
                    </a:cubicBezTo>
                    <a:cubicBezTo>
                      <a:pt x="4473" y="9255"/>
                      <a:pt x="4418" y="8160"/>
                      <a:pt x="4235" y="7047"/>
                    </a:cubicBezTo>
                    <a:cubicBezTo>
                      <a:pt x="3870" y="4874"/>
                      <a:pt x="2592" y="3122"/>
                      <a:pt x="1588" y="1223"/>
                    </a:cubicBezTo>
                    <a:cubicBezTo>
                      <a:pt x="1497" y="1041"/>
                      <a:pt x="1333" y="858"/>
                      <a:pt x="1169" y="730"/>
                    </a:cubicBezTo>
                    <a:cubicBezTo>
                      <a:pt x="822" y="420"/>
                      <a:pt x="530" y="18"/>
                      <a:pt x="0" y="0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5;p16">
                <a:extLst>
                  <a:ext uri="{FF2B5EF4-FFF2-40B4-BE49-F238E27FC236}">
                    <a16:creationId xmlns:a16="http://schemas.microsoft.com/office/drawing/2014/main" id="{DC7E0E87-71EB-966B-8932-0F4882806092}"/>
                  </a:ext>
                </a:extLst>
              </p:cNvPr>
              <p:cNvSpPr/>
              <p:nvPr/>
            </p:nvSpPr>
            <p:spPr>
              <a:xfrm>
                <a:off x="4381838" y="3125675"/>
                <a:ext cx="173900" cy="166600"/>
              </a:xfrm>
              <a:custGeom>
                <a:avLst/>
                <a:gdLst/>
                <a:ahLst/>
                <a:cxnLst/>
                <a:rect l="l" t="t" r="r" b="b"/>
                <a:pathLst>
                  <a:path w="6956" h="6664" extrusionOk="0">
                    <a:moveTo>
                      <a:pt x="6408" y="0"/>
                    </a:moveTo>
                    <a:cubicBezTo>
                      <a:pt x="4746" y="238"/>
                      <a:pt x="3158" y="767"/>
                      <a:pt x="1552" y="1187"/>
                    </a:cubicBezTo>
                    <a:cubicBezTo>
                      <a:pt x="1296" y="1260"/>
                      <a:pt x="1022" y="1351"/>
                      <a:pt x="803" y="1479"/>
                    </a:cubicBezTo>
                    <a:cubicBezTo>
                      <a:pt x="146" y="1862"/>
                      <a:pt x="0" y="2428"/>
                      <a:pt x="475" y="2976"/>
                    </a:cubicBezTo>
                    <a:cubicBezTo>
                      <a:pt x="1625" y="4254"/>
                      <a:pt x="2720" y="5623"/>
                      <a:pt x="4089" y="6663"/>
                    </a:cubicBezTo>
                    <a:cubicBezTo>
                      <a:pt x="5166" y="5349"/>
                      <a:pt x="6079" y="3889"/>
                      <a:pt x="6645" y="2264"/>
                    </a:cubicBezTo>
                    <a:cubicBezTo>
                      <a:pt x="6937" y="1497"/>
                      <a:pt x="6955" y="712"/>
                      <a:pt x="6408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6;p16">
                <a:extLst>
                  <a:ext uri="{FF2B5EF4-FFF2-40B4-BE49-F238E27FC236}">
                    <a16:creationId xmlns:a16="http://schemas.microsoft.com/office/drawing/2014/main" id="{F8491BFA-3713-0116-3F72-D1BFD33A82D9}"/>
                  </a:ext>
                </a:extLst>
              </p:cNvPr>
              <p:cNvSpPr/>
              <p:nvPr/>
            </p:nvSpPr>
            <p:spPr>
              <a:xfrm>
                <a:off x="3920888" y="3015825"/>
                <a:ext cx="174825" cy="226250"/>
              </a:xfrm>
              <a:custGeom>
                <a:avLst/>
                <a:gdLst/>
                <a:ahLst/>
                <a:cxnLst/>
                <a:rect l="l" t="t" r="r" b="b"/>
                <a:pathLst>
                  <a:path w="6993" h="9050" extrusionOk="0">
                    <a:moveTo>
                      <a:pt x="1389" y="1"/>
                    </a:moveTo>
                    <a:cubicBezTo>
                      <a:pt x="1009" y="1"/>
                      <a:pt x="669" y="203"/>
                      <a:pt x="329" y="615"/>
                    </a:cubicBezTo>
                    <a:cubicBezTo>
                      <a:pt x="1041" y="1181"/>
                      <a:pt x="1826" y="1692"/>
                      <a:pt x="2465" y="2368"/>
                    </a:cubicBezTo>
                    <a:cubicBezTo>
                      <a:pt x="2775" y="2733"/>
                      <a:pt x="3086" y="3098"/>
                      <a:pt x="3305" y="3518"/>
                    </a:cubicBezTo>
                    <a:cubicBezTo>
                      <a:pt x="3761" y="4358"/>
                      <a:pt x="3761" y="5197"/>
                      <a:pt x="3232" y="6001"/>
                    </a:cubicBezTo>
                    <a:cubicBezTo>
                      <a:pt x="2447" y="7206"/>
                      <a:pt x="1388" y="8100"/>
                      <a:pt x="110" y="8739"/>
                    </a:cubicBezTo>
                    <a:cubicBezTo>
                      <a:pt x="92" y="8848"/>
                      <a:pt x="37" y="8940"/>
                      <a:pt x="1" y="9049"/>
                    </a:cubicBezTo>
                    <a:cubicBezTo>
                      <a:pt x="165" y="9049"/>
                      <a:pt x="329" y="9049"/>
                      <a:pt x="475" y="9031"/>
                    </a:cubicBezTo>
                    <a:cubicBezTo>
                      <a:pt x="2921" y="8666"/>
                      <a:pt x="4729" y="7260"/>
                      <a:pt x="6299" y="5471"/>
                    </a:cubicBezTo>
                    <a:cubicBezTo>
                      <a:pt x="6718" y="5033"/>
                      <a:pt x="6956" y="4486"/>
                      <a:pt x="6992" y="3847"/>
                    </a:cubicBezTo>
                    <a:lnTo>
                      <a:pt x="6992" y="3847"/>
                    </a:lnTo>
                    <a:cubicBezTo>
                      <a:pt x="6964" y="3853"/>
                      <a:pt x="6938" y="3856"/>
                      <a:pt x="6913" y="3856"/>
                    </a:cubicBezTo>
                    <a:cubicBezTo>
                      <a:pt x="6791" y="3856"/>
                      <a:pt x="6700" y="3782"/>
                      <a:pt x="6609" y="3646"/>
                    </a:cubicBezTo>
                    <a:cubicBezTo>
                      <a:pt x="6025" y="3208"/>
                      <a:pt x="5404" y="2788"/>
                      <a:pt x="4820" y="2331"/>
                    </a:cubicBezTo>
                    <a:cubicBezTo>
                      <a:pt x="3980" y="1692"/>
                      <a:pt x="3213" y="962"/>
                      <a:pt x="2355" y="360"/>
                    </a:cubicBezTo>
                    <a:cubicBezTo>
                      <a:pt x="1998" y="121"/>
                      <a:pt x="1681" y="1"/>
                      <a:pt x="1389" y="1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7;p16">
                <a:extLst>
                  <a:ext uri="{FF2B5EF4-FFF2-40B4-BE49-F238E27FC236}">
                    <a16:creationId xmlns:a16="http://schemas.microsoft.com/office/drawing/2014/main" id="{2AECD013-895E-415A-C3F1-23E78592664B}"/>
                  </a:ext>
                </a:extLst>
              </p:cNvPr>
              <p:cNvSpPr/>
              <p:nvPr/>
            </p:nvSpPr>
            <p:spPr>
              <a:xfrm>
                <a:off x="3108538" y="3260925"/>
                <a:ext cx="136950" cy="422000"/>
              </a:xfrm>
              <a:custGeom>
                <a:avLst/>
                <a:gdLst/>
                <a:ahLst/>
                <a:cxnLst/>
                <a:rect l="l" t="t" r="r" b="b"/>
                <a:pathLst>
                  <a:path w="5478" h="16880" extrusionOk="0">
                    <a:moveTo>
                      <a:pt x="778" y="1"/>
                    </a:moveTo>
                    <a:cubicBezTo>
                      <a:pt x="712" y="1"/>
                      <a:pt x="630" y="21"/>
                      <a:pt x="530" y="67"/>
                    </a:cubicBezTo>
                    <a:cubicBezTo>
                      <a:pt x="384" y="760"/>
                      <a:pt x="366" y="1436"/>
                      <a:pt x="293" y="2093"/>
                    </a:cubicBezTo>
                    <a:cubicBezTo>
                      <a:pt x="1" y="4977"/>
                      <a:pt x="347" y="7752"/>
                      <a:pt x="1297" y="10472"/>
                    </a:cubicBezTo>
                    <a:cubicBezTo>
                      <a:pt x="2118" y="12809"/>
                      <a:pt x="3633" y="14762"/>
                      <a:pt x="4783" y="16880"/>
                    </a:cubicBezTo>
                    <a:cubicBezTo>
                      <a:pt x="5313" y="16515"/>
                      <a:pt x="5477" y="16022"/>
                      <a:pt x="5368" y="15383"/>
                    </a:cubicBezTo>
                    <a:cubicBezTo>
                      <a:pt x="5240" y="14671"/>
                      <a:pt x="4929" y="14087"/>
                      <a:pt x="4528" y="13503"/>
                    </a:cubicBezTo>
                    <a:cubicBezTo>
                      <a:pt x="3925" y="12718"/>
                      <a:pt x="3287" y="11951"/>
                      <a:pt x="2921" y="11038"/>
                    </a:cubicBezTo>
                    <a:cubicBezTo>
                      <a:pt x="1881" y="8409"/>
                      <a:pt x="1224" y="5635"/>
                      <a:pt x="1078" y="2769"/>
                    </a:cubicBezTo>
                    <a:cubicBezTo>
                      <a:pt x="1023" y="2020"/>
                      <a:pt x="1078" y="1235"/>
                      <a:pt x="1059" y="487"/>
                    </a:cubicBezTo>
                    <a:cubicBezTo>
                      <a:pt x="1059" y="233"/>
                      <a:pt x="1005" y="1"/>
                      <a:pt x="778" y="1"/>
                    </a:cubicBezTo>
                    <a:close/>
                  </a:path>
                </a:pathLst>
              </a:custGeom>
              <a:solidFill>
                <a:srgbClr val="D4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8;p16">
                <a:extLst>
                  <a:ext uri="{FF2B5EF4-FFF2-40B4-BE49-F238E27FC236}">
                    <a16:creationId xmlns:a16="http://schemas.microsoft.com/office/drawing/2014/main" id="{AE1A4274-8853-3EC1-AFF2-CC0AA4C77CC7}"/>
                  </a:ext>
                </a:extLst>
              </p:cNvPr>
              <p:cNvSpPr/>
              <p:nvPr/>
            </p:nvSpPr>
            <p:spPr>
              <a:xfrm>
                <a:off x="3914488" y="3033025"/>
                <a:ext cx="99525" cy="20265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8106" extrusionOk="0">
                    <a:moveTo>
                      <a:pt x="530" y="0"/>
                    </a:moveTo>
                    <a:cubicBezTo>
                      <a:pt x="439" y="110"/>
                      <a:pt x="348" y="274"/>
                      <a:pt x="330" y="475"/>
                    </a:cubicBezTo>
                    <a:cubicBezTo>
                      <a:pt x="366" y="1625"/>
                      <a:pt x="165" y="2793"/>
                      <a:pt x="92" y="3980"/>
                    </a:cubicBezTo>
                    <a:cubicBezTo>
                      <a:pt x="1" y="5367"/>
                      <a:pt x="202" y="6737"/>
                      <a:pt x="330" y="8106"/>
                    </a:cubicBezTo>
                    <a:cubicBezTo>
                      <a:pt x="1626" y="7467"/>
                      <a:pt x="2666" y="6591"/>
                      <a:pt x="3451" y="5367"/>
                    </a:cubicBezTo>
                    <a:cubicBezTo>
                      <a:pt x="3981" y="4564"/>
                      <a:pt x="3981" y="3743"/>
                      <a:pt x="3524" y="2885"/>
                    </a:cubicBezTo>
                    <a:cubicBezTo>
                      <a:pt x="3287" y="2465"/>
                      <a:pt x="2995" y="2100"/>
                      <a:pt x="2666" y="1753"/>
                    </a:cubicBezTo>
                    <a:cubicBezTo>
                      <a:pt x="2046" y="1059"/>
                      <a:pt x="1261" y="566"/>
                      <a:pt x="530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9;p16">
                <a:extLst>
                  <a:ext uri="{FF2B5EF4-FFF2-40B4-BE49-F238E27FC236}">
                    <a16:creationId xmlns:a16="http://schemas.microsoft.com/office/drawing/2014/main" id="{21B31E06-B58A-BF8B-6886-31F331D1B5F4}"/>
                  </a:ext>
                </a:extLst>
              </p:cNvPr>
              <p:cNvSpPr/>
              <p:nvPr/>
            </p:nvSpPr>
            <p:spPr>
              <a:xfrm>
                <a:off x="4332088" y="3101600"/>
                <a:ext cx="209950" cy="197050"/>
              </a:xfrm>
              <a:custGeom>
                <a:avLst/>
                <a:gdLst/>
                <a:ahLst/>
                <a:cxnLst/>
                <a:rect l="l" t="t" r="r" b="b"/>
                <a:pathLst>
                  <a:path w="8398" h="7882" extrusionOk="0">
                    <a:moveTo>
                      <a:pt x="7108" y="1"/>
                    </a:moveTo>
                    <a:cubicBezTo>
                      <a:pt x="6920" y="1"/>
                      <a:pt x="6712" y="36"/>
                      <a:pt x="6481" y="105"/>
                    </a:cubicBezTo>
                    <a:cubicBezTo>
                      <a:pt x="6280" y="142"/>
                      <a:pt x="6098" y="215"/>
                      <a:pt x="5897" y="233"/>
                    </a:cubicBezTo>
                    <a:lnTo>
                      <a:pt x="0" y="1000"/>
                    </a:lnTo>
                    <a:cubicBezTo>
                      <a:pt x="37" y="1055"/>
                      <a:pt x="55" y="1146"/>
                      <a:pt x="73" y="1237"/>
                    </a:cubicBezTo>
                    <a:cubicBezTo>
                      <a:pt x="968" y="3482"/>
                      <a:pt x="2447" y="5217"/>
                      <a:pt x="4327" y="6677"/>
                    </a:cubicBezTo>
                    <a:cubicBezTo>
                      <a:pt x="4893" y="7133"/>
                      <a:pt x="5440" y="7663"/>
                      <a:pt x="6171" y="7882"/>
                    </a:cubicBezTo>
                    <a:cubicBezTo>
                      <a:pt x="6152" y="7809"/>
                      <a:pt x="6116" y="7718"/>
                      <a:pt x="6098" y="7663"/>
                    </a:cubicBezTo>
                    <a:cubicBezTo>
                      <a:pt x="4710" y="6604"/>
                      <a:pt x="3633" y="5235"/>
                      <a:pt x="2501" y="3957"/>
                    </a:cubicBezTo>
                    <a:cubicBezTo>
                      <a:pt x="2008" y="3409"/>
                      <a:pt x="2154" y="2825"/>
                      <a:pt x="2812" y="2478"/>
                    </a:cubicBezTo>
                    <a:cubicBezTo>
                      <a:pt x="3049" y="2332"/>
                      <a:pt x="3323" y="2241"/>
                      <a:pt x="3560" y="2186"/>
                    </a:cubicBezTo>
                    <a:cubicBezTo>
                      <a:pt x="5167" y="1730"/>
                      <a:pt x="6736" y="1219"/>
                      <a:pt x="8398" y="963"/>
                    </a:cubicBezTo>
                    <a:cubicBezTo>
                      <a:pt x="8057" y="309"/>
                      <a:pt x="7665" y="1"/>
                      <a:pt x="7108" y="1"/>
                    </a:cubicBezTo>
                    <a:close/>
                  </a:path>
                </a:pathLst>
              </a:custGeom>
              <a:solidFill>
                <a:srgbClr val="FFC1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0;p16">
                <a:extLst>
                  <a:ext uri="{FF2B5EF4-FFF2-40B4-BE49-F238E27FC236}">
                    <a16:creationId xmlns:a16="http://schemas.microsoft.com/office/drawing/2014/main" id="{9A0B1E2B-0019-174C-58F2-01D33C6CD5A4}"/>
                  </a:ext>
                </a:extLst>
              </p:cNvPr>
              <p:cNvSpPr/>
              <p:nvPr/>
            </p:nvSpPr>
            <p:spPr>
              <a:xfrm>
                <a:off x="3553056" y="4071455"/>
                <a:ext cx="214050" cy="328444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12950" extrusionOk="0">
                    <a:moveTo>
                      <a:pt x="4086" y="0"/>
                    </a:moveTo>
                    <a:cubicBezTo>
                      <a:pt x="4003" y="0"/>
                      <a:pt x="3919" y="2"/>
                      <a:pt x="3834" y="7"/>
                    </a:cubicBezTo>
                    <a:cubicBezTo>
                      <a:pt x="2172" y="61"/>
                      <a:pt x="456" y="1248"/>
                      <a:pt x="37" y="2654"/>
                    </a:cubicBezTo>
                    <a:cubicBezTo>
                      <a:pt x="0" y="4023"/>
                      <a:pt x="383" y="5337"/>
                      <a:pt x="529" y="6688"/>
                    </a:cubicBezTo>
                    <a:cubicBezTo>
                      <a:pt x="657" y="7272"/>
                      <a:pt x="748" y="7875"/>
                      <a:pt x="913" y="8440"/>
                    </a:cubicBezTo>
                    <a:cubicBezTo>
                      <a:pt x="1205" y="9444"/>
                      <a:pt x="1497" y="10467"/>
                      <a:pt x="2209" y="11325"/>
                    </a:cubicBezTo>
                    <a:cubicBezTo>
                      <a:pt x="2391" y="11124"/>
                      <a:pt x="2574" y="10887"/>
                      <a:pt x="2775" y="10722"/>
                    </a:cubicBezTo>
                    <a:cubicBezTo>
                      <a:pt x="2915" y="10624"/>
                      <a:pt x="3058" y="10577"/>
                      <a:pt x="3198" y="10577"/>
                    </a:cubicBezTo>
                    <a:cubicBezTo>
                      <a:pt x="3370" y="10577"/>
                      <a:pt x="3537" y="10647"/>
                      <a:pt x="3688" y="10777"/>
                    </a:cubicBezTo>
                    <a:cubicBezTo>
                      <a:pt x="3961" y="10996"/>
                      <a:pt x="3998" y="11306"/>
                      <a:pt x="3779" y="11599"/>
                    </a:cubicBezTo>
                    <a:cubicBezTo>
                      <a:pt x="3633" y="11854"/>
                      <a:pt x="3468" y="12128"/>
                      <a:pt x="3304" y="12365"/>
                    </a:cubicBezTo>
                    <a:cubicBezTo>
                      <a:pt x="3560" y="12676"/>
                      <a:pt x="3870" y="12767"/>
                      <a:pt x="4217" y="12858"/>
                    </a:cubicBezTo>
                    <a:cubicBezTo>
                      <a:pt x="4290" y="12530"/>
                      <a:pt x="4308" y="12201"/>
                      <a:pt x="4381" y="11891"/>
                    </a:cubicBezTo>
                    <a:cubicBezTo>
                      <a:pt x="4418" y="11617"/>
                      <a:pt x="4600" y="11489"/>
                      <a:pt x="4874" y="11489"/>
                    </a:cubicBezTo>
                    <a:cubicBezTo>
                      <a:pt x="4909" y="11485"/>
                      <a:pt x="4942" y="11483"/>
                      <a:pt x="4973" y="11483"/>
                    </a:cubicBezTo>
                    <a:cubicBezTo>
                      <a:pt x="5227" y="11483"/>
                      <a:pt x="5393" y="11613"/>
                      <a:pt x="5458" y="11872"/>
                    </a:cubicBezTo>
                    <a:cubicBezTo>
                      <a:pt x="5513" y="12237"/>
                      <a:pt x="5568" y="12584"/>
                      <a:pt x="5604" y="12949"/>
                    </a:cubicBezTo>
                    <a:cubicBezTo>
                      <a:pt x="6170" y="12822"/>
                      <a:pt x="6681" y="12639"/>
                      <a:pt x="7083" y="12237"/>
                    </a:cubicBezTo>
                    <a:cubicBezTo>
                      <a:pt x="6919" y="11964"/>
                      <a:pt x="6736" y="11690"/>
                      <a:pt x="6572" y="11452"/>
                    </a:cubicBezTo>
                    <a:cubicBezTo>
                      <a:pt x="6408" y="11233"/>
                      <a:pt x="6316" y="10996"/>
                      <a:pt x="6517" y="10777"/>
                    </a:cubicBezTo>
                    <a:cubicBezTo>
                      <a:pt x="6614" y="10652"/>
                      <a:pt x="6735" y="10608"/>
                      <a:pt x="6864" y="10608"/>
                    </a:cubicBezTo>
                    <a:cubicBezTo>
                      <a:pt x="6979" y="10608"/>
                      <a:pt x="7099" y="10643"/>
                      <a:pt x="7211" y="10686"/>
                    </a:cubicBezTo>
                    <a:cubicBezTo>
                      <a:pt x="7485" y="10795"/>
                      <a:pt x="7740" y="10960"/>
                      <a:pt x="8014" y="11087"/>
                    </a:cubicBezTo>
                    <a:cubicBezTo>
                      <a:pt x="8142" y="10686"/>
                      <a:pt x="8288" y="10266"/>
                      <a:pt x="8343" y="9828"/>
                    </a:cubicBezTo>
                    <a:cubicBezTo>
                      <a:pt x="8562" y="8586"/>
                      <a:pt x="8489" y="7309"/>
                      <a:pt x="8470" y="6031"/>
                    </a:cubicBezTo>
                    <a:cubicBezTo>
                      <a:pt x="8324" y="4844"/>
                      <a:pt x="8197" y="3621"/>
                      <a:pt x="8050" y="2434"/>
                    </a:cubicBezTo>
                    <a:cubicBezTo>
                      <a:pt x="7831" y="2142"/>
                      <a:pt x="7594" y="1850"/>
                      <a:pt x="7339" y="1558"/>
                    </a:cubicBezTo>
                    <a:cubicBezTo>
                      <a:pt x="6463" y="545"/>
                      <a:pt x="5409" y="0"/>
                      <a:pt x="4086" y="0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1;p16">
                <a:extLst>
                  <a:ext uri="{FF2B5EF4-FFF2-40B4-BE49-F238E27FC236}">
                    <a16:creationId xmlns:a16="http://schemas.microsoft.com/office/drawing/2014/main" id="{77665797-23DF-D6FD-08CA-A9419DC52DBC}"/>
                  </a:ext>
                </a:extLst>
              </p:cNvPr>
              <p:cNvSpPr/>
              <p:nvPr/>
            </p:nvSpPr>
            <p:spPr>
              <a:xfrm>
                <a:off x="4128538" y="4250200"/>
                <a:ext cx="158850" cy="17480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992" extrusionOk="0">
                    <a:moveTo>
                      <a:pt x="817" y="0"/>
                    </a:moveTo>
                    <a:cubicBezTo>
                      <a:pt x="560" y="0"/>
                      <a:pt x="305" y="24"/>
                      <a:pt x="55" y="73"/>
                    </a:cubicBezTo>
                    <a:cubicBezTo>
                      <a:pt x="1" y="1296"/>
                      <a:pt x="74" y="2537"/>
                      <a:pt x="366" y="3724"/>
                    </a:cubicBezTo>
                    <a:cubicBezTo>
                      <a:pt x="530" y="4363"/>
                      <a:pt x="713" y="4983"/>
                      <a:pt x="1205" y="5458"/>
                    </a:cubicBezTo>
                    <a:lnTo>
                      <a:pt x="1205" y="5403"/>
                    </a:lnTo>
                    <a:cubicBezTo>
                      <a:pt x="1420" y="5097"/>
                      <a:pt x="1635" y="4700"/>
                      <a:pt x="2001" y="4700"/>
                    </a:cubicBezTo>
                    <a:cubicBezTo>
                      <a:pt x="2071" y="4700"/>
                      <a:pt x="2146" y="4714"/>
                      <a:pt x="2228" y="4746"/>
                    </a:cubicBezTo>
                    <a:cubicBezTo>
                      <a:pt x="2739" y="4929"/>
                      <a:pt x="2410" y="5440"/>
                      <a:pt x="2374" y="5805"/>
                    </a:cubicBezTo>
                    <a:cubicBezTo>
                      <a:pt x="2356" y="6024"/>
                      <a:pt x="2246" y="6225"/>
                      <a:pt x="2173" y="6462"/>
                    </a:cubicBezTo>
                    <a:cubicBezTo>
                      <a:pt x="2556" y="6736"/>
                      <a:pt x="2994" y="6937"/>
                      <a:pt x="3469" y="6991"/>
                    </a:cubicBezTo>
                    <a:cubicBezTo>
                      <a:pt x="3487" y="6535"/>
                      <a:pt x="3487" y="6042"/>
                      <a:pt x="3469" y="5586"/>
                    </a:cubicBezTo>
                    <a:cubicBezTo>
                      <a:pt x="3469" y="5221"/>
                      <a:pt x="3725" y="5020"/>
                      <a:pt x="4035" y="4965"/>
                    </a:cubicBezTo>
                    <a:cubicBezTo>
                      <a:pt x="4064" y="4962"/>
                      <a:pt x="4093" y="4961"/>
                      <a:pt x="4120" y="4961"/>
                    </a:cubicBezTo>
                    <a:cubicBezTo>
                      <a:pt x="4423" y="4961"/>
                      <a:pt x="4644" y="5142"/>
                      <a:pt x="4710" y="5476"/>
                    </a:cubicBezTo>
                    <a:cubicBezTo>
                      <a:pt x="4765" y="5951"/>
                      <a:pt x="5002" y="6389"/>
                      <a:pt x="5021" y="6900"/>
                    </a:cubicBezTo>
                    <a:cubicBezTo>
                      <a:pt x="5550" y="6845"/>
                      <a:pt x="5952" y="6572"/>
                      <a:pt x="6353" y="6261"/>
                    </a:cubicBezTo>
                    <a:cubicBezTo>
                      <a:pt x="6353" y="5750"/>
                      <a:pt x="6007" y="5403"/>
                      <a:pt x="5769" y="5038"/>
                    </a:cubicBezTo>
                    <a:cubicBezTo>
                      <a:pt x="5477" y="4564"/>
                      <a:pt x="5568" y="4253"/>
                      <a:pt x="6007" y="3943"/>
                    </a:cubicBezTo>
                    <a:cubicBezTo>
                      <a:pt x="5842" y="3450"/>
                      <a:pt x="5587" y="3012"/>
                      <a:pt x="5313" y="2574"/>
                    </a:cubicBezTo>
                    <a:cubicBezTo>
                      <a:pt x="4269" y="993"/>
                      <a:pt x="2486" y="0"/>
                      <a:pt x="817" y="0"/>
                    </a:cubicBezTo>
                    <a:close/>
                  </a:path>
                </a:pathLst>
              </a:custGeom>
              <a:solidFill>
                <a:srgbClr val="FFC1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2;p16">
                <a:extLst>
                  <a:ext uri="{FF2B5EF4-FFF2-40B4-BE49-F238E27FC236}">
                    <a16:creationId xmlns:a16="http://schemas.microsoft.com/office/drawing/2014/main" id="{C3D71374-03AF-52F8-8ABA-BB90678E5B49}"/>
                  </a:ext>
                </a:extLst>
              </p:cNvPr>
              <p:cNvSpPr/>
              <p:nvPr/>
            </p:nvSpPr>
            <p:spPr>
              <a:xfrm>
                <a:off x="4004863" y="3596900"/>
                <a:ext cx="228225" cy="122450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4898" extrusionOk="0">
                    <a:moveTo>
                      <a:pt x="356" y="0"/>
                    </a:moveTo>
                    <a:cubicBezTo>
                      <a:pt x="306" y="0"/>
                      <a:pt x="255" y="18"/>
                      <a:pt x="201" y="64"/>
                    </a:cubicBezTo>
                    <a:cubicBezTo>
                      <a:pt x="0" y="228"/>
                      <a:pt x="201" y="520"/>
                      <a:pt x="293" y="702"/>
                    </a:cubicBezTo>
                    <a:cubicBezTo>
                      <a:pt x="566" y="1214"/>
                      <a:pt x="840" y="1706"/>
                      <a:pt x="1224" y="2126"/>
                    </a:cubicBezTo>
                    <a:cubicBezTo>
                      <a:pt x="2282" y="3222"/>
                      <a:pt x="3578" y="3842"/>
                      <a:pt x="4966" y="4317"/>
                    </a:cubicBezTo>
                    <a:cubicBezTo>
                      <a:pt x="5856" y="4623"/>
                      <a:pt x="6757" y="4897"/>
                      <a:pt x="7701" y="4897"/>
                    </a:cubicBezTo>
                    <a:cubicBezTo>
                      <a:pt x="7996" y="4897"/>
                      <a:pt x="8295" y="4871"/>
                      <a:pt x="8599" y="4810"/>
                    </a:cubicBezTo>
                    <a:cubicBezTo>
                      <a:pt x="8982" y="4719"/>
                      <a:pt x="9128" y="4554"/>
                      <a:pt x="9110" y="4153"/>
                    </a:cubicBezTo>
                    <a:cubicBezTo>
                      <a:pt x="9128" y="3861"/>
                      <a:pt x="9018" y="3660"/>
                      <a:pt x="8745" y="3532"/>
                    </a:cubicBezTo>
                    <a:cubicBezTo>
                      <a:pt x="8343" y="3349"/>
                      <a:pt x="7978" y="3149"/>
                      <a:pt x="7576" y="3057"/>
                    </a:cubicBezTo>
                    <a:cubicBezTo>
                      <a:pt x="6700" y="2857"/>
                      <a:pt x="5842" y="2656"/>
                      <a:pt x="4966" y="2418"/>
                    </a:cubicBezTo>
                    <a:cubicBezTo>
                      <a:pt x="3451" y="2017"/>
                      <a:pt x="2045" y="1287"/>
                      <a:pt x="804" y="319"/>
                    </a:cubicBezTo>
                    <a:cubicBezTo>
                      <a:pt x="676" y="220"/>
                      <a:pt x="527" y="0"/>
                      <a:pt x="356" y="0"/>
                    </a:cubicBezTo>
                    <a:close/>
                  </a:path>
                </a:pathLst>
              </a:custGeom>
              <a:solidFill>
                <a:srgbClr val="D4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3;p16">
                <a:extLst>
                  <a:ext uri="{FF2B5EF4-FFF2-40B4-BE49-F238E27FC236}">
                    <a16:creationId xmlns:a16="http://schemas.microsoft.com/office/drawing/2014/main" id="{01ABC104-A1EA-A059-81ED-B50A1ADE4613}"/>
                  </a:ext>
                </a:extLst>
              </p:cNvPr>
              <p:cNvSpPr/>
              <p:nvPr/>
            </p:nvSpPr>
            <p:spPr>
              <a:xfrm>
                <a:off x="4092038" y="3905250"/>
                <a:ext cx="140575" cy="153950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6158" extrusionOk="0">
                    <a:moveTo>
                      <a:pt x="4869" y="0"/>
                    </a:moveTo>
                    <a:cubicBezTo>
                      <a:pt x="4593" y="0"/>
                      <a:pt x="4403" y="232"/>
                      <a:pt x="4254" y="545"/>
                    </a:cubicBezTo>
                    <a:cubicBezTo>
                      <a:pt x="3396" y="2188"/>
                      <a:pt x="2337" y="3666"/>
                      <a:pt x="931" y="4908"/>
                    </a:cubicBezTo>
                    <a:cubicBezTo>
                      <a:pt x="730" y="5090"/>
                      <a:pt x="548" y="5291"/>
                      <a:pt x="384" y="5510"/>
                    </a:cubicBezTo>
                    <a:cubicBezTo>
                      <a:pt x="256" y="5674"/>
                      <a:pt x="0" y="5839"/>
                      <a:pt x="146" y="6058"/>
                    </a:cubicBezTo>
                    <a:cubicBezTo>
                      <a:pt x="193" y="6136"/>
                      <a:pt x="268" y="6157"/>
                      <a:pt x="353" y="6157"/>
                    </a:cubicBezTo>
                    <a:cubicBezTo>
                      <a:pt x="452" y="6157"/>
                      <a:pt x="565" y="6129"/>
                      <a:pt x="669" y="6129"/>
                    </a:cubicBezTo>
                    <a:cubicBezTo>
                      <a:pt x="684" y="6129"/>
                      <a:pt x="698" y="6129"/>
                      <a:pt x="712" y="6131"/>
                    </a:cubicBezTo>
                    <a:cubicBezTo>
                      <a:pt x="913" y="6039"/>
                      <a:pt x="1150" y="5966"/>
                      <a:pt x="1351" y="5875"/>
                    </a:cubicBezTo>
                    <a:cubicBezTo>
                      <a:pt x="1515" y="5766"/>
                      <a:pt x="1643" y="5656"/>
                      <a:pt x="1844" y="5546"/>
                    </a:cubicBezTo>
                    <a:cubicBezTo>
                      <a:pt x="3487" y="4415"/>
                      <a:pt x="4546" y="2863"/>
                      <a:pt x="5404" y="1129"/>
                    </a:cubicBezTo>
                    <a:cubicBezTo>
                      <a:pt x="5623" y="727"/>
                      <a:pt x="5623" y="307"/>
                      <a:pt x="5185" y="88"/>
                    </a:cubicBezTo>
                    <a:cubicBezTo>
                      <a:pt x="5068" y="28"/>
                      <a:pt x="4963" y="0"/>
                      <a:pt x="4869" y="0"/>
                    </a:cubicBezTo>
                    <a:close/>
                  </a:path>
                </a:pathLst>
              </a:custGeom>
              <a:solidFill>
                <a:srgbClr val="D4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4;p16">
                <a:extLst>
                  <a:ext uri="{FF2B5EF4-FFF2-40B4-BE49-F238E27FC236}">
                    <a16:creationId xmlns:a16="http://schemas.microsoft.com/office/drawing/2014/main" id="{3D2C647D-DD9E-CA8C-5847-3453CB51595A}"/>
                  </a:ext>
                </a:extLst>
              </p:cNvPr>
              <p:cNvSpPr/>
              <p:nvPr/>
            </p:nvSpPr>
            <p:spPr>
              <a:xfrm>
                <a:off x="4187863" y="3470150"/>
                <a:ext cx="71225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284" extrusionOk="0">
                    <a:moveTo>
                      <a:pt x="579" y="1"/>
                    </a:moveTo>
                    <a:cubicBezTo>
                      <a:pt x="178" y="1"/>
                      <a:pt x="1" y="268"/>
                      <a:pt x="1" y="698"/>
                    </a:cubicBezTo>
                    <a:cubicBezTo>
                      <a:pt x="74" y="1099"/>
                      <a:pt x="165" y="1501"/>
                      <a:pt x="256" y="1902"/>
                    </a:cubicBezTo>
                    <a:cubicBezTo>
                      <a:pt x="318" y="2119"/>
                      <a:pt x="486" y="2284"/>
                      <a:pt x="680" y="2284"/>
                    </a:cubicBezTo>
                    <a:cubicBezTo>
                      <a:pt x="714" y="2284"/>
                      <a:pt x="750" y="2278"/>
                      <a:pt x="786" y="2267"/>
                    </a:cubicBezTo>
                    <a:cubicBezTo>
                      <a:pt x="1461" y="2085"/>
                      <a:pt x="2173" y="1921"/>
                      <a:pt x="2611" y="1282"/>
                    </a:cubicBezTo>
                    <a:cubicBezTo>
                      <a:pt x="2849" y="880"/>
                      <a:pt x="2739" y="332"/>
                      <a:pt x="2337" y="241"/>
                    </a:cubicBezTo>
                    <a:cubicBezTo>
                      <a:pt x="1790" y="132"/>
                      <a:pt x="1206" y="59"/>
                      <a:pt x="658" y="4"/>
                    </a:cubicBezTo>
                    <a:cubicBezTo>
                      <a:pt x="631" y="2"/>
                      <a:pt x="604" y="1"/>
                      <a:pt x="579" y="1"/>
                    </a:cubicBezTo>
                    <a:close/>
                  </a:path>
                </a:pathLst>
              </a:custGeom>
              <a:solidFill>
                <a:srgbClr val="FD9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5;p16">
                <a:extLst>
                  <a:ext uri="{FF2B5EF4-FFF2-40B4-BE49-F238E27FC236}">
                    <a16:creationId xmlns:a16="http://schemas.microsoft.com/office/drawing/2014/main" id="{09D11C08-4758-B3DB-A883-A4E571129B41}"/>
                  </a:ext>
                </a:extLst>
              </p:cNvPr>
              <p:cNvSpPr/>
              <p:nvPr/>
            </p:nvSpPr>
            <p:spPr>
              <a:xfrm>
                <a:off x="4265463" y="4348750"/>
                <a:ext cx="49750" cy="5800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320" extrusionOk="0">
                    <a:moveTo>
                      <a:pt x="530" y="1"/>
                    </a:moveTo>
                    <a:cubicBezTo>
                      <a:pt x="91" y="311"/>
                      <a:pt x="0" y="622"/>
                      <a:pt x="292" y="1096"/>
                    </a:cubicBezTo>
                    <a:cubicBezTo>
                      <a:pt x="530" y="1498"/>
                      <a:pt x="876" y="1808"/>
                      <a:pt x="876" y="2319"/>
                    </a:cubicBezTo>
                    <a:cubicBezTo>
                      <a:pt x="1351" y="1918"/>
                      <a:pt x="1807" y="1498"/>
                      <a:pt x="1990" y="895"/>
                    </a:cubicBezTo>
                    <a:cubicBezTo>
                      <a:pt x="1607" y="439"/>
                      <a:pt x="1187" y="1"/>
                      <a:pt x="530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6;p16">
                <a:extLst>
                  <a:ext uri="{FF2B5EF4-FFF2-40B4-BE49-F238E27FC236}">
                    <a16:creationId xmlns:a16="http://schemas.microsoft.com/office/drawing/2014/main" id="{97AD9FD7-E03F-4123-3981-0EEA0CCFA3AC}"/>
                  </a:ext>
                </a:extLst>
              </p:cNvPr>
              <p:cNvSpPr/>
              <p:nvPr/>
            </p:nvSpPr>
            <p:spPr>
              <a:xfrm>
                <a:off x="4365863" y="3394925"/>
                <a:ext cx="36975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973" extrusionOk="0">
                    <a:moveTo>
                      <a:pt x="800" y="0"/>
                    </a:moveTo>
                    <a:cubicBezTo>
                      <a:pt x="371" y="0"/>
                      <a:pt x="0" y="521"/>
                      <a:pt x="0" y="1060"/>
                    </a:cubicBezTo>
                    <a:cubicBezTo>
                      <a:pt x="0" y="1552"/>
                      <a:pt x="274" y="1954"/>
                      <a:pt x="657" y="1972"/>
                    </a:cubicBezTo>
                    <a:cubicBezTo>
                      <a:pt x="665" y="1973"/>
                      <a:pt x="673" y="1973"/>
                      <a:pt x="680" y="1973"/>
                    </a:cubicBezTo>
                    <a:cubicBezTo>
                      <a:pt x="1091" y="1973"/>
                      <a:pt x="1461" y="1487"/>
                      <a:pt x="1461" y="913"/>
                    </a:cubicBezTo>
                    <a:cubicBezTo>
                      <a:pt x="1479" y="402"/>
                      <a:pt x="1242" y="19"/>
                      <a:pt x="822" y="1"/>
                    </a:cubicBezTo>
                    <a:cubicBezTo>
                      <a:pt x="814" y="0"/>
                      <a:pt x="807" y="0"/>
                      <a:pt x="800" y="0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7;p16">
                <a:extLst>
                  <a:ext uri="{FF2B5EF4-FFF2-40B4-BE49-F238E27FC236}">
                    <a16:creationId xmlns:a16="http://schemas.microsoft.com/office/drawing/2014/main" id="{044FBE76-7FA0-40AE-C3D2-8DEB2346758F}"/>
                  </a:ext>
                </a:extLst>
              </p:cNvPr>
              <p:cNvSpPr/>
              <p:nvPr/>
            </p:nvSpPr>
            <p:spPr>
              <a:xfrm>
                <a:off x="3477738" y="4297475"/>
                <a:ext cx="51150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852" extrusionOk="0">
                    <a:moveTo>
                      <a:pt x="579" y="0"/>
                    </a:moveTo>
                    <a:cubicBezTo>
                      <a:pt x="464" y="0"/>
                      <a:pt x="354" y="38"/>
                      <a:pt x="256" y="135"/>
                    </a:cubicBezTo>
                    <a:cubicBezTo>
                      <a:pt x="1" y="372"/>
                      <a:pt x="37" y="646"/>
                      <a:pt x="220" y="865"/>
                    </a:cubicBezTo>
                    <a:cubicBezTo>
                      <a:pt x="549" y="1285"/>
                      <a:pt x="859" y="1723"/>
                      <a:pt x="1407" y="1851"/>
                    </a:cubicBezTo>
                    <a:cubicBezTo>
                      <a:pt x="1772" y="1577"/>
                      <a:pt x="1918" y="1176"/>
                      <a:pt x="2045" y="756"/>
                    </a:cubicBezTo>
                    <a:cubicBezTo>
                      <a:pt x="1680" y="537"/>
                      <a:pt x="1315" y="299"/>
                      <a:pt x="950" y="99"/>
                    </a:cubicBezTo>
                    <a:cubicBezTo>
                      <a:pt x="828" y="42"/>
                      <a:pt x="701" y="0"/>
                      <a:pt x="579" y="0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88;p16">
                <a:extLst>
                  <a:ext uri="{FF2B5EF4-FFF2-40B4-BE49-F238E27FC236}">
                    <a16:creationId xmlns:a16="http://schemas.microsoft.com/office/drawing/2014/main" id="{3ABE1534-B67B-C690-CC86-9BA397B43170}"/>
                  </a:ext>
                </a:extLst>
              </p:cNvPr>
              <p:cNvSpPr/>
              <p:nvPr/>
            </p:nvSpPr>
            <p:spPr>
              <a:xfrm>
                <a:off x="4001663" y="4404900"/>
                <a:ext cx="39275" cy="44750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90" extrusionOk="0">
                    <a:moveTo>
                      <a:pt x="499" y="1"/>
                    </a:moveTo>
                    <a:cubicBezTo>
                      <a:pt x="448" y="1"/>
                      <a:pt x="392" y="12"/>
                      <a:pt x="329" y="37"/>
                    </a:cubicBezTo>
                    <a:cubicBezTo>
                      <a:pt x="55" y="146"/>
                      <a:pt x="1" y="365"/>
                      <a:pt x="37" y="603"/>
                    </a:cubicBezTo>
                    <a:cubicBezTo>
                      <a:pt x="74" y="1004"/>
                      <a:pt x="128" y="1406"/>
                      <a:pt x="165" y="1789"/>
                    </a:cubicBezTo>
                    <a:cubicBezTo>
                      <a:pt x="676" y="1716"/>
                      <a:pt x="1169" y="1643"/>
                      <a:pt x="1571" y="1278"/>
                    </a:cubicBezTo>
                    <a:cubicBezTo>
                      <a:pt x="1388" y="895"/>
                      <a:pt x="1242" y="493"/>
                      <a:pt x="895" y="219"/>
                    </a:cubicBezTo>
                    <a:cubicBezTo>
                      <a:pt x="783" y="121"/>
                      <a:pt x="670" y="1"/>
                      <a:pt x="499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89;p16">
                <a:extLst>
                  <a:ext uri="{FF2B5EF4-FFF2-40B4-BE49-F238E27FC236}">
                    <a16:creationId xmlns:a16="http://schemas.microsoft.com/office/drawing/2014/main" id="{D0C7F3C8-CC21-9C0A-86C6-86B1B8798CE4}"/>
                  </a:ext>
                </a:extLst>
              </p:cNvPr>
              <p:cNvSpPr/>
              <p:nvPr/>
            </p:nvSpPr>
            <p:spPr>
              <a:xfrm>
                <a:off x="3408838" y="4324225"/>
                <a:ext cx="38825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749" extrusionOk="0">
                    <a:moveTo>
                      <a:pt x="805" y="1"/>
                    </a:moveTo>
                    <a:cubicBezTo>
                      <a:pt x="652" y="1"/>
                      <a:pt x="512" y="73"/>
                      <a:pt x="384" y="233"/>
                    </a:cubicBezTo>
                    <a:cubicBezTo>
                      <a:pt x="201" y="434"/>
                      <a:pt x="92" y="708"/>
                      <a:pt x="0" y="982"/>
                    </a:cubicBezTo>
                    <a:cubicBezTo>
                      <a:pt x="238" y="1475"/>
                      <a:pt x="676" y="1657"/>
                      <a:pt x="1187" y="1749"/>
                    </a:cubicBezTo>
                    <a:cubicBezTo>
                      <a:pt x="1278" y="1420"/>
                      <a:pt x="1333" y="1110"/>
                      <a:pt x="1424" y="799"/>
                    </a:cubicBezTo>
                    <a:cubicBezTo>
                      <a:pt x="1552" y="489"/>
                      <a:pt x="1461" y="252"/>
                      <a:pt x="1150" y="106"/>
                    </a:cubicBezTo>
                    <a:cubicBezTo>
                      <a:pt x="1029" y="37"/>
                      <a:pt x="914" y="1"/>
                      <a:pt x="805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90;p16">
                <a:extLst>
                  <a:ext uri="{FF2B5EF4-FFF2-40B4-BE49-F238E27FC236}">
                    <a16:creationId xmlns:a16="http://schemas.microsoft.com/office/drawing/2014/main" id="{E9F07E1C-C7E3-37A9-932B-7C77C8B18E3D}"/>
                  </a:ext>
                </a:extLst>
              </p:cNvPr>
              <p:cNvSpPr/>
              <p:nvPr/>
            </p:nvSpPr>
            <p:spPr>
              <a:xfrm>
                <a:off x="4036363" y="4371000"/>
                <a:ext cx="37900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1850" extrusionOk="0">
                    <a:moveTo>
                      <a:pt x="540" y="1"/>
                    </a:moveTo>
                    <a:cubicBezTo>
                      <a:pt x="441" y="1"/>
                      <a:pt x="341" y="35"/>
                      <a:pt x="237" y="115"/>
                    </a:cubicBezTo>
                    <a:cubicBezTo>
                      <a:pt x="0" y="334"/>
                      <a:pt x="37" y="571"/>
                      <a:pt x="201" y="809"/>
                    </a:cubicBezTo>
                    <a:cubicBezTo>
                      <a:pt x="456" y="1155"/>
                      <a:pt x="694" y="1521"/>
                      <a:pt x="949" y="1849"/>
                    </a:cubicBezTo>
                    <a:cubicBezTo>
                      <a:pt x="1314" y="1484"/>
                      <a:pt x="1515" y="1064"/>
                      <a:pt x="1497" y="553"/>
                    </a:cubicBezTo>
                    <a:cubicBezTo>
                      <a:pt x="1314" y="425"/>
                      <a:pt x="1114" y="279"/>
                      <a:pt x="931" y="151"/>
                    </a:cubicBezTo>
                    <a:cubicBezTo>
                      <a:pt x="797" y="59"/>
                      <a:pt x="669" y="1"/>
                      <a:pt x="540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91;p16">
                <a:extLst>
                  <a:ext uri="{FF2B5EF4-FFF2-40B4-BE49-F238E27FC236}">
                    <a16:creationId xmlns:a16="http://schemas.microsoft.com/office/drawing/2014/main" id="{EE613F2D-036A-C00A-BB6C-08E9C412747F}"/>
                  </a:ext>
                </a:extLst>
              </p:cNvPr>
              <p:cNvSpPr/>
              <p:nvPr/>
            </p:nvSpPr>
            <p:spPr>
              <a:xfrm>
                <a:off x="3941888" y="4400750"/>
                <a:ext cx="3060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846" extrusionOk="0">
                    <a:moveTo>
                      <a:pt x="634" y="1"/>
                    </a:moveTo>
                    <a:cubicBezTo>
                      <a:pt x="305" y="1"/>
                      <a:pt x="234" y="213"/>
                      <a:pt x="146" y="458"/>
                    </a:cubicBezTo>
                    <a:cubicBezTo>
                      <a:pt x="55" y="714"/>
                      <a:pt x="0" y="969"/>
                      <a:pt x="0" y="1207"/>
                    </a:cubicBezTo>
                    <a:cubicBezTo>
                      <a:pt x="311" y="1627"/>
                      <a:pt x="785" y="1718"/>
                      <a:pt x="1223" y="1846"/>
                    </a:cubicBezTo>
                    <a:cubicBezTo>
                      <a:pt x="1169" y="1426"/>
                      <a:pt x="1150" y="969"/>
                      <a:pt x="1077" y="513"/>
                    </a:cubicBezTo>
                    <a:cubicBezTo>
                      <a:pt x="1041" y="276"/>
                      <a:pt x="986" y="20"/>
                      <a:pt x="676" y="2"/>
                    </a:cubicBezTo>
                    <a:cubicBezTo>
                      <a:pt x="661" y="1"/>
                      <a:pt x="648" y="1"/>
                      <a:pt x="634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2;p16">
                <a:extLst>
                  <a:ext uri="{FF2B5EF4-FFF2-40B4-BE49-F238E27FC236}">
                    <a16:creationId xmlns:a16="http://schemas.microsoft.com/office/drawing/2014/main" id="{735A0459-CD2B-ABB2-EE8B-E8137C4A2B32}"/>
                  </a:ext>
                </a:extLst>
              </p:cNvPr>
              <p:cNvSpPr/>
              <p:nvPr/>
            </p:nvSpPr>
            <p:spPr>
              <a:xfrm>
                <a:off x="3452638" y="4335625"/>
                <a:ext cx="301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405" extrusionOk="0">
                    <a:moveTo>
                      <a:pt x="485" y="1"/>
                    </a:moveTo>
                    <a:cubicBezTo>
                      <a:pt x="453" y="1"/>
                      <a:pt x="419" y="5"/>
                      <a:pt x="384" y="15"/>
                    </a:cubicBezTo>
                    <a:cubicBezTo>
                      <a:pt x="165" y="51"/>
                      <a:pt x="19" y="197"/>
                      <a:pt x="19" y="416"/>
                    </a:cubicBezTo>
                    <a:cubicBezTo>
                      <a:pt x="1" y="745"/>
                      <a:pt x="19" y="1073"/>
                      <a:pt x="19" y="1402"/>
                    </a:cubicBezTo>
                    <a:cubicBezTo>
                      <a:pt x="118" y="1402"/>
                      <a:pt x="216" y="1404"/>
                      <a:pt x="312" y="1404"/>
                    </a:cubicBezTo>
                    <a:cubicBezTo>
                      <a:pt x="626" y="1404"/>
                      <a:pt x="927" y="1383"/>
                      <a:pt x="1206" y="1201"/>
                    </a:cubicBezTo>
                    <a:cubicBezTo>
                      <a:pt x="1078" y="873"/>
                      <a:pt x="932" y="562"/>
                      <a:pt x="822" y="252"/>
                    </a:cubicBezTo>
                    <a:cubicBezTo>
                      <a:pt x="747" y="101"/>
                      <a:pt x="635" y="1"/>
                      <a:pt x="485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3;p16">
                <a:extLst>
                  <a:ext uri="{FF2B5EF4-FFF2-40B4-BE49-F238E27FC236}">
                    <a16:creationId xmlns:a16="http://schemas.microsoft.com/office/drawing/2014/main" id="{044242F6-3B6A-D0EC-DBE3-049E2F174B5D}"/>
                  </a:ext>
                </a:extLst>
              </p:cNvPr>
              <p:cNvSpPr/>
              <p:nvPr/>
            </p:nvSpPr>
            <p:spPr>
              <a:xfrm>
                <a:off x="4215263" y="4374525"/>
                <a:ext cx="38800" cy="5395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158" extrusionOk="0">
                    <a:moveTo>
                      <a:pt x="684" y="1"/>
                    </a:moveTo>
                    <a:cubicBezTo>
                      <a:pt x="646" y="1"/>
                      <a:pt x="607" y="4"/>
                      <a:pt x="566" y="10"/>
                    </a:cubicBezTo>
                    <a:cubicBezTo>
                      <a:pt x="237" y="47"/>
                      <a:pt x="0" y="248"/>
                      <a:pt x="0" y="613"/>
                    </a:cubicBezTo>
                    <a:lnTo>
                      <a:pt x="0" y="2018"/>
                    </a:lnTo>
                    <a:cubicBezTo>
                      <a:pt x="223" y="2115"/>
                      <a:pt x="443" y="2157"/>
                      <a:pt x="657" y="2157"/>
                    </a:cubicBezTo>
                    <a:cubicBezTo>
                      <a:pt x="970" y="2157"/>
                      <a:pt x="1270" y="2068"/>
                      <a:pt x="1552" y="1927"/>
                    </a:cubicBezTo>
                    <a:cubicBezTo>
                      <a:pt x="1533" y="1416"/>
                      <a:pt x="1314" y="978"/>
                      <a:pt x="1223" y="503"/>
                    </a:cubicBezTo>
                    <a:cubicBezTo>
                      <a:pt x="1175" y="181"/>
                      <a:pt x="970" y="1"/>
                      <a:pt x="684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4;p16">
                <a:extLst>
                  <a:ext uri="{FF2B5EF4-FFF2-40B4-BE49-F238E27FC236}">
                    <a16:creationId xmlns:a16="http://schemas.microsoft.com/office/drawing/2014/main" id="{A3393257-1C58-F779-0914-48E36E92E495}"/>
                  </a:ext>
                </a:extLst>
              </p:cNvPr>
              <p:cNvSpPr/>
              <p:nvPr/>
            </p:nvSpPr>
            <p:spPr>
              <a:xfrm>
                <a:off x="3608263" y="4338950"/>
                <a:ext cx="44750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799" extrusionOk="0">
                    <a:moveTo>
                      <a:pt x="991" y="1"/>
                    </a:moveTo>
                    <a:cubicBezTo>
                      <a:pt x="850" y="1"/>
                      <a:pt x="707" y="49"/>
                      <a:pt x="567" y="156"/>
                    </a:cubicBezTo>
                    <a:cubicBezTo>
                      <a:pt x="348" y="302"/>
                      <a:pt x="183" y="539"/>
                      <a:pt x="1" y="740"/>
                    </a:cubicBezTo>
                    <a:cubicBezTo>
                      <a:pt x="238" y="1251"/>
                      <a:pt x="549" y="1652"/>
                      <a:pt x="1096" y="1798"/>
                    </a:cubicBezTo>
                    <a:cubicBezTo>
                      <a:pt x="1260" y="1543"/>
                      <a:pt x="1425" y="1269"/>
                      <a:pt x="1571" y="1014"/>
                    </a:cubicBezTo>
                    <a:cubicBezTo>
                      <a:pt x="1790" y="721"/>
                      <a:pt x="1753" y="429"/>
                      <a:pt x="1480" y="192"/>
                    </a:cubicBezTo>
                    <a:cubicBezTo>
                      <a:pt x="1329" y="72"/>
                      <a:pt x="1162" y="1"/>
                      <a:pt x="991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5;p16">
                <a:extLst>
                  <a:ext uri="{FF2B5EF4-FFF2-40B4-BE49-F238E27FC236}">
                    <a16:creationId xmlns:a16="http://schemas.microsoft.com/office/drawing/2014/main" id="{AE8A384B-B08D-2A12-F3FE-C59A0D2BB804}"/>
                  </a:ext>
                </a:extLst>
              </p:cNvPr>
              <p:cNvSpPr/>
              <p:nvPr/>
            </p:nvSpPr>
            <p:spPr>
              <a:xfrm>
                <a:off x="3658463" y="4362450"/>
                <a:ext cx="34725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546" extrusionOk="0">
                    <a:moveTo>
                      <a:pt x="658" y="0"/>
                    </a:moveTo>
                    <a:cubicBezTo>
                      <a:pt x="384" y="0"/>
                      <a:pt x="202" y="165"/>
                      <a:pt x="165" y="420"/>
                    </a:cubicBezTo>
                    <a:cubicBezTo>
                      <a:pt x="92" y="731"/>
                      <a:pt x="56" y="1059"/>
                      <a:pt x="1" y="1370"/>
                    </a:cubicBezTo>
                    <a:cubicBezTo>
                      <a:pt x="226" y="1501"/>
                      <a:pt x="460" y="1545"/>
                      <a:pt x="700" y="1545"/>
                    </a:cubicBezTo>
                    <a:cubicBezTo>
                      <a:pt x="926" y="1545"/>
                      <a:pt x="1157" y="1505"/>
                      <a:pt x="1388" y="1461"/>
                    </a:cubicBezTo>
                    <a:cubicBezTo>
                      <a:pt x="1352" y="1096"/>
                      <a:pt x="1297" y="767"/>
                      <a:pt x="1242" y="402"/>
                    </a:cubicBezTo>
                    <a:cubicBezTo>
                      <a:pt x="1169" y="92"/>
                      <a:pt x="968" y="0"/>
                      <a:pt x="658" y="0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96;p16">
                <a:extLst>
                  <a:ext uri="{FF2B5EF4-FFF2-40B4-BE49-F238E27FC236}">
                    <a16:creationId xmlns:a16="http://schemas.microsoft.com/office/drawing/2014/main" id="{93BE4DCE-F1CD-CD4D-0E82-A217DDB8B5A9}"/>
                  </a:ext>
                </a:extLst>
              </p:cNvPr>
              <p:cNvSpPr/>
              <p:nvPr/>
            </p:nvSpPr>
            <p:spPr>
              <a:xfrm>
                <a:off x="3711413" y="4339925"/>
                <a:ext cx="41550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87" extrusionOk="0">
                    <a:moveTo>
                      <a:pt x="557" y="1"/>
                    </a:moveTo>
                    <a:cubicBezTo>
                      <a:pt x="424" y="1"/>
                      <a:pt x="295" y="49"/>
                      <a:pt x="183" y="171"/>
                    </a:cubicBezTo>
                    <a:cubicBezTo>
                      <a:pt x="1" y="409"/>
                      <a:pt x="92" y="628"/>
                      <a:pt x="238" y="865"/>
                    </a:cubicBezTo>
                    <a:cubicBezTo>
                      <a:pt x="420" y="1139"/>
                      <a:pt x="566" y="1413"/>
                      <a:pt x="749" y="1686"/>
                    </a:cubicBezTo>
                    <a:cubicBezTo>
                      <a:pt x="1260" y="1449"/>
                      <a:pt x="1461" y="956"/>
                      <a:pt x="1662" y="500"/>
                    </a:cubicBezTo>
                    <a:cubicBezTo>
                      <a:pt x="1406" y="354"/>
                      <a:pt x="1151" y="208"/>
                      <a:pt x="877" y="80"/>
                    </a:cubicBezTo>
                    <a:cubicBezTo>
                      <a:pt x="772" y="31"/>
                      <a:pt x="663" y="1"/>
                      <a:pt x="557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97;p16">
                <a:extLst>
                  <a:ext uri="{FF2B5EF4-FFF2-40B4-BE49-F238E27FC236}">
                    <a16:creationId xmlns:a16="http://schemas.microsoft.com/office/drawing/2014/main" id="{0FDC7899-E2A4-E29F-AC28-F45EA3C8B10F}"/>
                  </a:ext>
                </a:extLst>
              </p:cNvPr>
              <p:cNvSpPr/>
              <p:nvPr/>
            </p:nvSpPr>
            <p:spPr>
              <a:xfrm>
                <a:off x="4158663" y="4367675"/>
                <a:ext cx="383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64" extrusionOk="0">
                    <a:moveTo>
                      <a:pt x="807" y="1"/>
                    </a:moveTo>
                    <a:cubicBezTo>
                      <a:pt x="430" y="1"/>
                      <a:pt x="215" y="398"/>
                      <a:pt x="0" y="704"/>
                    </a:cubicBezTo>
                    <a:lnTo>
                      <a:pt x="0" y="759"/>
                    </a:lnTo>
                    <a:cubicBezTo>
                      <a:pt x="165" y="1252"/>
                      <a:pt x="530" y="1562"/>
                      <a:pt x="968" y="1763"/>
                    </a:cubicBezTo>
                    <a:cubicBezTo>
                      <a:pt x="1041" y="1526"/>
                      <a:pt x="1151" y="1325"/>
                      <a:pt x="1169" y="1106"/>
                    </a:cubicBezTo>
                    <a:cubicBezTo>
                      <a:pt x="1224" y="741"/>
                      <a:pt x="1534" y="248"/>
                      <a:pt x="1041" y="47"/>
                    </a:cubicBezTo>
                    <a:cubicBezTo>
                      <a:pt x="956" y="15"/>
                      <a:pt x="879" y="1"/>
                      <a:pt x="807" y="1"/>
                    </a:cubicBezTo>
                    <a:close/>
                  </a:path>
                </a:pathLst>
              </a:custGeom>
              <a:solidFill>
                <a:srgbClr val="8E7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98;p16">
                <a:extLst>
                  <a:ext uri="{FF2B5EF4-FFF2-40B4-BE49-F238E27FC236}">
                    <a16:creationId xmlns:a16="http://schemas.microsoft.com/office/drawing/2014/main" id="{74A689B8-631D-F0F6-04DC-1D70D6B80E9B}"/>
                  </a:ext>
                </a:extLst>
              </p:cNvPr>
              <p:cNvSpPr/>
              <p:nvPr/>
            </p:nvSpPr>
            <p:spPr>
              <a:xfrm>
                <a:off x="4040913" y="3346500"/>
                <a:ext cx="36500" cy="498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993" extrusionOk="0">
                    <a:moveTo>
                      <a:pt x="802" y="0"/>
                    </a:moveTo>
                    <a:cubicBezTo>
                      <a:pt x="784" y="0"/>
                      <a:pt x="767" y="1"/>
                      <a:pt x="749" y="3"/>
                    </a:cubicBezTo>
                    <a:cubicBezTo>
                      <a:pt x="384" y="3"/>
                      <a:pt x="1" y="532"/>
                      <a:pt x="1" y="1061"/>
                    </a:cubicBezTo>
                    <a:cubicBezTo>
                      <a:pt x="1" y="1554"/>
                      <a:pt x="274" y="1974"/>
                      <a:pt x="640" y="1993"/>
                    </a:cubicBezTo>
                    <a:cubicBezTo>
                      <a:pt x="646" y="1993"/>
                      <a:pt x="652" y="1993"/>
                      <a:pt x="659" y="1993"/>
                    </a:cubicBezTo>
                    <a:cubicBezTo>
                      <a:pt x="1036" y="1993"/>
                      <a:pt x="1425" y="1472"/>
                      <a:pt x="1425" y="915"/>
                    </a:cubicBezTo>
                    <a:cubicBezTo>
                      <a:pt x="1459" y="374"/>
                      <a:pt x="1177" y="0"/>
                      <a:pt x="802" y="0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02E6164E-3FCC-3679-A20B-00D6D77E1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79" t="15321" r="36504" b="20047"/>
          <a:stretch/>
        </p:blipFill>
        <p:spPr>
          <a:xfrm>
            <a:off x="4266408" y="1120135"/>
            <a:ext cx="4080570" cy="34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6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1"/>
          <p:cNvSpPr txBox="1">
            <a:spLocks noGrp="1"/>
          </p:cNvSpPr>
          <p:nvPr>
            <p:ph type="title"/>
          </p:nvPr>
        </p:nvSpPr>
        <p:spPr>
          <a:xfrm>
            <a:off x="475580" y="220001"/>
            <a:ext cx="8134500" cy="700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MENAMBAHKAN PERLENGKAPAN DAN INTERAKSI</a:t>
            </a:r>
            <a:endParaRPr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BECD34E-7259-3BD5-1D3D-5F902330C2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87" t="15320" r="38780" b="18219"/>
          <a:stretch/>
        </p:blipFill>
        <p:spPr>
          <a:xfrm>
            <a:off x="1553906" y="920291"/>
            <a:ext cx="6036188" cy="3967115"/>
          </a:xfrm>
          <a:prstGeom prst="rect">
            <a:avLst/>
          </a:prstGeom>
        </p:spPr>
      </p:pic>
      <p:grpSp>
        <p:nvGrpSpPr>
          <p:cNvPr id="38" name="Google Shape;574;p20">
            <a:extLst>
              <a:ext uri="{FF2B5EF4-FFF2-40B4-BE49-F238E27FC236}">
                <a16:creationId xmlns:a16="http://schemas.microsoft.com/office/drawing/2014/main" id="{769B567B-DF29-63B4-ED2E-65350B8E34A5}"/>
              </a:ext>
            </a:extLst>
          </p:cNvPr>
          <p:cNvGrpSpPr/>
          <p:nvPr/>
        </p:nvGrpSpPr>
        <p:grpSpPr>
          <a:xfrm>
            <a:off x="7834475" y="920291"/>
            <a:ext cx="915515" cy="948596"/>
            <a:chOff x="1341175" y="1085275"/>
            <a:chExt cx="220950" cy="239675"/>
          </a:xfrm>
        </p:grpSpPr>
        <p:sp>
          <p:nvSpPr>
            <p:cNvPr id="39" name="Google Shape;575;p20">
              <a:extLst>
                <a:ext uri="{FF2B5EF4-FFF2-40B4-BE49-F238E27FC236}">
                  <a16:creationId xmlns:a16="http://schemas.microsoft.com/office/drawing/2014/main" id="{E67EDF24-0C73-3406-1889-7C2A89F3F17D}"/>
                </a:ext>
              </a:extLst>
            </p:cNvPr>
            <p:cNvSpPr/>
            <p:nvPr/>
          </p:nvSpPr>
          <p:spPr>
            <a:xfrm>
              <a:off x="1498075" y="1087125"/>
              <a:ext cx="61975" cy="105725"/>
            </a:xfrm>
            <a:custGeom>
              <a:avLst/>
              <a:gdLst/>
              <a:ahLst/>
              <a:cxnLst/>
              <a:rect l="l" t="t" r="r" b="b"/>
              <a:pathLst>
                <a:path w="2479" h="4229" extrusionOk="0">
                  <a:moveTo>
                    <a:pt x="1604" y="1"/>
                  </a:moveTo>
                  <a:cubicBezTo>
                    <a:pt x="1591" y="1"/>
                    <a:pt x="1579" y="1"/>
                    <a:pt x="1566" y="2"/>
                  </a:cubicBezTo>
                  <a:cubicBezTo>
                    <a:pt x="935" y="586"/>
                    <a:pt x="447" y="1339"/>
                    <a:pt x="160" y="2161"/>
                  </a:cubicBezTo>
                  <a:cubicBezTo>
                    <a:pt x="65" y="2416"/>
                    <a:pt x="1" y="2729"/>
                    <a:pt x="144" y="2963"/>
                  </a:cubicBezTo>
                  <a:cubicBezTo>
                    <a:pt x="303" y="3212"/>
                    <a:pt x="638" y="3276"/>
                    <a:pt x="871" y="3451"/>
                  </a:cubicBezTo>
                  <a:cubicBezTo>
                    <a:pt x="1136" y="3652"/>
                    <a:pt x="1280" y="3997"/>
                    <a:pt x="1577" y="4151"/>
                  </a:cubicBezTo>
                  <a:cubicBezTo>
                    <a:pt x="1691" y="4207"/>
                    <a:pt x="1814" y="4228"/>
                    <a:pt x="1940" y="4228"/>
                  </a:cubicBezTo>
                  <a:cubicBezTo>
                    <a:pt x="2066" y="4228"/>
                    <a:pt x="2195" y="4207"/>
                    <a:pt x="2320" y="4178"/>
                  </a:cubicBezTo>
                  <a:cubicBezTo>
                    <a:pt x="2442" y="3875"/>
                    <a:pt x="2479" y="3557"/>
                    <a:pt x="2447" y="3239"/>
                  </a:cubicBezTo>
                  <a:cubicBezTo>
                    <a:pt x="2399" y="2841"/>
                    <a:pt x="2277" y="2453"/>
                    <a:pt x="2224" y="2055"/>
                  </a:cubicBezTo>
                  <a:cubicBezTo>
                    <a:pt x="2155" y="1557"/>
                    <a:pt x="2198" y="1042"/>
                    <a:pt x="2102" y="554"/>
                  </a:cubicBezTo>
                  <a:cubicBezTo>
                    <a:pt x="2065" y="347"/>
                    <a:pt x="1985" y="129"/>
                    <a:pt x="1800" y="44"/>
                  </a:cubicBezTo>
                  <a:cubicBezTo>
                    <a:pt x="1737" y="13"/>
                    <a:pt x="1671" y="1"/>
                    <a:pt x="1604" y="1"/>
                  </a:cubicBezTo>
                  <a:close/>
                </a:path>
              </a:pathLst>
            </a:custGeom>
            <a:solidFill>
              <a:srgbClr val="FFB0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6;p20">
              <a:extLst>
                <a:ext uri="{FF2B5EF4-FFF2-40B4-BE49-F238E27FC236}">
                  <a16:creationId xmlns:a16="http://schemas.microsoft.com/office/drawing/2014/main" id="{A9294827-ED7A-141A-5D6F-E6DF783E733F}"/>
                </a:ext>
              </a:extLst>
            </p:cNvPr>
            <p:cNvSpPr/>
            <p:nvPr/>
          </p:nvSpPr>
          <p:spPr>
            <a:xfrm>
              <a:off x="1496775" y="1085825"/>
              <a:ext cx="64475" cy="108275"/>
            </a:xfrm>
            <a:custGeom>
              <a:avLst/>
              <a:gdLst/>
              <a:ahLst/>
              <a:cxnLst/>
              <a:rect l="l" t="t" r="r" b="b"/>
              <a:pathLst>
                <a:path w="2579" h="4331" extrusionOk="0">
                  <a:moveTo>
                    <a:pt x="1745" y="137"/>
                  </a:moveTo>
                  <a:cubicBezTo>
                    <a:pt x="2143" y="137"/>
                    <a:pt x="2172" y="1074"/>
                    <a:pt x="2181" y="1349"/>
                  </a:cubicBezTo>
                  <a:cubicBezTo>
                    <a:pt x="2202" y="1725"/>
                    <a:pt x="2223" y="2097"/>
                    <a:pt x="2292" y="2468"/>
                  </a:cubicBezTo>
                  <a:cubicBezTo>
                    <a:pt x="2388" y="2935"/>
                    <a:pt x="2525" y="3397"/>
                    <a:pt x="2435" y="3869"/>
                  </a:cubicBezTo>
                  <a:cubicBezTo>
                    <a:pt x="2381" y="4125"/>
                    <a:pt x="2258" y="4226"/>
                    <a:pt x="2002" y="4226"/>
                  </a:cubicBezTo>
                  <a:cubicBezTo>
                    <a:pt x="1983" y="4226"/>
                    <a:pt x="1963" y="4225"/>
                    <a:pt x="1942" y="4224"/>
                  </a:cubicBezTo>
                  <a:cubicBezTo>
                    <a:pt x="1703" y="4214"/>
                    <a:pt x="1517" y="4081"/>
                    <a:pt x="1358" y="3901"/>
                  </a:cubicBezTo>
                  <a:cubicBezTo>
                    <a:pt x="1167" y="3683"/>
                    <a:pt x="1013" y="3482"/>
                    <a:pt x="753" y="3344"/>
                  </a:cubicBezTo>
                  <a:cubicBezTo>
                    <a:pt x="599" y="3264"/>
                    <a:pt x="440" y="3206"/>
                    <a:pt x="318" y="3073"/>
                  </a:cubicBezTo>
                  <a:cubicBezTo>
                    <a:pt x="91" y="2825"/>
                    <a:pt x="155" y="2537"/>
                    <a:pt x="242" y="2248"/>
                  </a:cubicBezTo>
                  <a:lnTo>
                    <a:pt x="242" y="2248"/>
                  </a:lnTo>
                  <a:cubicBezTo>
                    <a:pt x="250" y="2242"/>
                    <a:pt x="256" y="2235"/>
                    <a:pt x="260" y="2224"/>
                  </a:cubicBezTo>
                  <a:cubicBezTo>
                    <a:pt x="393" y="1853"/>
                    <a:pt x="562" y="1492"/>
                    <a:pt x="769" y="1163"/>
                  </a:cubicBezTo>
                  <a:cubicBezTo>
                    <a:pt x="955" y="866"/>
                    <a:pt x="1199" y="441"/>
                    <a:pt x="1496" y="234"/>
                  </a:cubicBezTo>
                  <a:cubicBezTo>
                    <a:pt x="1592" y="166"/>
                    <a:pt x="1674" y="137"/>
                    <a:pt x="1745" y="137"/>
                  </a:cubicBezTo>
                  <a:close/>
                  <a:moveTo>
                    <a:pt x="1682" y="0"/>
                  </a:moveTo>
                  <a:cubicBezTo>
                    <a:pt x="1529" y="0"/>
                    <a:pt x="1465" y="123"/>
                    <a:pt x="1348" y="245"/>
                  </a:cubicBezTo>
                  <a:cubicBezTo>
                    <a:pt x="1194" y="404"/>
                    <a:pt x="1056" y="579"/>
                    <a:pt x="923" y="760"/>
                  </a:cubicBezTo>
                  <a:cubicBezTo>
                    <a:pt x="599" y="1189"/>
                    <a:pt x="350" y="1683"/>
                    <a:pt x="164" y="2198"/>
                  </a:cubicBezTo>
                  <a:cubicBezTo>
                    <a:pt x="164" y="2198"/>
                    <a:pt x="164" y="2198"/>
                    <a:pt x="164" y="2198"/>
                  </a:cubicBezTo>
                  <a:lnTo>
                    <a:pt x="164" y="2198"/>
                  </a:lnTo>
                  <a:cubicBezTo>
                    <a:pt x="164" y="2198"/>
                    <a:pt x="164" y="2199"/>
                    <a:pt x="164" y="2200"/>
                  </a:cubicBezTo>
                  <a:lnTo>
                    <a:pt x="164" y="2200"/>
                  </a:lnTo>
                  <a:cubicBezTo>
                    <a:pt x="37" y="2576"/>
                    <a:pt x="1" y="2978"/>
                    <a:pt x="355" y="3237"/>
                  </a:cubicBezTo>
                  <a:cubicBezTo>
                    <a:pt x="552" y="3381"/>
                    <a:pt x="780" y="3439"/>
                    <a:pt x="960" y="3598"/>
                  </a:cubicBezTo>
                  <a:cubicBezTo>
                    <a:pt x="1146" y="3757"/>
                    <a:pt x="1257" y="3980"/>
                    <a:pt x="1454" y="4134"/>
                  </a:cubicBezTo>
                  <a:cubicBezTo>
                    <a:pt x="1597" y="4256"/>
                    <a:pt x="1756" y="4315"/>
                    <a:pt x="1942" y="4325"/>
                  </a:cubicBezTo>
                  <a:cubicBezTo>
                    <a:pt x="1972" y="4328"/>
                    <a:pt x="2016" y="4330"/>
                    <a:pt x="2064" y="4330"/>
                  </a:cubicBezTo>
                  <a:cubicBezTo>
                    <a:pt x="2192" y="4330"/>
                    <a:pt x="2356" y="4315"/>
                    <a:pt x="2414" y="4261"/>
                  </a:cubicBezTo>
                  <a:cubicBezTo>
                    <a:pt x="2531" y="4155"/>
                    <a:pt x="2552" y="3805"/>
                    <a:pt x="2557" y="3651"/>
                  </a:cubicBezTo>
                  <a:cubicBezTo>
                    <a:pt x="2579" y="3386"/>
                    <a:pt x="2531" y="3121"/>
                    <a:pt x="2478" y="2861"/>
                  </a:cubicBezTo>
                  <a:cubicBezTo>
                    <a:pt x="2414" y="2521"/>
                    <a:pt x="2334" y="2198"/>
                    <a:pt x="2303" y="1853"/>
                  </a:cubicBezTo>
                  <a:cubicBezTo>
                    <a:pt x="2276" y="1518"/>
                    <a:pt x="2281" y="1184"/>
                    <a:pt x="2239" y="850"/>
                  </a:cubicBezTo>
                  <a:cubicBezTo>
                    <a:pt x="2202" y="526"/>
                    <a:pt x="2128" y="81"/>
                    <a:pt x="1746" y="6"/>
                  </a:cubicBezTo>
                  <a:cubicBezTo>
                    <a:pt x="1723" y="2"/>
                    <a:pt x="1702" y="0"/>
                    <a:pt x="1682" y="0"/>
                  </a:cubicBezTo>
                  <a:close/>
                </a:path>
              </a:pathLst>
            </a:custGeom>
            <a:solidFill>
              <a:srgbClr val="FFB0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77;p20">
              <a:extLst>
                <a:ext uri="{FF2B5EF4-FFF2-40B4-BE49-F238E27FC236}">
                  <a16:creationId xmlns:a16="http://schemas.microsoft.com/office/drawing/2014/main" id="{4C0FA5F1-0888-3666-D33A-1AA75BE82F0F}"/>
                </a:ext>
              </a:extLst>
            </p:cNvPr>
            <p:cNvSpPr/>
            <p:nvPr/>
          </p:nvSpPr>
          <p:spPr>
            <a:xfrm>
              <a:off x="1343150" y="1086675"/>
              <a:ext cx="62250" cy="105925"/>
            </a:xfrm>
            <a:custGeom>
              <a:avLst/>
              <a:gdLst/>
              <a:ahLst/>
              <a:cxnLst/>
              <a:rect l="l" t="t" r="r" b="b"/>
              <a:pathLst>
                <a:path w="2490" h="4237" extrusionOk="0">
                  <a:moveTo>
                    <a:pt x="874" y="1"/>
                  </a:moveTo>
                  <a:cubicBezTo>
                    <a:pt x="812" y="1"/>
                    <a:pt x="749" y="16"/>
                    <a:pt x="691" y="41"/>
                  </a:cubicBezTo>
                  <a:cubicBezTo>
                    <a:pt x="505" y="126"/>
                    <a:pt x="425" y="354"/>
                    <a:pt x="388" y="551"/>
                  </a:cubicBezTo>
                  <a:cubicBezTo>
                    <a:pt x="287" y="1044"/>
                    <a:pt x="335" y="1553"/>
                    <a:pt x="266" y="2052"/>
                  </a:cubicBezTo>
                  <a:cubicBezTo>
                    <a:pt x="213" y="2450"/>
                    <a:pt x="91" y="2843"/>
                    <a:pt x="43" y="3241"/>
                  </a:cubicBezTo>
                  <a:cubicBezTo>
                    <a:pt x="1" y="3559"/>
                    <a:pt x="49" y="3883"/>
                    <a:pt x="171" y="4174"/>
                  </a:cubicBezTo>
                  <a:cubicBezTo>
                    <a:pt x="301" y="4210"/>
                    <a:pt x="433" y="4236"/>
                    <a:pt x="564" y="4236"/>
                  </a:cubicBezTo>
                  <a:cubicBezTo>
                    <a:pt x="684" y="4236"/>
                    <a:pt x="802" y="4214"/>
                    <a:pt x="913" y="4158"/>
                  </a:cubicBezTo>
                  <a:cubicBezTo>
                    <a:pt x="1211" y="4010"/>
                    <a:pt x="1354" y="3665"/>
                    <a:pt x="1619" y="3463"/>
                  </a:cubicBezTo>
                  <a:cubicBezTo>
                    <a:pt x="1858" y="3283"/>
                    <a:pt x="2192" y="3225"/>
                    <a:pt x="2346" y="2975"/>
                  </a:cubicBezTo>
                  <a:cubicBezTo>
                    <a:pt x="2489" y="2742"/>
                    <a:pt x="2426" y="2429"/>
                    <a:pt x="2330" y="2169"/>
                  </a:cubicBezTo>
                  <a:cubicBezTo>
                    <a:pt x="2044" y="1346"/>
                    <a:pt x="1555" y="604"/>
                    <a:pt x="924" y="4"/>
                  </a:cubicBezTo>
                  <a:cubicBezTo>
                    <a:pt x="907" y="2"/>
                    <a:pt x="891" y="1"/>
                    <a:pt x="874" y="1"/>
                  </a:cubicBezTo>
                  <a:close/>
                </a:path>
              </a:pathLst>
            </a:custGeom>
            <a:solidFill>
              <a:srgbClr val="FFB0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78;p20">
              <a:extLst>
                <a:ext uri="{FF2B5EF4-FFF2-40B4-BE49-F238E27FC236}">
                  <a16:creationId xmlns:a16="http://schemas.microsoft.com/office/drawing/2014/main" id="{8D892C68-3C8F-3244-2904-A711D2C03422}"/>
                </a:ext>
              </a:extLst>
            </p:cNvPr>
            <p:cNvSpPr/>
            <p:nvPr/>
          </p:nvSpPr>
          <p:spPr>
            <a:xfrm>
              <a:off x="1341175" y="1085275"/>
              <a:ext cx="65275" cy="108550"/>
            </a:xfrm>
            <a:custGeom>
              <a:avLst/>
              <a:gdLst/>
              <a:ahLst/>
              <a:cxnLst/>
              <a:rect l="l" t="t" r="r" b="b"/>
              <a:pathLst>
                <a:path w="2611" h="4342" extrusionOk="0">
                  <a:moveTo>
                    <a:pt x="911" y="150"/>
                  </a:moveTo>
                  <a:cubicBezTo>
                    <a:pt x="1108" y="150"/>
                    <a:pt x="1273" y="401"/>
                    <a:pt x="1396" y="543"/>
                  </a:cubicBezTo>
                  <a:cubicBezTo>
                    <a:pt x="1645" y="840"/>
                    <a:pt x="1873" y="1174"/>
                    <a:pt x="2059" y="1519"/>
                  </a:cubicBezTo>
                  <a:cubicBezTo>
                    <a:pt x="2229" y="1843"/>
                    <a:pt x="2494" y="2315"/>
                    <a:pt x="2478" y="2697"/>
                  </a:cubicBezTo>
                  <a:cubicBezTo>
                    <a:pt x="2441" y="3201"/>
                    <a:pt x="2011" y="3244"/>
                    <a:pt x="1688" y="3488"/>
                  </a:cubicBezTo>
                  <a:cubicBezTo>
                    <a:pt x="1426" y="3681"/>
                    <a:pt x="1278" y="3993"/>
                    <a:pt x="995" y="4169"/>
                  </a:cubicBezTo>
                  <a:lnTo>
                    <a:pt x="995" y="4169"/>
                  </a:lnTo>
                  <a:cubicBezTo>
                    <a:pt x="992" y="4170"/>
                    <a:pt x="990" y="4171"/>
                    <a:pt x="987" y="4172"/>
                  </a:cubicBezTo>
                  <a:cubicBezTo>
                    <a:pt x="886" y="4214"/>
                    <a:pt x="728" y="4258"/>
                    <a:pt x="581" y="4258"/>
                  </a:cubicBezTo>
                  <a:cubicBezTo>
                    <a:pt x="451" y="4258"/>
                    <a:pt x="330" y="4224"/>
                    <a:pt x="266" y="4124"/>
                  </a:cubicBezTo>
                  <a:cubicBezTo>
                    <a:pt x="154" y="3949"/>
                    <a:pt x="165" y="3626"/>
                    <a:pt x="175" y="3435"/>
                  </a:cubicBezTo>
                  <a:cubicBezTo>
                    <a:pt x="191" y="2994"/>
                    <a:pt x="345" y="2570"/>
                    <a:pt x="404" y="2140"/>
                  </a:cubicBezTo>
                  <a:cubicBezTo>
                    <a:pt x="457" y="1763"/>
                    <a:pt x="446" y="1376"/>
                    <a:pt x="478" y="999"/>
                  </a:cubicBezTo>
                  <a:cubicBezTo>
                    <a:pt x="499" y="803"/>
                    <a:pt x="504" y="490"/>
                    <a:pt x="642" y="315"/>
                  </a:cubicBezTo>
                  <a:cubicBezTo>
                    <a:pt x="737" y="196"/>
                    <a:pt x="827" y="150"/>
                    <a:pt x="911" y="150"/>
                  </a:cubicBezTo>
                  <a:close/>
                  <a:moveTo>
                    <a:pt x="928" y="0"/>
                  </a:moveTo>
                  <a:cubicBezTo>
                    <a:pt x="674" y="0"/>
                    <a:pt x="502" y="306"/>
                    <a:pt x="446" y="516"/>
                  </a:cubicBezTo>
                  <a:cubicBezTo>
                    <a:pt x="282" y="1105"/>
                    <a:pt x="372" y="1742"/>
                    <a:pt x="266" y="2347"/>
                  </a:cubicBezTo>
                  <a:cubicBezTo>
                    <a:pt x="175" y="2867"/>
                    <a:pt x="0" y="3381"/>
                    <a:pt x="106" y="3917"/>
                  </a:cubicBezTo>
                  <a:cubicBezTo>
                    <a:pt x="149" y="4130"/>
                    <a:pt x="149" y="4278"/>
                    <a:pt x="351" y="4315"/>
                  </a:cubicBezTo>
                  <a:cubicBezTo>
                    <a:pt x="435" y="4333"/>
                    <a:pt x="518" y="4342"/>
                    <a:pt x="601" y="4342"/>
                  </a:cubicBezTo>
                  <a:cubicBezTo>
                    <a:pt x="742" y="4342"/>
                    <a:pt x="880" y="4316"/>
                    <a:pt x="1014" y="4262"/>
                  </a:cubicBezTo>
                  <a:cubicBezTo>
                    <a:pt x="1026" y="4257"/>
                    <a:pt x="1035" y="4249"/>
                    <a:pt x="1041" y="4241"/>
                  </a:cubicBezTo>
                  <a:lnTo>
                    <a:pt x="1041" y="4241"/>
                  </a:lnTo>
                  <a:cubicBezTo>
                    <a:pt x="1222" y="4130"/>
                    <a:pt x="1339" y="3978"/>
                    <a:pt x="1481" y="3811"/>
                  </a:cubicBezTo>
                  <a:cubicBezTo>
                    <a:pt x="1666" y="3594"/>
                    <a:pt x="1873" y="3482"/>
                    <a:pt x="2117" y="3339"/>
                  </a:cubicBezTo>
                  <a:cubicBezTo>
                    <a:pt x="2446" y="3159"/>
                    <a:pt x="2611" y="2904"/>
                    <a:pt x="2547" y="2517"/>
                  </a:cubicBezTo>
                  <a:cubicBezTo>
                    <a:pt x="2478" y="2034"/>
                    <a:pt x="2197" y="1535"/>
                    <a:pt x="1942" y="1127"/>
                  </a:cubicBezTo>
                  <a:cubicBezTo>
                    <a:pt x="1825" y="941"/>
                    <a:pt x="1698" y="755"/>
                    <a:pt x="1560" y="580"/>
                  </a:cubicBezTo>
                  <a:cubicBezTo>
                    <a:pt x="1449" y="437"/>
                    <a:pt x="1215" y="71"/>
                    <a:pt x="1035" y="18"/>
                  </a:cubicBezTo>
                  <a:cubicBezTo>
                    <a:pt x="998" y="6"/>
                    <a:pt x="962" y="0"/>
                    <a:pt x="928" y="0"/>
                  </a:cubicBezTo>
                  <a:close/>
                </a:path>
              </a:pathLst>
            </a:custGeom>
            <a:solidFill>
              <a:srgbClr val="FFB0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9;p20">
              <a:extLst>
                <a:ext uri="{FF2B5EF4-FFF2-40B4-BE49-F238E27FC236}">
                  <a16:creationId xmlns:a16="http://schemas.microsoft.com/office/drawing/2014/main" id="{013AE6F0-FEC4-88CC-F406-7A65A90280FF}"/>
                </a:ext>
              </a:extLst>
            </p:cNvPr>
            <p:cNvSpPr/>
            <p:nvPr/>
          </p:nvSpPr>
          <p:spPr>
            <a:xfrm>
              <a:off x="1466525" y="1086900"/>
              <a:ext cx="94850" cy="146200"/>
            </a:xfrm>
            <a:custGeom>
              <a:avLst/>
              <a:gdLst/>
              <a:ahLst/>
              <a:cxnLst/>
              <a:rect l="l" t="t" r="r" b="b"/>
              <a:pathLst>
                <a:path w="3794" h="5848" extrusionOk="0">
                  <a:moveTo>
                    <a:pt x="2828" y="0"/>
                  </a:moveTo>
                  <a:cubicBezTo>
                    <a:pt x="2802" y="0"/>
                    <a:pt x="2775" y="6"/>
                    <a:pt x="2749" y="6"/>
                  </a:cubicBezTo>
                  <a:cubicBezTo>
                    <a:pt x="2271" y="80"/>
                    <a:pt x="1937" y="499"/>
                    <a:pt x="1666" y="897"/>
                  </a:cubicBezTo>
                  <a:cubicBezTo>
                    <a:pt x="1343" y="1375"/>
                    <a:pt x="1035" y="1863"/>
                    <a:pt x="780" y="2388"/>
                  </a:cubicBezTo>
                  <a:cubicBezTo>
                    <a:pt x="780" y="2388"/>
                    <a:pt x="760" y="2392"/>
                    <a:pt x="732" y="2392"/>
                  </a:cubicBezTo>
                  <a:cubicBezTo>
                    <a:pt x="691" y="2392"/>
                    <a:pt x="634" y="2383"/>
                    <a:pt x="605" y="2335"/>
                  </a:cubicBezTo>
                  <a:cubicBezTo>
                    <a:pt x="557" y="2255"/>
                    <a:pt x="499" y="2170"/>
                    <a:pt x="409" y="2170"/>
                  </a:cubicBezTo>
                  <a:cubicBezTo>
                    <a:pt x="366" y="2170"/>
                    <a:pt x="334" y="2181"/>
                    <a:pt x="303" y="2186"/>
                  </a:cubicBezTo>
                  <a:cubicBezTo>
                    <a:pt x="257" y="2198"/>
                    <a:pt x="212" y="2204"/>
                    <a:pt x="166" y="2204"/>
                  </a:cubicBezTo>
                  <a:cubicBezTo>
                    <a:pt x="111" y="2204"/>
                    <a:pt x="56" y="2196"/>
                    <a:pt x="0" y="2181"/>
                  </a:cubicBezTo>
                  <a:lnTo>
                    <a:pt x="0" y="2181"/>
                  </a:lnTo>
                  <a:cubicBezTo>
                    <a:pt x="16" y="2420"/>
                    <a:pt x="37" y="2653"/>
                    <a:pt x="90" y="2887"/>
                  </a:cubicBezTo>
                  <a:cubicBezTo>
                    <a:pt x="170" y="3221"/>
                    <a:pt x="319" y="3561"/>
                    <a:pt x="573" y="3794"/>
                  </a:cubicBezTo>
                  <a:cubicBezTo>
                    <a:pt x="780" y="3980"/>
                    <a:pt x="1035" y="4107"/>
                    <a:pt x="1221" y="4309"/>
                  </a:cubicBezTo>
                  <a:cubicBezTo>
                    <a:pt x="1268" y="4362"/>
                    <a:pt x="1311" y="4415"/>
                    <a:pt x="1343" y="4478"/>
                  </a:cubicBezTo>
                  <a:cubicBezTo>
                    <a:pt x="1422" y="4600"/>
                    <a:pt x="1486" y="4744"/>
                    <a:pt x="1555" y="4882"/>
                  </a:cubicBezTo>
                  <a:cubicBezTo>
                    <a:pt x="1687" y="5126"/>
                    <a:pt x="1852" y="5370"/>
                    <a:pt x="2091" y="5513"/>
                  </a:cubicBezTo>
                  <a:cubicBezTo>
                    <a:pt x="2292" y="5630"/>
                    <a:pt x="2531" y="5678"/>
                    <a:pt x="2754" y="5715"/>
                  </a:cubicBezTo>
                  <a:cubicBezTo>
                    <a:pt x="3051" y="5768"/>
                    <a:pt x="3353" y="5821"/>
                    <a:pt x="3651" y="5847"/>
                  </a:cubicBezTo>
                  <a:cubicBezTo>
                    <a:pt x="3635" y="5815"/>
                    <a:pt x="3624" y="5789"/>
                    <a:pt x="3608" y="5762"/>
                  </a:cubicBezTo>
                  <a:cubicBezTo>
                    <a:pt x="3539" y="5624"/>
                    <a:pt x="3491" y="5412"/>
                    <a:pt x="3624" y="5311"/>
                  </a:cubicBezTo>
                  <a:cubicBezTo>
                    <a:pt x="3651" y="5290"/>
                    <a:pt x="3682" y="5280"/>
                    <a:pt x="3709" y="5258"/>
                  </a:cubicBezTo>
                  <a:cubicBezTo>
                    <a:pt x="3794" y="5173"/>
                    <a:pt x="3714" y="5025"/>
                    <a:pt x="3629" y="4935"/>
                  </a:cubicBezTo>
                  <a:cubicBezTo>
                    <a:pt x="3629" y="4935"/>
                    <a:pt x="3343" y="4643"/>
                    <a:pt x="3475" y="4409"/>
                  </a:cubicBezTo>
                  <a:cubicBezTo>
                    <a:pt x="3518" y="4335"/>
                    <a:pt x="3555" y="4266"/>
                    <a:pt x="3582" y="4187"/>
                  </a:cubicBezTo>
                  <a:lnTo>
                    <a:pt x="3582" y="4187"/>
                  </a:lnTo>
                  <a:cubicBezTo>
                    <a:pt x="3457" y="4216"/>
                    <a:pt x="3328" y="4237"/>
                    <a:pt x="3202" y="4237"/>
                  </a:cubicBezTo>
                  <a:cubicBezTo>
                    <a:pt x="3076" y="4237"/>
                    <a:pt x="2953" y="4216"/>
                    <a:pt x="2839" y="4160"/>
                  </a:cubicBezTo>
                  <a:cubicBezTo>
                    <a:pt x="2542" y="4006"/>
                    <a:pt x="2398" y="3661"/>
                    <a:pt x="2133" y="3460"/>
                  </a:cubicBezTo>
                  <a:cubicBezTo>
                    <a:pt x="1894" y="3285"/>
                    <a:pt x="1560" y="3221"/>
                    <a:pt x="1406" y="2972"/>
                  </a:cubicBezTo>
                  <a:cubicBezTo>
                    <a:pt x="1263" y="2738"/>
                    <a:pt x="1327" y="2425"/>
                    <a:pt x="1422" y="2170"/>
                  </a:cubicBezTo>
                  <a:cubicBezTo>
                    <a:pt x="1709" y="1348"/>
                    <a:pt x="2197" y="605"/>
                    <a:pt x="2828" y="0"/>
                  </a:cubicBezTo>
                  <a:close/>
                </a:path>
              </a:pathLst>
            </a:custGeom>
            <a:solidFill>
              <a:srgbClr val="C67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0;p20">
              <a:extLst>
                <a:ext uri="{FF2B5EF4-FFF2-40B4-BE49-F238E27FC236}">
                  <a16:creationId xmlns:a16="http://schemas.microsoft.com/office/drawing/2014/main" id="{7629FCCF-402D-A355-5988-FB914D934B83}"/>
                </a:ext>
              </a:extLst>
            </p:cNvPr>
            <p:cNvSpPr/>
            <p:nvPr/>
          </p:nvSpPr>
          <p:spPr>
            <a:xfrm>
              <a:off x="1465750" y="1085700"/>
              <a:ext cx="96375" cy="149250"/>
            </a:xfrm>
            <a:custGeom>
              <a:avLst/>
              <a:gdLst/>
              <a:ahLst/>
              <a:cxnLst/>
              <a:rect l="l" t="t" r="r" b="b"/>
              <a:pathLst>
                <a:path w="3855" h="5970" extrusionOk="0">
                  <a:moveTo>
                    <a:pt x="2724" y="136"/>
                  </a:moveTo>
                  <a:lnTo>
                    <a:pt x="2724" y="136"/>
                  </a:lnTo>
                  <a:cubicBezTo>
                    <a:pt x="2340" y="528"/>
                    <a:pt x="2007" y="970"/>
                    <a:pt x="1745" y="1460"/>
                  </a:cubicBezTo>
                  <a:cubicBezTo>
                    <a:pt x="1533" y="1858"/>
                    <a:pt x="1172" y="2489"/>
                    <a:pt x="1352" y="2951"/>
                  </a:cubicBezTo>
                  <a:cubicBezTo>
                    <a:pt x="1416" y="3126"/>
                    <a:pt x="1559" y="3237"/>
                    <a:pt x="1718" y="3322"/>
                  </a:cubicBezTo>
                  <a:cubicBezTo>
                    <a:pt x="1973" y="3471"/>
                    <a:pt x="2201" y="3582"/>
                    <a:pt x="2392" y="3815"/>
                  </a:cubicBezTo>
                  <a:cubicBezTo>
                    <a:pt x="2682" y="4156"/>
                    <a:pt x="2928" y="4329"/>
                    <a:pt x="3308" y="4329"/>
                  </a:cubicBezTo>
                  <a:cubicBezTo>
                    <a:pt x="3381" y="4329"/>
                    <a:pt x="3459" y="4323"/>
                    <a:pt x="3543" y="4310"/>
                  </a:cubicBezTo>
                  <a:lnTo>
                    <a:pt x="3543" y="4310"/>
                  </a:lnTo>
                  <a:cubicBezTo>
                    <a:pt x="3471" y="4460"/>
                    <a:pt x="3408" y="4593"/>
                    <a:pt x="3475" y="4771"/>
                  </a:cubicBezTo>
                  <a:cubicBezTo>
                    <a:pt x="3521" y="4903"/>
                    <a:pt x="3823" y="5179"/>
                    <a:pt x="3665" y="5318"/>
                  </a:cubicBezTo>
                  <a:lnTo>
                    <a:pt x="3665" y="5318"/>
                  </a:lnTo>
                  <a:cubicBezTo>
                    <a:pt x="3654" y="5319"/>
                    <a:pt x="3644" y="5323"/>
                    <a:pt x="3634" y="5333"/>
                  </a:cubicBezTo>
                  <a:cubicBezTo>
                    <a:pt x="3486" y="5494"/>
                    <a:pt x="3535" y="5680"/>
                    <a:pt x="3610" y="5861"/>
                  </a:cubicBezTo>
                  <a:lnTo>
                    <a:pt x="3610" y="5861"/>
                  </a:lnTo>
                  <a:cubicBezTo>
                    <a:pt x="3142" y="5817"/>
                    <a:pt x="2550" y="5776"/>
                    <a:pt x="2154" y="5540"/>
                  </a:cubicBezTo>
                  <a:cubicBezTo>
                    <a:pt x="1734" y="5285"/>
                    <a:pt x="1639" y="4808"/>
                    <a:pt x="1363" y="4436"/>
                  </a:cubicBezTo>
                  <a:cubicBezTo>
                    <a:pt x="1151" y="4150"/>
                    <a:pt x="816" y="4012"/>
                    <a:pt x="578" y="3752"/>
                  </a:cubicBezTo>
                  <a:cubicBezTo>
                    <a:pt x="403" y="3566"/>
                    <a:pt x="291" y="3327"/>
                    <a:pt x="217" y="3089"/>
                  </a:cubicBezTo>
                  <a:cubicBezTo>
                    <a:pt x="190" y="3004"/>
                    <a:pt x="169" y="2913"/>
                    <a:pt x="153" y="2823"/>
                  </a:cubicBezTo>
                  <a:cubicBezTo>
                    <a:pt x="153" y="2813"/>
                    <a:pt x="74" y="2420"/>
                    <a:pt x="100" y="2367"/>
                  </a:cubicBezTo>
                  <a:cubicBezTo>
                    <a:pt x="133" y="2313"/>
                    <a:pt x="178" y="2293"/>
                    <a:pt x="229" y="2293"/>
                  </a:cubicBezTo>
                  <a:cubicBezTo>
                    <a:pt x="386" y="2293"/>
                    <a:pt x="606" y="2484"/>
                    <a:pt x="742" y="2500"/>
                  </a:cubicBezTo>
                  <a:cubicBezTo>
                    <a:pt x="750" y="2501"/>
                    <a:pt x="757" y="2501"/>
                    <a:pt x="765" y="2501"/>
                  </a:cubicBezTo>
                  <a:cubicBezTo>
                    <a:pt x="959" y="2501"/>
                    <a:pt x="1021" y="2171"/>
                    <a:pt x="1092" y="2038"/>
                  </a:cubicBezTo>
                  <a:cubicBezTo>
                    <a:pt x="1299" y="1656"/>
                    <a:pt x="1533" y="1301"/>
                    <a:pt x="1777" y="940"/>
                  </a:cubicBezTo>
                  <a:cubicBezTo>
                    <a:pt x="2016" y="595"/>
                    <a:pt x="2307" y="238"/>
                    <a:pt x="2724" y="136"/>
                  </a:cubicBezTo>
                  <a:close/>
                  <a:moveTo>
                    <a:pt x="2870" y="1"/>
                  </a:moveTo>
                  <a:cubicBezTo>
                    <a:pt x="2228" y="59"/>
                    <a:pt x="1856" y="632"/>
                    <a:pt x="1533" y="1125"/>
                  </a:cubicBezTo>
                  <a:cubicBezTo>
                    <a:pt x="1416" y="1301"/>
                    <a:pt x="1305" y="1470"/>
                    <a:pt x="1198" y="1651"/>
                  </a:cubicBezTo>
                  <a:cubicBezTo>
                    <a:pt x="1135" y="1757"/>
                    <a:pt x="1071" y="1863"/>
                    <a:pt x="1013" y="1974"/>
                  </a:cubicBezTo>
                  <a:cubicBezTo>
                    <a:pt x="960" y="2070"/>
                    <a:pt x="912" y="2240"/>
                    <a:pt x="843" y="2309"/>
                  </a:cubicBezTo>
                  <a:cubicBezTo>
                    <a:pt x="777" y="2360"/>
                    <a:pt x="824" y="2416"/>
                    <a:pt x="820" y="2416"/>
                  </a:cubicBezTo>
                  <a:cubicBezTo>
                    <a:pt x="817" y="2416"/>
                    <a:pt x="782" y="2382"/>
                    <a:pt x="641" y="2287"/>
                  </a:cubicBezTo>
                  <a:cubicBezTo>
                    <a:pt x="615" y="2266"/>
                    <a:pt x="594" y="2224"/>
                    <a:pt x="562" y="2213"/>
                  </a:cubicBezTo>
                  <a:cubicBezTo>
                    <a:pt x="510" y="2197"/>
                    <a:pt x="464" y="2191"/>
                    <a:pt x="420" y="2191"/>
                  </a:cubicBezTo>
                  <a:cubicBezTo>
                    <a:pt x="336" y="2191"/>
                    <a:pt x="258" y="2210"/>
                    <a:pt x="164" y="2210"/>
                  </a:cubicBezTo>
                  <a:cubicBezTo>
                    <a:pt x="132" y="2210"/>
                    <a:pt x="99" y="2208"/>
                    <a:pt x="63" y="2203"/>
                  </a:cubicBezTo>
                  <a:cubicBezTo>
                    <a:pt x="60" y="2202"/>
                    <a:pt x="56" y="2202"/>
                    <a:pt x="53" y="2202"/>
                  </a:cubicBezTo>
                  <a:cubicBezTo>
                    <a:pt x="28" y="2202"/>
                    <a:pt x="0" y="2218"/>
                    <a:pt x="5" y="2250"/>
                  </a:cubicBezTo>
                  <a:cubicBezTo>
                    <a:pt x="31" y="2701"/>
                    <a:pt x="84" y="3163"/>
                    <a:pt x="323" y="3561"/>
                  </a:cubicBezTo>
                  <a:cubicBezTo>
                    <a:pt x="588" y="4012"/>
                    <a:pt x="1114" y="4176"/>
                    <a:pt x="1379" y="4617"/>
                  </a:cubicBezTo>
                  <a:cubicBezTo>
                    <a:pt x="1612" y="4999"/>
                    <a:pt x="1750" y="5423"/>
                    <a:pt x="2169" y="5651"/>
                  </a:cubicBezTo>
                  <a:cubicBezTo>
                    <a:pt x="2605" y="5885"/>
                    <a:pt x="3215" y="5922"/>
                    <a:pt x="3703" y="5970"/>
                  </a:cubicBezTo>
                  <a:cubicBezTo>
                    <a:pt x="3705" y="5970"/>
                    <a:pt x="3706" y="5970"/>
                    <a:pt x="3708" y="5970"/>
                  </a:cubicBezTo>
                  <a:cubicBezTo>
                    <a:pt x="3742" y="5970"/>
                    <a:pt x="3760" y="5921"/>
                    <a:pt x="3740" y="5895"/>
                  </a:cubicBezTo>
                  <a:cubicBezTo>
                    <a:pt x="3676" y="5752"/>
                    <a:pt x="3575" y="5556"/>
                    <a:pt x="3708" y="5407"/>
                  </a:cubicBezTo>
                  <a:cubicBezTo>
                    <a:pt x="3716" y="5399"/>
                    <a:pt x="3720" y="5389"/>
                    <a:pt x="3721" y="5380"/>
                  </a:cubicBezTo>
                  <a:lnTo>
                    <a:pt x="3721" y="5380"/>
                  </a:lnTo>
                  <a:cubicBezTo>
                    <a:pt x="3823" y="5301"/>
                    <a:pt x="3854" y="5210"/>
                    <a:pt x="3788" y="5073"/>
                  </a:cubicBezTo>
                  <a:cubicBezTo>
                    <a:pt x="3761" y="5009"/>
                    <a:pt x="3708" y="4967"/>
                    <a:pt x="3666" y="4908"/>
                  </a:cubicBezTo>
                  <a:cubicBezTo>
                    <a:pt x="3634" y="4871"/>
                    <a:pt x="3602" y="4824"/>
                    <a:pt x="3581" y="4776"/>
                  </a:cubicBezTo>
                  <a:cubicBezTo>
                    <a:pt x="3485" y="4579"/>
                    <a:pt x="3581" y="4436"/>
                    <a:pt x="3660" y="4251"/>
                  </a:cubicBezTo>
                  <a:cubicBezTo>
                    <a:pt x="3679" y="4217"/>
                    <a:pt x="3652" y="4180"/>
                    <a:pt x="3619" y="4180"/>
                  </a:cubicBezTo>
                  <a:cubicBezTo>
                    <a:pt x="3615" y="4180"/>
                    <a:pt x="3611" y="4180"/>
                    <a:pt x="3607" y="4182"/>
                  </a:cubicBezTo>
                  <a:cubicBezTo>
                    <a:pt x="3487" y="4205"/>
                    <a:pt x="3373" y="4220"/>
                    <a:pt x="3263" y="4220"/>
                  </a:cubicBezTo>
                  <a:cubicBezTo>
                    <a:pt x="3045" y="4220"/>
                    <a:pt x="2847" y="4159"/>
                    <a:pt x="2663" y="3975"/>
                  </a:cubicBezTo>
                  <a:cubicBezTo>
                    <a:pt x="2541" y="3842"/>
                    <a:pt x="2440" y="3688"/>
                    <a:pt x="2307" y="3561"/>
                  </a:cubicBezTo>
                  <a:cubicBezTo>
                    <a:pt x="1973" y="3242"/>
                    <a:pt x="1384" y="3216"/>
                    <a:pt x="1411" y="2627"/>
                  </a:cubicBezTo>
                  <a:cubicBezTo>
                    <a:pt x="1432" y="2160"/>
                    <a:pt x="1729" y="1651"/>
                    <a:pt x="1963" y="1258"/>
                  </a:cubicBezTo>
                  <a:cubicBezTo>
                    <a:pt x="2222" y="828"/>
                    <a:pt x="2541" y="436"/>
                    <a:pt x="2902" y="86"/>
                  </a:cubicBezTo>
                  <a:cubicBezTo>
                    <a:pt x="2928" y="59"/>
                    <a:pt x="2912" y="1"/>
                    <a:pt x="2870" y="1"/>
                  </a:cubicBezTo>
                  <a:close/>
                </a:path>
              </a:pathLst>
            </a:custGeom>
            <a:solidFill>
              <a:srgbClr val="C67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1;p20">
              <a:extLst>
                <a:ext uri="{FF2B5EF4-FFF2-40B4-BE49-F238E27FC236}">
                  <a16:creationId xmlns:a16="http://schemas.microsoft.com/office/drawing/2014/main" id="{FD3BAAF3-C824-67F7-4557-491BA65DC070}"/>
                </a:ext>
              </a:extLst>
            </p:cNvPr>
            <p:cNvSpPr/>
            <p:nvPr/>
          </p:nvSpPr>
          <p:spPr>
            <a:xfrm>
              <a:off x="1342225" y="1087025"/>
              <a:ext cx="95000" cy="146475"/>
            </a:xfrm>
            <a:custGeom>
              <a:avLst/>
              <a:gdLst/>
              <a:ahLst/>
              <a:cxnLst/>
              <a:rect l="l" t="t" r="r" b="b"/>
              <a:pathLst>
                <a:path w="3800" h="5859" extrusionOk="0">
                  <a:moveTo>
                    <a:pt x="966" y="1"/>
                  </a:moveTo>
                  <a:cubicBezTo>
                    <a:pt x="1598" y="600"/>
                    <a:pt x="2091" y="1348"/>
                    <a:pt x="2372" y="2171"/>
                  </a:cubicBezTo>
                  <a:cubicBezTo>
                    <a:pt x="2468" y="2431"/>
                    <a:pt x="2532" y="2738"/>
                    <a:pt x="2388" y="2972"/>
                  </a:cubicBezTo>
                  <a:cubicBezTo>
                    <a:pt x="2229" y="3227"/>
                    <a:pt x="1895" y="3285"/>
                    <a:pt x="1667" y="3465"/>
                  </a:cubicBezTo>
                  <a:cubicBezTo>
                    <a:pt x="1401" y="3662"/>
                    <a:pt x="1253" y="4007"/>
                    <a:pt x="956" y="4160"/>
                  </a:cubicBezTo>
                  <a:cubicBezTo>
                    <a:pt x="842" y="4216"/>
                    <a:pt x="718" y="4237"/>
                    <a:pt x="592" y="4237"/>
                  </a:cubicBezTo>
                  <a:cubicBezTo>
                    <a:pt x="466" y="4237"/>
                    <a:pt x="338" y="4216"/>
                    <a:pt x="213" y="4187"/>
                  </a:cubicBezTo>
                  <a:lnTo>
                    <a:pt x="213" y="4187"/>
                  </a:lnTo>
                  <a:cubicBezTo>
                    <a:pt x="245" y="4267"/>
                    <a:pt x="277" y="4341"/>
                    <a:pt x="319" y="4410"/>
                  </a:cubicBezTo>
                  <a:cubicBezTo>
                    <a:pt x="452" y="4643"/>
                    <a:pt x="165" y="4935"/>
                    <a:pt x="165" y="4935"/>
                  </a:cubicBezTo>
                  <a:cubicBezTo>
                    <a:pt x="86" y="5025"/>
                    <a:pt x="1" y="5174"/>
                    <a:pt x="86" y="5259"/>
                  </a:cubicBezTo>
                  <a:cubicBezTo>
                    <a:pt x="112" y="5285"/>
                    <a:pt x="144" y="5291"/>
                    <a:pt x="171" y="5312"/>
                  </a:cubicBezTo>
                  <a:cubicBezTo>
                    <a:pt x="303" y="5413"/>
                    <a:pt x="266" y="5625"/>
                    <a:pt x="192" y="5768"/>
                  </a:cubicBezTo>
                  <a:cubicBezTo>
                    <a:pt x="176" y="5795"/>
                    <a:pt x="165" y="5832"/>
                    <a:pt x="149" y="5858"/>
                  </a:cubicBezTo>
                  <a:cubicBezTo>
                    <a:pt x="452" y="5832"/>
                    <a:pt x="749" y="5779"/>
                    <a:pt x="1046" y="5726"/>
                  </a:cubicBezTo>
                  <a:cubicBezTo>
                    <a:pt x="1279" y="5683"/>
                    <a:pt x="1513" y="5635"/>
                    <a:pt x="1709" y="5519"/>
                  </a:cubicBezTo>
                  <a:cubicBezTo>
                    <a:pt x="1948" y="5370"/>
                    <a:pt x="2112" y="5131"/>
                    <a:pt x="2245" y="4887"/>
                  </a:cubicBezTo>
                  <a:cubicBezTo>
                    <a:pt x="2319" y="4755"/>
                    <a:pt x="2378" y="4617"/>
                    <a:pt x="2457" y="4484"/>
                  </a:cubicBezTo>
                  <a:cubicBezTo>
                    <a:pt x="2494" y="4426"/>
                    <a:pt x="2532" y="4373"/>
                    <a:pt x="2579" y="4320"/>
                  </a:cubicBezTo>
                  <a:cubicBezTo>
                    <a:pt x="2765" y="4113"/>
                    <a:pt x="3025" y="3985"/>
                    <a:pt x="3227" y="3800"/>
                  </a:cubicBezTo>
                  <a:cubicBezTo>
                    <a:pt x="3487" y="3561"/>
                    <a:pt x="3635" y="3232"/>
                    <a:pt x="3715" y="2892"/>
                  </a:cubicBezTo>
                  <a:cubicBezTo>
                    <a:pt x="3768" y="2659"/>
                    <a:pt x="3784" y="2425"/>
                    <a:pt x="3800" y="2197"/>
                  </a:cubicBezTo>
                  <a:lnTo>
                    <a:pt x="3800" y="2197"/>
                  </a:lnTo>
                  <a:cubicBezTo>
                    <a:pt x="3743" y="2203"/>
                    <a:pt x="3686" y="2209"/>
                    <a:pt x="3632" y="2209"/>
                  </a:cubicBezTo>
                  <a:cubicBezTo>
                    <a:pt x="3585" y="2209"/>
                    <a:pt x="3539" y="2204"/>
                    <a:pt x="3497" y="2192"/>
                  </a:cubicBezTo>
                  <a:cubicBezTo>
                    <a:pt x="3465" y="2183"/>
                    <a:pt x="3433" y="2170"/>
                    <a:pt x="3404" y="2170"/>
                  </a:cubicBezTo>
                  <a:cubicBezTo>
                    <a:pt x="3400" y="2170"/>
                    <a:pt x="3395" y="2170"/>
                    <a:pt x="3391" y="2171"/>
                  </a:cubicBezTo>
                  <a:cubicBezTo>
                    <a:pt x="3296" y="2171"/>
                    <a:pt x="3237" y="2256"/>
                    <a:pt x="3190" y="2335"/>
                  </a:cubicBezTo>
                  <a:cubicBezTo>
                    <a:pt x="3161" y="2383"/>
                    <a:pt x="3105" y="2393"/>
                    <a:pt x="3066" y="2393"/>
                  </a:cubicBezTo>
                  <a:cubicBezTo>
                    <a:pt x="3039" y="2393"/>
                    <a:pt x="3020" y="2388"/>
                    <a:pt x="3020" y="2388"/>
                  </a:cubicBezTo>
                  <a:cubicBezTo>
                    <a:pt x="2765" y="1874"/>
                    <a:pt x="2452" y="1375"/>
                    <a:pt x="2128" y="897"/>
                  </a:cubicBezTo>
                  <a:cubicBezTo>
                    <a:pt x="1858" y="499"/>
                    <a:pt x="1524" y="80"/>
                    <a:pt x="1046" y="6"/>
                  </a:cubicBezTo>
                  <a:cubicBezTo>
                    <a:pt x="1019" y="1"/>
                    <a:pt x="993" y="1"/>
                    <a:pt x="966" y="1"/>
                  </a:cubicBezTo>
                  <a:close/>
                </a:path>
              </a:pathLst>
            </a:custGeom>
            <a:solidFill>
              <a:srgbClr val="C67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82;p20">
              <a:extLst>
                <a:ext uri="{FF2B5EF4-FFF2-40B4-BE49-F238E27FC236}">
                  <a16:creationId xmlns:a16="http://schemas.microsoft.com/office/drawing/2014/main" id="{939A68F3-49F0-AAB0-1B4A-3F6B62D8DC53}"/>
                </a:ext>
              </a:extLst>
            </p:cNvPr>
            <p:cNvSpPr/>
            <p:nvPr/>
          </p:nvSpPr>
          <p:spPr>
            <a:xfrm>
              <a:off x="1342100" y="1085575"/>
              <a:ext cx="96200" cy="148725"/>
            </a:xfrm>
            <a:custGeom>
              <a:avLst/>
              <a:gdLst/>
              <a:ahLst/>
              <a:cxnLst/>
              <a:rect l="l" t="t" r="r" b="b"/>
              <a:pathLst>
                <a:path w="3848" h="5949" extrusionOk="0">
                  <a:moveTo>
                    <a:pt x="1114" y="115"/>
                  </a:moveTo>
                  <a:lnTo>
                    <a:pt x="1114" y="115"/>
                  </a:lnTo>
                  <a:cubicBezTo>
                    <a:pt x="1820" y="289"/>
                    <a:pt x="2256" y="1183"/>
                    <a:pt x="2590" y="1746"/>
                  </a:cubicBezTo>
                  <a:cubicBezTo>
                    <a:pt x="2685" y="1900"/>
                    <a:pt x="2775" y="2070"/>
                    <a:pt x="2860" y="2229"/>
                  </a:cubicBezTo>
                  <a:cubicBezTo>
                    <a:pt x="2897" y="2287"/>
                    <a:pt x="2935" y="2441"/>
                    <a:pt x="3004" y="2473"/>
                  </a:cubicBezTo>
                  <a:cubicBezTo>
                    <a:pt x="3024" y="2483"/>
                    <a:pt x="3045" y="2487"/>
                    <a:pt x="3064" y="2487"/>
                  </a:cubicBezTo>
                  <a:cubicBezTo>
                    <a:pt x="3203" y="2487"/>
                    <a:pt x="3325" y="2274"/>
                    <a:pt x="3458" y="2273"/>
                  </a:cubicBezTo>
                  <a:lnTo>
                    <a:pt x="3458" y="2273"/>
                  </a:lnTo>
                  <a:cubicBezTo>
                    <a:pt x="3464" y="2281"/>
                    <a:pt x="3473" y="2286"/>
                    <a:pt x="3486" y="2287"/>
                  </a:cubicBezTo>
                  <a:cubicBezTo>
                    <a:pt x="3677" y="2319"/>
                    <a:pt x="3725" y="2261"/>
                    <a:pt x="3730" y="2473"/>
                  </a:cubicBezTo>
                  <a:cubicBezTo>
                    <a:pt x="3736" y="2712"/>
                    <a:pt x="3661" y="3003"/>
                    <a:pt x="3571" y="3226"/>
                  </a:cubicBezTo>
                  <a:cubicBezTo>
                    <a:pt x="3460" y="3518"/>
                    <a:pt x="3290" y="3751"/>
                    <a:pt x="3041" y="3937"/>
                  </a:cubicBezTo>
                  <a:cubicBezTo>
                    <a:pt x="2892" y="4059"/>
                    <a:pt x="2717" y="4155"/>
                    <a:pt x="2584" y="4298"/>
                  </a:cubicBezTo>
                  <a:cubicBezTo>
                    <a:pt x="2287" y="4611"/>
                    <a:pt x="2197" y="5067"/>
                    <a:pt x="1879" y="5370"/>
                  </a:cubicBezTo>
                  <a:cubicBezTo>
                    <a:pt x="1489" y="5749"/>
                    <a:pt x="757" y="5805"/>
                    <a:pt x="225" y="5851"/>
                  </a:cubicBezTo>
                  <a:lnTo>
                    <a:pt x="225" y="5851"/>
                  </a:lnTo>
                  <a:cubicBezTo>
                    <a:pt x="278" y="5733"/>
                    <a:pt x="332" y="5596"/>
                    <a:pt x="298" y="5471"/>
                  </a:cubicBezTo>
                  <a:cubicBezTo>
                    <a:pt x="245" y="5280"/>
                    <a:pt x="75" y="5221"/>
                    <a:pt x="207" y="4988"/>
                  </a:cubicBezTo>
                  <a:cubicBezTo>
                    <a:pt x="271" y="4882"/>
                    <a:pt x="356" y="4802"/>
                    <a:pt x="382" y="4675"/>
                  </a:cubicBezTo>
                  <a:cubicBezTo>
                    <a:pt x="417" y="4526"/>
                    <a:pt x="351" y="4411"/>
                    <a:pt x="289" y="4289"/>
                  </a:cubicBezTo>
                  <a:lnTo>
                    <a:pt x="289" y="4289"/>
                  </a:lnTo>
                  <a:cubicBezTo>
                    <a:pt x="374" y="4302"/>
                    <a:pt x="454" y="4309"/>
                    <a:pt x="529" y="4309"/>
                  </a:cubicBezTo>
                  <a:cubicBezTo>
                    <a:pt x="887" y="4309"/>
                    <a:pt x="1140" y="4155"/>
                    <a:pt x="1412" y="3826"/>
                  </a:cubicBezTo>
                  <a:cubicBezTo>
                    <a:pt x="1603" y="3592"/>
                    <a:pt x="1815" y="3460"/>
                    <a:pt x="2080" y="3322"/>
                  </a:cubicBezTo>
                  <a:cubicBezTo>
                    <a:pt x="2250" y="3226"/>
                    <a:pt x="2409" y="3115"/>
                    <a:pt x="2484" y="2929"/>
                  </a:cubicBezTo>
                  <a:cubicBezTo>
                    <a:pt x="2659" y="2478"/>
                    <a:pt x="2324" y="1879"/>
                    <a:pt x="2117" y="1486"/>
                  </a:cubicBezTo>
                  <a:cubicBezTo>
                    <a:pt x="1860" y="980"/>
                    <a:pt x="1513" y="519"/>
                    <a:pt x="1114" y="115"/>
                  </a:cubicBezTo>
                  <a:close/>
                  <a:moveTo>
                    <a:pt x="966" y="0"/>
                  </a:moveTo>
                  <a:cubicBezTo>
                    <a:pt x="927" y="0"/>
                    <a:pt x="909" y="60"/>
                    <a:pt x="940" y="85"/>
                  </a:cubicBezTo>
                  <a:cubicBezTo>
                    <a:pt x="1290" y="425"/>
                    <a:pt x="1597" y="796"/>
                    <a:pt x="1847" y="1215"/>
                  </a:cubicBezTo>
                  <a:cubicBezTo>
                    <a:pt x="2086" y="1613"/>
                    <a:pt x="2415" y="2149"/>
                    <a:pt x="2425" y="2627"/>
                  </a:cubicBezTo>
                  <a:cubicBezTo>
                    <a:pt x="2441" y="3194"/>
                    <a:pt x="1895" y="3232"/>
                    <a:pt x="1555" y="3529"/>
                  </a:cubicBezTo>
                  <a:cubicBezTo>
                    <a:pt x="1417" y="3645"/>
                    <a:pt x="1316" y="3805"/>
                    <a:pt x="1194" y="3937"/>
                  </a:cubicBezTo>
                  <a:cubicBezTo>
                    <a:pt x="999" y="4144"/>
                    <a:pt x="793" y="4221"/>
                    <a:pt x="561" y="4221"/>
                  </a:cubicBezTo>
                  <a:cubicBezTo>
                    <a:pt x="453" y="4221"/>
                    <a:pt x="339" y="4205"/>
                    <a:pt x="218" y="4176"/>
                  </a:cubicBezTo>
                  <a:cubicBezTo>
                    <a:pt x="215" y="4176"/>
                    <a:pt x="213" y="4176"/>
                    <a:pt x="210" y="4176"/>
                  </a:cubicBezTo>
                  <a:cubicBezTo>
                    <a:pt x="167" y="4176"/>
                    <a:pt x="145" y="4215"/>
                    <a:pt x="165" y="4250"/>
                  </a:cubicBezTo>
                  <a:cubicBezTo>
                    <a:pt x="245" y="4436"/>
                    <a:pt x="345" y="4574"/>
                    <a:pt x="245" y="4776"/>
                  </a:cubicBezTo>
                  <a:cubicBezTo>
                    <a:pt x="218" y="4823"/>
                    <a:pt x="186" y="4866"/>
                    <a:pt x="160" y="4908"/>
                  </a:cubicBezTo>
                  <a:cubicBezTo>
                    <a:pt x="107" y="4972"/>
                    <a:pt x="43" y="5035"/>
                    <a:pt x="16" y="5120"/>
                  </a:cubicBezTo>
                  <a:cubicBezTo>
                    <a:pt x="0" y="5200"/>
                    <a:pt x="6" y="5221"/>
                    <a:pt x="27" y="5285"/>
                  </a:cubicBezTo>
                  <a:cubicBezTo>
                    <a:pt x="38" y="5317"/>
                    <a:pt x="43" y="5317"/>
                    <a:pt x="59" y="5338"/>
                  </a:cubicBezTo>
                  <a:cubicBezTo>
                    <a:pt x="107" y="5412"/>
                    <a:pt x="160" y="5486"/>
                    <a:pt x="202" y="5566"/>
                  </a:cubicBezTo>
                  <a:cubicBezTo>
                    <a:pt x="191" y="5677"/>
                    <a:pt x="160" y="5784"/>
                    <a:pt x="107" y="5874"/>
                  </a:cubicBezTo>
                  <a:cubicBezTo>
                    <a:pt x="92" y="5909"/>
                    <a:pt x="105" y="5949"/>
                    <a:pt x="138" y="5949"/>
                  </a:cubicBezTo>
                  <a:cubicBezTo>
                    <a:pt x="140" y="5949"/>
                    <a:pt x="142" y="5948"/>
                    <a:pt x="144" y="5948"/>
                  </a:cubicBezTo>
                  <a:cubicBezTo>
                    <a:pt x="616" y="5900"/>
                    <a:pt x="1194" y="5863"/>
                    <a:pt x="1629" y="5656"/>
                  </a:cubicBezTo>
                  <a:cubicBezTo>
                    <a:pt x="2080" y="5439"/>
                    <a:pt x="2229" y="4998"/>
                    <a:pt x="2473" y="4595"/>
                  </a:cubicBezTo>
                  <a:cubicBezTo>
                    <a:pt x="2733" y="4171"/>
                    <a:pt x="3226" y="4006"/>
                    <a:pt x="3502" y="3582"/>
                  </a:cubicBezTo>
                  <a:cubicBezTo>
                    <a:pt x="3757" y="3178"/>
                    <a:pt x="3821" y="2701"/>
                    <a:pt x="3847" y="2229"/>
                  </a:cubicBezTo>
                  <a:cubicBezTo>
                    <a:pt x="3847" y="2200"/>
                    <a:pt x="3817" y="2180"/>
                    <a:pt x="3792" y="2180"/>
                  </a:cubicBezTo>
                  <a:cubicBezTo>
                    <a:pt x="3789" y="2180"/>
                    <a:pt x="3786" y="2180"/>
                    <a:pt x="3783" y="2181"/>
                  </a:cubicBezTo>
                  <a:cubicBezTo>
                    <a:pt x="3693" y="2197"/>
                    <a:pt x="3598" y="2197"/>
                    <a:pt x="3513" y="2197"/>
                  </a:cubicBezTo>
                  <a:cubicBezTo>
                    <a:pt x="3511" y="2196"/>
                    <a:pt x="3509" y="2196"/>
                    <a:pt x="3507" y="2196"/>
                  </a:cubicBezTo>
                  <a:lnTo>
                    <a:pt x="3507" y="2196"/>
                  </a:lnTo>
                  <a:cubicBezTo>
                    <a:pt x="3452" y="2184"/>
                    <a:pt x="3424" y="2178"/>
                    <a:pt x="3399" y="2178"/>
                  </a:cubicBezTo>
                  <a:cubicBezTo>
                    <a:pt x="3369" y="2178"/>
                    <a:pt x="3343" y="2187"/>
                    <a:pt x="3279" y="2208"/>
                  </a:cubicBezTo>
                  <a:cubicBezTo>
                    <a:pt x="3248" y="2223"/>
                    <a:pt x="3226" y="2266"/>
                    <a:pt x="3200" y="2282"/>
                  </a:cubicBezTo>
                  <a:cubicBezTo>
                    <a:pt x="3117" y="2338"/>
                    <a:pt x="3075" y="2364"/>
                    <a:pt x="3048" y="2364"/>
                  </a:cubicBezTo>
                  <a:cubicBezTo>
                    <a:pt x="3007" y="2364"/>
                    <a:pt x="3006" y="2300"/>
                    <a:pt x="2950" y="2186"/>
                  </a:cubicBezTo>
                  <a:cubicBezTo>
                    <a:pt x="2759" y="1804"/>
                    <a:pt x="2521" y="1433"/>
                    <a:pt x="2282" y="1072"/>
                  </a:cubicBezTo>
                  <a:cubicBezTo>
                    <a:pt x="1964" y="595"/>
                    <a:pt x="1592" y="59"/>
                    <a:pt x="971" y="0"/>
                  </a:cubicBezTo>
                  <a:cubicBezTo>
                    <a:pt x="970" y="0"/>
                    <a:pt x="968" y="0"/>
                    <a:pt x="966" y="0"/>
                  </a:cubicBezTo>
                  <a:close/>
                </a:path>
              </a:pathLst>
            </a:custGeom>
            <a:solidFill>
              <a:srgbClr val="C67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3;p20">
              <a:extLst>
                <a:ext uri="{FF2B5EF4-FFF2-40B4-BE49-F238E27FC236}">
                  <a16:creationId xmlns:a16="http://schemas.microsoft.com/office/drawing/2014/main" id="{EC45A64D-0DC2-AF33-C392-AAC5B223F14C}"/>
                </a:ext>
              </a:extLst>
            </p:cNvPr>
            <p:cNvSpPr/>
            <p:nvPr/>
          </p:nvSpPr>
          <p:spPr>
            <a:xfrm>
              <a:off x="1500075" y="1199125"/>
              <a:ext cx="60250" cy="45650"/>
            </a:xfrm>
            <a:custGeom>
              <a:avLst/>
              <a:gdLst/>
              <a:ahLst/>
              <a:cxnLst/>
              <a:rect l="l" t="t" r="r" b="b"/>
              <a:pathLst>
                <a:path w="2410" h="1826" extrusionOk="0">
                  <a:moveTo>
                    <a:pt x="1" y="0"/>
                  </a:moveTo>
                  <a:lnTo>
                    <a:pt x="1" y="0"/>
                  </a:lnTo>
                  <a:cubicBezTo>
                    <a:pt x="80" y="228"/>
                    <a:pt x="154" y="456"/>
                    <a:pt x="239" y="684"/>
                  </a:cubicBezTo>
                  <a:cubicBezTo>
                    <a:pt x="383" y="1061"/>
                    <a:pt x="611" y="1433"/>
                    <a:pt x="977" y="1613"/>
                  </a:cubicBezTo>
                  <a:cubicBezTo>
                    <a:pt x="1364" y="1809"/>
                    <a:pt x="1836" y="1746"/>
                    <a:pt x="2266" y="1825"/>
                  </a:cubicBezTo>
                  <a:cubicBezTo>
                    <a:pt x="2287" y="1804"/>
                    <a:pt x="2314" y="1783"/>
                    <a:pt x="2330" y="1756"/>
                  </a:cubicBezTo>
                  <a:cubicBezTo>
                    <a:pt x="2409" y="1645"/>
                    <a:pt x="2367" y="1507"/>
                    <a:pt x="2314" y="1374"/>
                  </a:cubicBezTo>
                  <a:cubicBezTo>
                    <a:pt x="2017" y="1348"/>
                    <a:pt x="1720" y="1295"/>
                    <a:pt x="1417" y="1242"/>
                  </a:cubicBezTo>
                  <a:cubicBezTo>
                    <a:pt x="1178" y="1194"/>
                    <a:pt x="950" y="1157"/>
                    <a:pt x="749" y="1035"/>
                  </a:cubicBezTo>
                  <a:cubicBezTo>
                    <a:pt x="510" y="891"/>
                    <a:pt x="345" y="653"/>
                    <a:pt x="213" y="403"/>
                  </a:cubicBezTo>
                  <a:cubicBezTo>
                    <a:pt x="139" y="271"/>
                    <a:pt x="80" y="133"/>
                    <a:pt x="1" y="0"/>
                  </a:cubicBezTo>
                  <a:close/>
                </a:path>
              </a:pathLst>
            </a:custGeom>
            <a:solidFill>
              <a:srgbClr val="514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4;p20">
              <a:extLst>
                <a:ext uri="{FF2B5EF4-FFF2-40B4-BE49-F238E27FC236}">
                  <a16:creationId xmlns:a16="http://schemas.microsoft.com/office/drawing/2014/main" id="{ADD0EE2C-30E9-6791-038A-4762E81F4F1A}"/>
                </a:ext>
              </a:extLst>
            </p:cNvPr>
            <p:cNvSpPr/>
            <p:nvPr/>
          </p:nvSpPr>
          <p:spPr>
            <a:xfrm>
              <a:off x="1498225" y="1197725"/>
              <a:ext cx="63550" cy="48225"/>
            </a:xfrm>
            <a:custGeom>
              <a:avLst/>
              <a:gdLst/>
              <a:ahLst/>
              <a:cxnLst/>
              <a:rect l="l" t="t" r="r" b="b"/>
              <a:pathLst>
                <a:path w="2542" h="1929" extrusionOk="0">
                  <a:moveTo>
                    <a:pt x="293" y="571"/>
                  </a:moveTo>
                  <a:cubicBezTo>
                    <a:pt x="420" y="786"/>
                    <a:pt x="563" y="985"/>
                    <a:pt x="791" y="1138"/>
                  </a:cubicBezTo>
                  <a:cubicBezTo>
                    <a:pt x="799" y="1142"/>
                    <a:pt x="806" y="1143"/>
                    <a:pt x="813" y="1143"/>
                  </a:cubicBezTo>
                  <a:cubicBezTo>
                    <a:pt x="815" y="1143"/>
                    <a:pt x="818" y="1143"/>
                    <a:pt x="820" y="1143"/>
                  </a:cubicBezTo>
                  <a:lnTo>
                    <a:pt x="820" y="1143"/>
                  </a:lnTo>
                  <a:cubicBezTo>
                    <a:pt x="1136" y="1306"/>
                    <a:pt x="1497" y="1352"/>
                    <a:pt x="1852" y="1409"/>
                  </a:cubicBezTo>
                  <a:cubicBezTo>
                    <a:pt x="1969" y="1430"/>
                    <a:pt x="2292" y="1425"/>
                    <a:pt x="2367" y="1542"/>
                  </a:cubicBezTo>
                  <a:cubicBezTo>
                    <a:pt x="2381" y="1727"/>
                    <a:pt x="2342" y="1814"/>
                    <a:pt x="2253" y="1814"/>
                  </a:cubicBezTo>
                  <a:cubicBezTo>
                    <a:pt x="2245" y="1814"/>
                    <a:pt x="2237" y="1813"/>
                    <a:pt x="2229" y="1812"/>
                  </a:cubicBezTo>
                  <a:cubicBezTo>
                    <a:pt x="2192" y="1807"/>
                    <a:pt x="2149" y="1807"/>
                    <a:pt x="2117" y="1802"/>
                  </a:cubicBezTo>
                  <a:cubicBezTo>
                    <a:pt x="2103" y="1803"/>
                    <a:pt x="2089" y="1804"/>
                    <a:pt x="2074" y="1804"/>
                  </a:cubicBezTo>
                  <a:cubicBezTo>
                    <a:pt x="1998" y="1804"/>
                    <a:pt x="1911" y="1785"/>
                    <a:pt x="1836" y="1780"/>
                  </a:cubicBezTo>
                  <a:cubicBezTo>
                    <a:pt x="1353" y="1749"/>
                    <a:pt x="934" y="1653"/>
                    <a:pt x="632" y="1245"/>
                  </a:cubicBezTo>
                  <a:cubicBezTo>
                    <a:pt x="479" y="1037"/>
                    <a:pt x="379" y="807"/>
                    <a:pt x="293" y="571"/>
                  </a:cubicBezTo>
                  <a:close/>
                  <a:moveTo>
                    <a:pt x="65" y="1"/>
                  </a:moveTo>
                  <a:cubicBezTo>
                    <a:pt x="33" y="1"/>
                    <a:pt x="0" y="27"/>
                    <a:pt x="11" y="61"/>
                  </a:cubicBezTo>
                  <a:cubicBezTo>
                    <a:pt x="239" y="714"/>
                    <a:pt x="441" y="1520"/>
                    <a:pt x="1173" y="1775"/>
                  </a:cubicBezTo>
                  <a:cubicBezTo>
                    <a:pt x="1332" y="1828"/>
                    <a:pt x="1502" y="1849"/>
                    <a:pt x="1672" y="1865"/>
                  </a:cubicBezTo>
                  <a:cubicBezTo>
                    <a:pt x="1783" y="1881"/>
                    <a:pt x="1889" y="1881"/>
                    <a:pt x="2006" y="1887"/>
                  </a:cubicBezTo>
                  <a:cubicBezTo>
                    <a:pt x="2059" y="1891"/>
                    <a:pt x="2208" y="1929"/>
                    <a:pt x="2290" y="1929"/>
                  </a:cubicBezTo>
                  <a:cubicBezTo>
                    <a:pt x="2306" y="1929"/>
                    <a:pt x="2320" y="1927"/>
                    <a:pt x="2330" y="1924"/>
                  </a:cubicBezTo>
                  <a:cubicBezTo>
                    <a:pt x="2542" y="1844"/>
                    <a:pt x="2483" y="1573"/>
                    <a:pt x="2420" y="1414"/>
                  </a:cubicBezTo>
                  <a:cubicBezTo>
                    <a:pt x="2414" y="1393"/>
                    <a:pt x="2393" y="1382"/>
                    <a:pt x="2377" y="1377"/>
                  </a:cubicBezTo>
                  <a:cubicBezTo>
                    <a:pt x="1884" y="1329"/>
                    <a:pt x="1295" y="1276"/>
                    <a:pt x="844" y="1043"/>
                  </a:cubicBezTo>
                  <a:cubicBezTo>
                    <a:pt x="473" y="794"/>
                    <a:pt x="324" y="396"/>
                    <a:pt x="106" y="24"/>
                  </a:cubicBezTo>
                  <a:cubicBezTo>
                    <a:pt x="97" y="8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514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85;p20">
              <a:extLst>
                <a:ext uri="{FF2B5EF4-FFF2-40B4-BE49-F238E27FC236}">
                  <a16:creationId xmlns:a16="http://schemas.microsoft.com/office/drawing/2014/main" id="{44F2802E-F87D-5411-1A05-7EDC7272979D}"/>
                </a:ext>
              </a:extLst>
            </p:cNvPr>
            <p:cNvSpPr/>
            <p:nvPr/>
          </p:nvSpPr>
          <p:spPr>
            <a:xfrm>
              <a:off x="1343550" y="1198975"/>
              <a:ext cx="60000" cy="45650"/>
            </a:xfrm>
            <a:custGeom>
              <a:avLst/>
              <a:gdLst/>
              <a:ahLst/>
              <a:cxnLst/>
              <a:rect l="l" t="t" r="r" b="b"/>
              <a:pathLst>
                <a:path w="2400" h="1826" extrusionOk="0">
                  <a:moveTo>
                    <a:pt x="2399" y="1"/>
                  </a:moveTo>
                  <a:lnTo>
                    <a:pt x="2399" y="1"/>
                  </a:lnTo>
                  <a:cubicBezTo>
                    <a:pt x="2319" y="128"/>
                    <a:pt x="2256" y="266"/>
                    <a:pt x="2187" y="404"/>
                  </a:cubicBezTo>
                  <a:cubicBezTo>
                    <a:pt x="2054" y="648"/>
                    <a:pt x="1890" y="897"/>
                    <a:pt x="1651" y="1035"/>
                  </a:cubicBezTo>
                  <a:cubicBezTo>
                    <a:pt x="1449" y="1152"/>
                    <a:pt x="1216" y="1200"/>
                    <a:pt x="988" y="1242"/>
                  </a:cubicBezTo>
                  <a:cubicBezTo>
                    <a:pt x="691" y="1295"/>
                    <a:pt x="388" y="1348"/>
                    <a:pt x="91" y="1375"/>
                  </a:cubicBezTo>
                  <a:cubicBezTo>
                    <a:pt x="38" y="1508"/>
                    <a:pt x="1" y="1646"/>
                    <a:pt x="80" y="1757"/>
                  </a:cubicBezTo>
                  <a:cubicBezTo>
                    <a:pt x="96" y="1783"/>
                    <a:pt x="118" y="1805"/>
                    <a:pt x="139" y="1826"/>
                  </a:cubicBezTo>
                  <a:cubicBezTo>
                    <a:pt x="563" y="1741"/>
                    <a:pt x="1041" y="1810"/>
                    <a:pt x="1433" y="1608"/>
                  </a:cubicBezTo>
                  <a:cubicBezTo>
                    <a:pt x="1789" y="1433"/>
                    <a:pt x="2017" y="1062"/>
                    <a:pt x="2160" y="680"/>
                  </a:cubicBezTo>
                  <a:cubicBezTo>
                    <a:pt x="2250" y="457"/>
                    <a:pt x="2319" y="224"/>
                    <a:pt x="2399" y="1"/>
                  </a:cubicBezTo>
                  <a:close/>
                </a:path>
              </a:pathLst>
            </a:custGeom>
            <a:solidFill>
              <a:srgbClr val="514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6;p20">
              <a:extLst>
                <a:ext uri="{FF2B5EF4-FFF2-40B4-BE49-F238E27FC236}">
                  <a16:creationId xmlns:a16="http://schemas.microsoft.com/office/drawing/2014/main" id="{7D0EE9DC-B6B9-9751-0335-A8D0C3D29F84}"/>
                </a:ext>
              </a:extLst>
            </p:cNvPr>
            <p:cNvSpPr/>
            <p:nvPr/>
          </p:nvSpPr>
          <p:spPr>
            <a:xfrm>
              <a:off x="1341300" y="1197725"/>
              <a:ext cx="63775" cy="48200"/>
            </a:xfrm>
            <a:custGeom>
              <a:avLst/>
              <a:gdLst/>
              <a:ahLst/>
              <a:cxnLst/>
              <a:rect l="l" t="t" r="r" b="b"/>
              <a:pathLst>
                <a:path w="2551" h="1928" extrusionOk="0">
                  <a:moveTo>
                    <a:pt x="2236" y="618"/>
                  </a:moveTo>
                  <a:cubicBezTo>
                    <a:pt x="2223" y="652"/>
                    <a:pt x="2211" y="686"/>
                    <a:pt x="2197" y="719"/>
                  </a:cubicBezTo>
                  <a:cubicBezTo>
                    <a:pt x="2195" y="728"/>
                    <a:pt x="2195" y="737"/>
                    <a:pt x="2197" y="744"/>
                  </a:cubicBezTo>
                  <a:lnTo>
                    <a:pt x="2197" y="744"/>
                  </a:lnTo>
                  <a:cubicBezTo>
                    <a:pt x="1964" y="1293"/>
                    <a:pt x="1620" y="1675"/>
                    <a:pt x="998" y="1754"/>
                  </a:cubicBezTo>
                  <a:cubicBezTo>
                    <a:pt x="884" y="1770"/>
                    <a:pt x="632" y="1824"/>
                    <a:pt x="461" y="1824"/>
                  </a:cubicBezTo>
                  <a:cubicBezTo>
                    <a:pt x="410" y="1824"/>
                    <a:pt x="366" y="1819"/>
                    <a:pt x="335" y="1807"/>
                  </a:cubicBezTo>
                  <a:cubicBezTo>
                    <a:pt x="75" y="1701"/>
                    <a:pt x="154" y="1515"/>
                    <a:pt x="308" y="1462"/>
                  </a:cubicBezTo>
                  <a:cubicBezTo>
                    <a:pt x="399" y="1430"/>
                    <a:pt x="547" y="1430"/>
                    <a:pt x="637" y="1414"/>
                  </a:cubicBezTo>
                  <a:cubicBezTo>
                    <a:pt x="1046" y="1356"/>
                    <a:pt x="1513" y="1314"/>
                    <a:pt x="1852" y="1064"/>
                  </a:cubicBezTo>
                  <a:cubicBezTo>
                    <a:pt x="2016" y="944"/>
                    <a:pt x="2134" y="788"/>
                    <a:pt x="2236" y="618"/>
                  </a:cubicBezTo>
                  <a:close/>
                  <a:moveTo>
                    <a:pt x="2489" y="1"/>
                  </a:moveTo>
                  <a:cubicBezTo>
                    <a:pt x="2472" y="1"/>
                    <a:pt x="2454" y="8"/>
                    <a:pt x="2441" y="24"/>
                  </a:cubicBezTo>
                  <a:cubicBezTo>
                    <a:pt x="2213" y="422"/>
                    <a:pt x="2059" y="873"/>
                    <a:pt x="1608" y="1085"/>
                  </a:cubicBezTo>
                  <a:cubicBezTo>
                    <a:pt x="1189" y="1282"/>
                    <a:pt x="627" y="1329"/>
                    <a:pt x="176" y="1372"/>
                  </a:cubicBezTo>
                  <a:cubicBezTo>
                    <a:pt x="149" y="1372"/>
                    <a:pt x="133" y="1382"/>
                    <a:pt x="128" y="1409"/>
                  </a:cubicBezTo>
                  <a:cubicBezTo>
                    <a:pt x="75" y="1542"/>
                    <a:pt x="1" y="1833"/>
                    <a:pt x="197" y="1913"/>
                  </a:cubicBezTo>
                  <a:cubicBezTo>
                    <a:pt x="219" y="1923"/>
                    <a:pt x="245" y="1927"/>
                    <a:pt x="274" y="1927"/>
                  </a:cubicBezTo>
                  <a:cubicBezTo>
                    <a:pt x="362" y="1927"/>
                    <a:pt x="471" y="1889"/>
                    <a:pt x="547" y="1881"/>
                  </a:cubicBezTo>
                  <a:cubicBezTo>
                    <a:pt x="733" y="1865"/>
                    <a:pt x="919" y="1860"/>
                    <a:pt x="1104" y="1833"/>
                  </a:cubicBezTo>
                  <a:cubicBezTo>
                    <a:pt x="1729" y="1744"/>
                    <a:pt x="2068" y="1305"/>
                    <a:pt x="2296" y="750"/>
                  </a:cubicBezTo>
                  <a:lnTo>
                    <a:pt x="2296" y="750"/>
                  </a:lnTo>
                  <a:cubicBezTo>
                    <a:pt x="2297" y="749"/>
                    <a:pt x="2297" y="747"/>
                    <a:pt x="2298" y="746"/>
                  </a:cubicBezTo>
                  <a:lnTo>
                    <a:pt x="2298" y="746"/>
                  </a:lnTo>
                  <a:cubicBezTo>
                    <a:pt x="2298" y="746"/>
                    <a:pt x="2298" y="746"/>
                    <a:pt x="2298" y="746"/>
                  </a:cubicBezTo>
                  <a:cubicBezTo>
                    <a:pt x="2299" y="744"/>
                    <a:pt x="2300" y="741"/>
                    <a:pt x="2301" y="739"/>
                  </a:cubicBezTo>
                  <a:lnTo>
                    <a:pt x="2301" y="739"/>
                  </a:lnTo>
                  <a:cubicBezTo>
                    <a:pt x="2382" y="524"/>
                    <a:pt x="2454" y="299"/>
                    <a:pt x="2531" y="78"/>
                  </a:cubicBezTo>
                  <a:lnTo>
                    <a:pt x="2531" y="78"/>
                  </a:lnTo>
                  <a:cubicBezTo>
                    <a:pt x="2531" y="78"/>
                    <a:pt x="2531" y="78"/>
                    <a:pt x="2531" y="77"/>
                  </a:cubicBezTo>
                  <a:cubicBezTo>
                    <a:pt x="2531" y="77"/>
                    <a:pt x="2531" y="77"/>
                    <a:pt x="2531" y="77"/>
                  </a:cubicBezTo>
                  <a:lnTo>
                    <a:pt x="2531" y="77"/>
                  </a:lnTo>
                  <a:cubicBezTo>
                    <a:pt x="2533" y="72"/>
                    <a:pt x="2535" y="67"/>
                    <a:pt x="2537" y="61"/>
                  </a:cubicBezTo>
                  <a:cubicBezTo>
                    <a:pt x="2551" y="27"/>
                    <a:pt x="2521" y="1"/>
                    <a:pt x="2489" y="1"/>
                  </a:cubicBezTo>
                  <a:close/>
                </a:path>
              </a:pathLst>
            </a:custGeom>
            <a:solidFill>
              <a:srgbClr val="514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87;p20">
              <a:extLst>
                <a:ext uri="{FF2B5EF4-FFF2-40B4-BE49-F238E27FC236}">
                  <a16:creationId xmlns:a16="http://schemas.microsoft.com/office/drawing/2014/main" id="{EC9D7FB2-A0A4-1D54-1D14-F17D9E605379}"/>
                </a:ext>
              </a:extLst>
            </p:cNvPr>
            <p:cNvSpPr/>
            <p:nvPr/>
          </p:nvSpPr>
          <p:spPr>
            <a:xfrm>
              <a:off x="1345550" y="1138300"/>
              <a:ext cx="212125" cy="182350"/>
            </a:xfrm>
            <a:custGeom>
              <a:avLst/>
              <a:gdLst/>
              <a:ahLst/>
              <a:cxnLst/>
              <a:rect l="l" t="t" r="r" b="b"/>
              <a:pathLst>
                <a:path w="8485" h="7294" extrusionOk="0">
                  <a:moveTo>
                    <a:pt x="4244" y="1"/>
                  </a:moveTo>
                  <a:cubicBezTo>
                    <a:pt x="4068" y="1"/>
                    <a:pt x="3948" y="45"/>
                    <a:pt x="3948" y="45"/>
                  </a:cubicBezTo>
                  <a:cubicBezTo>
                    <a:pt x="3852" y="77"/>
                    <a:pt x="3752" y="120"/>
                    <a:pt x="3656" y="141"/>
                  </a:cubicBezTo>
                  <a:cubicBezTo>
                    <a:pt x="3640" y="369"/>
                    <a:pt x="3619" y="608"/>
                    <a:pt x="3566" y="836"/>
                  </a:cubicBezTo>
                  <a:cubicBezTo>
                    <a:pt x="3486" y="1176"/>
                    <a:pt x="3338" y="1510"/>
                    <a:pt x="3083" y="1743"/>
                  </a:cubicBezTo>
                  <a:cubicBezTo>
                    <a:pt x="2876" y="1929"/>
                    <a:pt x="2621" y="2056"/>
                    <a:pt x="2436" y="2263"/>
                  </a:cubicBezTo>
                  <a:cubicBezTo>
                    <a:pt x="2388" y="2311"/>
                    <a:pt x="2346" y="2369"/>
                    <a:pt x="2314" y="2428"/>
                  </a:cubicBezTo>
                  <a:cubicBezTo>
                    <a:pt x="2234" y="2651"/>
                    <a:pt x="2160" y="2884"/>
                    <a:pt x="2075" y="3107"/>
                  </a:cubicBezTo>
                  <a:cubicBezTo>
                    <a:pt x="1932" y="3489"/>
                    <a:pt x="1704" y="3860"/>
                    <a:pt x="1337" y="4035"/>
                  </a:cubicBezTo>
                  <a:cubicBezTo>
                    <a:pt x="950" y="4237"/>
                    <a:pt x="478" y="4168"/>
                    <a:pt x="48" y="4253"/>
                  </a:cubicBezTo>
                  <a:cubicBezTo>
                    <a:pt x="80" y="4279"/>
                    <a:pt x="112" y="4301"/>
                    <a:pt x="138" y="4343"/>
                  </a:cubicBezTo>
                  <a:cubicBezTo>
                    <a:pt x="218" y="4470"/>
                    <a:pt x="144" y="4630"/>
                    <a:pt x="85" y="4768"/>
                  </a:cubicBezTo>
                  <a:cubicBezTo>
                    <a:pt x="27" y="4906"/>
                    <a:pt x="0" y="5091"/>
                    <a:pt x="133" y="5171"/>
                  </a:cubicBezTo>
                  <a:cubicBezTo>
                    <a:pt x="186" y="5208"/>
                    <a:pt x="244" y="5208"/>
                    <a:pt x="303" y="5224"/>
                  </a:cubicBezTo>
                  <a:cubicBezTo>
                    <a:pt x="595" y="5351"/>
                    <a:pt x="398" y="5930"/>
                    <a:pt x="695" y="6046"/>
                  </a:cubicBezTo>
                  <a:cubicBezTo>
                    <a:pt x="754" y="6073"/>
                    <a:pt x="828" y="6067"/>
                    <a:pt x="881" y="6094"/>
                  </a:cubicBezTo>
                  <a:cubicBezTo>
                    <a:pt x="1072" y="6195"/>
                    <a:pt x="955" y="6540"/>
                    <a:pt x="1125" y="6672"/>
                  </a:cubicBezTo>
                  <a:cubicBezTo>
                    <a:pt x="1253" y="6773"/>
                    <a:pt x="1459" y="6683"/>
                    <a:pt x="1587" y="6778"/>
                  </a:cubicBezTo>
                  <a:cubicBezTo>
                    <a:pt x="1656" y="6832"/>
                    <a:pt x="1693" y="6938"/>
                    <a:pt x="1757" y="7001"/>
                  </a:cubicBezTo>
                  <a:cubicBezTo>
                    <a:pt x="1831" y="7076"/>
                    <a:pt x="1942" y="7097"/>
                    <a:pt x="2043" y="7107"/>
                  </a:cubicBezTo>
                  <a:cubicBezTo>
                    <a:pt x="2330" y="7150"/>
                    <a:pt x="2611" y="7198"/>
                    <a:pt x="2892" y="7235"/>
                  </a:cubicBezTo>
                  <a:cubicBezTo>
                    <a:pt x="2892" y="7235"/>
                    <a:pt x="3684" y="7294"/>
                    <a:pt x="4486" y="7294"/>
                  </a:cubicBezTo>
                  <a:cubicBezTo>
                    <a:pt x="4887" y="7294"/>
                    <a:pt x="5290" y="7279"/>
                    <a:pt x="5598" y="7235"/>
                  </a:cubicBezTo>
                  <a:cubicBezTo>
                    <a:pt x="5884" y="7198"/>
                    <a:pt x="6166" y="7150"/>
                    <a:pt x="6447" y="7107"/>
                  </a:cubicBezTo>
                  <a:cubicBezTo>
                    <a:pt x="6548" y="7097"/>
                    <a:pt x="6659" y="7076"/>
                    <a:pt x="6733" y="7001"/>
                  </a:cubicBezTo>
                  <a:cubicBezTo>
                    <a:pt x="6797" y="6938"/>
                    <a:pt x="6824" y="6837"/>
                    <a:pt x="6903" y="6778"/>
                  </a:cubicBezTo>
                  <a:cubicBezTo>
                    <a:pt x="7030" y="6683"/>
                    <a:pt x="7237" y="6763"/>
                    <a:pt x="7359" y="6672"/>
                  </a:cubicBezTo>
                  <a:cubicBezTo>
                    <a:pt x="7535" y="6540"/>
                    <a:pt x="7413" y="6195"/>
                    <a:pt x="7609" y="6094"/>
                  </a:cubicBezTo>
                  <a:cubicBezTo>
                    <a:pt x="7667" y="6067"/>
                    <a:pt x="7731" y="6067"/>
                    <a:pt x="7795" y="6046"/>
                  </a:cubicBezTo>
                  <a:cubicBezTo>
                    <a:pt x="8092" y="5935"/>
                    <a:pt x="7885" y="5351"/>
                    <a:pt x="8182" y="5224"/>
                  </a:cubicBezTo>
                  <a:cubicBezTo>
                    <a:pt x="8235" y="5197"/>
                    <a:pt x="8304" y="5197"/>
                    <a:pt x="8357" y="5171"/>
                  </a:cubicBezTo>
                  <a:cubicBezTo>
                    <a:pt x="8484" y="5097"/>
                    <a:pt x="8458" y="4906"/>
                    <a:pt x="8405" y="4768"/>
                  </a:cubicBezTo>
                  <a:cubicBezTo>
                    <a:pt x="8341" y="4630"/>
                    <a:pt x="8272" y="4470"/>
                    <a:pt x="8352" y="4343"/>
                  </a:cubicBezTo>
                  <a:cubicBezTo>
                    <a:pt x="8378" y="4311"/>
                    <a:pt x="8410" y="4285"/>
                    <a:pt x="8442" y="4253"/>
                  </a:cubicBezTo>
                  <a:cubicBezTo>
                    <a:pt x="8017" y="4168"/>
                    <a:pt x="7540" y="4237"/>
                    <a:pt x="7147" y="4035"/>
                  </a:cubicBezTo>
                  <a:cubicBezTo>
                    <a:pt x="6792" y="3860"/>
                    <a:pt x="6564" y="3484"/>
                    <a:pt x="6415" y="3107"/>
                  </a:cubicBezTo>
                  <a:cubicBezTo>
                    <a:pt x="6325" y="2884"/>
                    <a:pt x="6256" y="2651"/>
                    <a:pt x="6176" y="2428"/>
                  </a:cubicBezTo>
                  <a:cubicBezTo>
                    <a:pt x="6139" y="2369"/>
                    <a:pt x="6102" y="2311"/>
                    <a:pt x="6054" y="2263"/>
                  </a:cubicBezTo>
                  <a:cubicBezTo>
                    <a:pt x="5869" y="2056"/>
                    <a:pt x="5609" y="1929"/>
                    <a:pt x="5407" y="1743"/>
                  </a:cubicBezTo>
                  <a:cubicBezTo>
                    <a:pt x="5147" y="1505"/>
                    <a:pt x="4998" y="1176"/>
                    <a:pt x="4919" y="836"/>
                  </a:cubicBezTo>
                  <a:cubicBezTo>
                    <a:pt x="4866" y="603"/>
                    <a:pt x="4850" y="369"/>
                    <a:pt x="4834" y="130"/>
                  </a:cubicBezTo>
                  <a:cubicBezTo>
                    <a:pt x="4733" y="114"/>
                    <a:pt x="4638" y="72"/>
                    <a:pt x="4542" y="45"/>
                  </a:cubicBezTo>
                  <a:cubicBezTo>
                    <a:pt x="4434" y="12"/>
                    <a:pt x="4332" y="1"/>
                    <a:pt x="4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88;p20">
              <a:extLst>
                <a:ext uri="{FF2B5EF4-FFF2-40B4-BE49-F238E27FC236}">
                  <a16:creationId xmlns:a16="http://schemas.microsoft.com/office/drawing/2014/main" id="{A86571EC-C644-2ECB-8BF6-D309DE8F985B}"/>
                </a:ext>
              </a:extLst>
            </p:cNvPr>
            <p:cNvSpPr/>
            <p:nvPr/>
          </p:nvSpPr>
          <p:spPr>
            <a:xfrm>
              <a:off x="1345425" y="1137700"/>
              <a:ext cx="213975" cy="183900"/>
            </a:xfrm>
            <a:custGeom>
              <a:avLst/>
              <a:gdLst/>
              <a:ahLst/>
              <a:cxnLst/>
              <a:rect l="l" t="t" r="r" b="b"/>
              <a:pathLst>
                <a:path w="8559" h="7356" extrusionOk="0">
                  <a:moveTo>
                    <a:pt x="6779" y="6914"/>
                  </a:moveTo>
                  <a:cubicBezTo>
                    <a:pt x="6778" y="6916"/>
                    <a:pt x="6776" y="6917"/>
                    <a:pt x="6775" y="6918"/>
                  </a:cubicBezTo>
                  <a:lnTo>
                    <a:pt x="6775" y="6918"/>
                  </a:lnTo>
                  <a:cubicBezTo>
                    <a:pt x="6776" y="6917"/>
                    <a:pt x="6778" y="6915"/>
                    <a:pt x="6779" y="6914"/>
                  </a:cubicBezTo>
                  <a:close/>
                  <a:moveTo>
                    <a:pt x="4225" y="1"/>
                  </a:moveTo>
                  <a:cubicBezTo>
                    <a:pt x="4193" y="1"/>
                    <a:pt x="4161" y="2"/>
                    <a:pt x="4128" y="6"/>
                  </a:cubicBezTo>
                  <a:cubicBezTo>
                    <a:pt x="3963" y="22"/>
                    <a:pt x="3810" y="96"/>
                    <a:pt x="3650" y="138"/>
                  </a:cubicBezTo>
                  <a:cubicBezTo>
                    <a:pt x="3640" y="138"/>
                    <a:pt x="3635" y="149"/>
                    <a:pt x="3635" y="165"/>
                  </a:cubicBezTo>
                  <a:cubicBezTo>
                    <a:pt x="3597" y="733"/>
                    <a:pt x="3507" y="1343"/>
                    <a:pt x="3067" y="1757"/>
                  </a:cubicBezTo>
                  <a:cubicBezTo>
                    <a:pt x="2796" y="2006"/>
                    <a:pt x="2430" y="2155"/>
                    <a:pt x="2271" y="2505"/>
                  </a:cubicBezTo>
                  <a:cubicBezTo>
                    <a:pt x="2059" y="2982"/>
                    <a:pt x="1990" y="3513"/>
                    <a:pt x="1571" y="3884"/>
                  </a:cubicBezTo>
                  <a:cubicBezTo>
                    <a:pt x="1146" y="4256"/>
                    <a:pt x="563" y="4176"/>
                    <a:pt x="43" y="4256"/>
                  </a:cubicBezTo>
                  <a:cubicBezTo>
                    <a:pt x="27" y="4256"/>
                    <a:pt x="16" y="4288"/>
                    <a:pt x="32" y="4293"/>
                  </a:cubicBezTo>
                  <a:cubicBezTo>
                    <a:pt x="271" y="4505"/>
                    <a:pt x="0" y="4770"/>
                    <a:pt x="11" y="5009"/>
                  </a:cubicBezTo>
                  <a:cubicBezTo>
                    <a:pt x="27" y="5168"/>
                    <a:pt x="96" y="5168"/>
                    <a:pt x="202" y="5243"/>
                  </a:cubicBezTo>
                  <a:cubicBezTo>
                    <a:pt x="488" y="5434"/>
                    <a:pt x="414" y="5587"/>
                    <a:pt x="504" y="5869"/>
                  </a:cubicBezTo>
                  <a:cubicBezTo>
                    <a:pt x="536" y="5980"/>
                    <a:pt x="584" y="6028"/>
                    <a:pt x="679" y="6091"/>
                  </a:cubicBezTo>
                  <a:cubicBezTo>
                    <a:pt x="769" y="6150"/>
                    <a:pt x="907" y="6171"/>
                    <a:pt x="960" y="6293"/>
                  </a:cubicBezTo>
                  <a:cubicBezTo>
                    <a:pt x="982" y="6330"/>
                    <a:pt x="971" y="6399"/>
                    <a:pt x="987" y="6442"/>
                  </a:cubicBezTo>
                  <a:cubicBezTo>
                    <a:pt x="998" y="6516"/>
                    <a:pt x="1008" y="6601"/>
                    <a:pt x="1051" y="6659"/>
                  </a:cubicBezTo>
                  <a:cubicBezTo>
                    <a:pt x="1088" y="6707"/>
                    <a:pt x="1125" y="6733"/>
                    <a:pt x="1178" y="6760"/>
                  </a:cubicBezTo>
                  <a:cubicBezTo>
                    <a:pt x="1411" y="6856"/>
                    <a:pt x="1332" y="6723"/>
                    <a:pt x="1677" y="6972"/>
                  </a:cubicBezTo>
                  <a:cubicBezTo>
                    <a:pt x="1756" y="7031"/>
                    <a:pt x="1730" y="7057"/>
                    <a:pt x="1831" y="7110"/>
                  </a:cubicBezTo>
                  <a:cubicBezTo>
                    <a:pt x="1921" y="7158"/>
                    <a:pt x="2053" y="7163"/>
                    <a:pt x="2160" y="7179"/>
                  </a:cubicBezTo>
                  <a:cubicBezTo>
                    <a:pt x="2404" y="7222"/>
                    <a:pt x="2653" y="7259"/>
                    <a:pt x="2902" y="7285"/>
                  </a:cubicBezTo>
                  <a:cubicBezTo>
                    <a:pt x="3348" y="7334"/>
                    <a:pt x="3807" y="7355"/>
                    <a:pt x="4265" y="7355"/>
                  </a:cubicBezTo>
                  <a:cubicBezTo>
                    <a:pt x="4549" y="7355"/>
                    <a:pt x="4831" y="7347"/>
                    <a:pt x="5110" y="7333"/>
                  </a:cubicBezTo>
                  <a:cubicBezTo>
                    <a:pt x="5279" y="7328"/>
                    <a:pt x="5444" y="7306"/>
                    <a:pt x="5608" y="7285"/>
                  </a:cubicBezTo>
                  <a:cubicBezTo>
                    <a:pt x="5921" y="7243"/>
                    <a:pt x="6378" y="7253"/>
                    <a:pt x="6664" y="7110"/>
                  </a:cubicBezTo>
                  <a:cubicBezTo>
                    <a:pt x="6696" y="7094"/>
                    <a:pt x="6728" y="7068"/>
                    <a:pt x="6765" y="7047"/>
                  </a:cubicBezTo>
                  <a:cubicBezTo>
                    <a:pt x="6909" y="6964"/>
                    <a:pt x="6730" y="6964"/>
                    <a:pt x="6775" y="6918"/>
                  </a:cubicBezTo>
                  <a:lnTo>
                    <a:pt x="6775" y="6918"/>
                  </a:lnTo>
                  <a:cubicBezTo>
                    <a:pt x="6683" y="7002"/>
                    <a:pt x="6604" y="7071"/>
                    <a:pt x="6462" y="7105"/>
                  </a:cubicBezTo>
                  <a:cubicBezTo>
                    <a:pt x="6192" y="7179"/>
                    <a:pt x="5889" y="7190"/>
                    <a:pt x="5614" y="7232"/>
                  </a:cubicBezTo>
                  <a:cubicBezTo>
                    <a:pt x="5255" y="7282"/>
                    <a:pt x="4890" y="7299"/>
                    <a:pt x="4524" y="7299"/>
                  </a:cubicBezTo>
                  <a:cubicBezTo>
                    <a:pt x="4117" y="7299"/>
                    <a:pt x="3708" y="7278"/>
                    <a:pt x="3306" y="7259"/>
                  </a:cubicBezTo>
                  <a:cubicBezTo>
                    <a:pt x="3056" y="7243"/>
                    <a:pt x="2812" y="7216"/>
                    <a:pt x="2557" y="7179"/>
                  </a:cubicBezTo>
                  <a:cubicBezTo>
                    <a:pt x="2244" y="7131"/>
                    <a:pt x="1947" y="7137"/>
                    <a:pt x="1714" y="6898"/>
                  </a:cubicBezTo>
                  <a:cubicBezTo>
                    <a:pt x="1608" y="6792"/>
                    <a:pt x="1597" y="6781"/>
                    <a:pt x="1459" y="6733"/>
                  </a:cubicBezTo>
                  <a:cubicBezTo>
                    <a:pt x="1426" y="6720"/>
                    <a:pt x="1408" y="6717"/>
                    <a:pt x="1397" y="6717"/>
                  </a:cubicBezTo>
                  <a:cubicBezTo>
                    <a:pt x="1384" y="6717"/>
                    <a:pt x="1383" y="6723"/>
                    <a:pt x="1377" y="6723"/>
                  </a:cubicBezTo>
                  <a:cubicBezTo>
                    <a:pt x="1367" y="6723"/>
                    <a:pt x="1343" y="6706"/>
                    <a:pt x="1226" y="6617"/>
                  </a:cubicBezTo>
                  <a:cubicBezTo>
                    <a:pt x="1024" y="6468"/>
                    <a:pt x="1104" y="6548"/>
                    <a:pt x="1061" y="6389"/>
                  </a:cubicBezTo>
                  <a:cubicBezTo>
                    <a:pt x="1040" y="6330"/>
                    <a:pt x="1045" y="6261"/>
                    <a:pt x="1019" y="6208"/>
                  </a:cubicBezTo>
                  <a:cubicBezTo>
                    <a:pt x="934" y="6044"/>
                    <a:pt x="716" y="6091"/>
                    <a:pt x="616" y="5943"/>
                  </a:cubicBezTo>
                  <a:cubicBezTo>
                    <a:pt x="520" y="5810"/>
                    <a:pt x="557" y="5609"/>
                    <a:pt x="509" y="5460"/>
                  </a:cubicBezTo>
                  <a:cubicBezTo>
                    <a:pt x="467" y="5333"/>
                    <a:pt x="425" y="5317"/>
                    <a:pt x="345" y="5237"/>
                  </a:cubicBezTo>
                  <a:cubicBezTo>
                    <a:pt x="337" y="5230"/>
                    <a:pt x="301" y="5213"/>
                    <a:pt x="293" y="5213"/>
                  </a:cubicBezTo>
                  <a:cubicBezTo>
                    <a:pt x="289" y="5213"/>
                    <a:pt x="290" y="5216"/>
                    <a:pt x="297" y="5221"/>
                  </a:cubicBezTo>
                  <a:cubicBezTo>
                    <a:pt x="165" y="5115"/>
                    <a:pt x="106" y="4972"/>
                    <a:pt x="143" y="4802"/>
                  </a:cubicBezTo>
                  <a:cubicBezTo>
                    <a:pt x="165" y="4733"/>
                    <a:pt x="202" y="4664"/>
                    <a:pt x="218" y="4590"/>
                  </a:cubicBezTo>
                  <a:cubicBezTo>
                    <a:pt x="223" y="4548"/>
                    <a:pt x="239" y="4500"/>
                    <a:pt x="223" y="4452"/>
                  </a:cubicBezTo>
                  <a:lnTo>
                    <a:pt x="223" y="4452"/>
                  </a:lnTo>
                  <a:cubicBezTo>
                    <a:pt x="223" y="4452"/>
                    <a:pt x="223" y="4452"/>
                    <a:pt x="223" y="4452"/>
                  </a:cubicBezTo>
                  <a:cubicBezTo>
                    <a:pt x="221" y="4452"/>
                    <a:pt x="155" y="4313"/>
                    <a:pt x="145" y="4313"/>
                  </a:cubicBezTo>
                  <a:cubicBezTo>
                    <a:pt x="144" y="4313"/>
                    <a:pt x="144" y="4313"/>
                    <a:pt x="144" y="4313"/>
                  </a:cubicBezTo>
                  <a:lnTo>
                    <a:pt x="144" y="4313"/>
                  </a:lnTo>
                  <a:cubicBezTo>
                    <a:pt x="194" y="4219"/>
                    <a:pt x="796" y="4245"/>
                    <a:pt x="902" y="4234"/>
                  </a:cubicBezTo>
                  <a:cubicBezTo>
                    <a:pt x="1098" y="4208"/>
                    <a:pt x="1300" y="4155"/>
                    <a:pt x="1470" y="4049"/>
                  </a:cubicBezTo>
                  <a:cubicBezTo>
                    <a:pt x="1793" y="3842"/>
                    <a:pt x="1990" y="3497"/>
                    <a:pt x="2128" y="3152"/>
                  </a:cubicBezTo>
                  <a:cubicBezTo>
                    <a:pt x="2244" y="2860"/>
                    <a:pt x="2297" y="2521"/>
                    <a:pt x="2510" y="2277"/>
                  </a:cubicBezTo>
                  <a:cubicBezTo>
                    <a:pt x="2685" y="2086"/>
                    <a:pt x="2934" y="1974"/>
                    <a:pt x="3120" y="1794"/>
                  </a:cubicBezTo>
                  <a:cubicBezTo>
                    <a:pt x="3438" y="1497"/>
                    <a:pt x="3592" y="1062"/>
                    <a:pt x="3661" y="637"/>
                  </a:cubicBezTo>
                  <a:cubicBezTo>
                    <a:pt x="3693" y="393"/>
                    <a:pt x="3661" y="202"/>
                    <a:pt x="3932" y="117"/>
                  </a:cubicBezTo>
                  <a:cubicBezTo>
                    <a:pt x="4053" y="79"/>
                    <a:pt x="4184" y="53"/>
                    <a:pt x="4313" y="53"/>
                  </a:cubicBezTo>
                  <a:cubicBezTo>
                    <a:pt x="4432" y="53"/>
                    <a:pt x="4549" y="74"/>
                    <a:pt x="4659" y="128"/>
                  </a:cubicBezTo>
                  <a:cubicBezTo>
                    <a:pt x="4919" y="255"/>
                    <a:pt x="4860" y="552"/>
                    <a:pt x="4913" y="812"/>
                  </a:cubicBezTo>
                  <a:cubicBezTo>
                    <a:pt x="4966" y="1056"/>
                    <a:pt x="5046" y="1295"/>
                    <a:pt x="5184" y="1507"/>
                  </a:cubicBezTo>
                  <a:cubicBezTo>
                    <a:pt x="5306" y="1693"/>
                    <a:pt x="5454" y="1831"/>
                    <a:pt x="5629" y="1958"/>
                  </a:cubicBezTo>
                  <a:cubicBezTo>
                    <a:pt x="5757" y="2054"/>
                    <a:pt x="5889" y="2133"/>
                    <a:pt x="5996" y="2240"/>
                  </a:cubicBezTo>
                  <a:cubicBezTo>
                    <a:pt x="6155" y="2399"/>
                    <a:pt x="6224" y="2595"/>
                    <a:pt x="6298" y="2807"/>
                  </a:cubicBezTo>
                  <a:cubicBezTo>
                    <a:pt x="6447" y="3237"/>
                    <a:pt x="6616" y="3704"/>
                    <a:pt x="6993" y="3990"/>
                  </a:cubicBezTo>
                  <a:cubicBezTo>
                    <a:pt x="7168" y="4123"/>
                    <a:pt x="7375" y="4187"/>
                    <a:pt x="7587" y="4219"/>
                  </a:cubicBezTo>
                  <a:cubicBezTo>
                    <a:pt x="7709" y="4240"/>
                    <a:pt x="7842" y="4245"/>
                    <a:pt x="7975" y="4261"/>
                  </a:cubicBezTo>
                  <a:cubicBezTo>
                    <a:pt x="8028" y="4266"/>
                    <a:pt x="8091" y="4266"/>
                    <a:pt x="8144" y="4272"/>
                  </a:cubicBezTo>
                  <a:cubicBezTo>
                    <a:pt x="8212" y="4282"/>
                    <a:pt x="8436" y="4262"/>
                    <a:pt x="8367" y="4355"/>
                  </a:cubicBezTo>
                  <a:lnTo>
                    <a:pt x="8367" y="4355"/>
                  </a:lnTo>
                  <a:cubicBezTo>
                    <a:pt x="8364" y="4354"/>
                    <a:pt x="8360" y="4353"/>
                    <a:pt x="8357" y="4353"/>
                  </a:cubicBezTo>
                  <a:cubicBezTo>
                    <a:pt x="8348" y="4353"/>
                    <a:pt x="8339" y="4358"/>
                    <a:pt x="8335" y="4367"/>
                  </a:cubicBezTo>
                  <a:cubicBezTo>
                    <a:pt x="8282" y="4500"/>
                    <a:pt x="8309" y="4590"/>
                    <a:pt x="8357" y="4723"/>
                  </a:cubicBezTo>
                  <a:cubicBezTo>
                    <a:pt x="8415" y="4882"/>
                    <a:pt x="8426" y="4845"/>
                    <a:pt x="8346" y="5036"/>
                  </a:cubicBezTo>
                  <a:cubicBezTo>
                    <a:pt x="8286" y="5181"/>
                    <a:pt x="8275" y="5214"/>
                    <a:pt x="8271" y="5214"/>
                  </a:cubicBezTo>
                  <a:cubicBezTo>
                    <a:pt x="8268" y="5214"/>
                    <a:pt x="8269" y="5191"/>
                    <a:pt x="8251" y="5191"/>
                  </a:cubicBezTo>
                  <a:cubicBezTo>
                    <a:pt x="8241" y="5191"/>
                    <a:pt x="8225" y="5199"/>
                    <a:pt x="8197" y="5221"/>
                  </a:cubicBezTo>
                  <a:cubicBezTo>
                    <a:pt x="8155" y="5253"/>
                    <a:pt x="8123" y="5264"/>
                    <a:pt x="8091" y="5301"/>
                  </a:cubicBezTo>
                  <a:cubicBezTo>
                    <a:pt x="8017" y="5386"/>
                    <a:pt x="8001" y="5513"/>
                    <a:pt x="7991" y="5619"/>
                  </a:cubicBezTo>
                  <a:cubicBezTo>
                    <a:pt x="7975" y="5688"/>
                    <a:pt x="7975" y="5763"/>
                    <a:pt x="7959" y="5826"/>
                  </a:cubicBezTo>
                  <a:cubicBezTo>
                    <a:pt x="7895" y="6007"/>
                    <a:pt x="7731" y="6001"/>
                    <a:pt x="7614" y="6097"/>
                  </a:cubicBezTo>
                  <a:cubicBezTo>
                    <a:pt x="7518" y="6176"/>
                    <a:pt x="7497" y="6229"/>
                    <a:pt x="7481" y="6351"/>
                  </a:cubicBezTo>
                  <a:cubicBezTo>
                    <a:pt x="7444" y="6532"/>
                    <a:pt x="7349" y="6654"/>
                    <a:pt x="7152" y="6728"/>
                  </a:cubicBezTo>
                  <a:cubicBezTo>
                    <a:pt x="7126" y="6739"/>
                    <a:pt x="7097" y="6739"/>
                    <a:pt x="7067" y="6739"/>
                  </a:cubicBezTo>
                  <a:cubicBezTo>
                    <a:pt x="7038" y="6739"/>
                    <a:pt x="7009" y="6739"/>
                    <a:pt x="6982" y="6749"/>
                  </a:cubicBezTo>
                  <a:cubicBezTo>
                    <a:pt x="6903" y="6776"/>
                    <a:pt x="6903" y="6797"/>
                    <a:pt x="6844" y="6856"/>
                  </a:cubicBezTo>
                  <a:cubicBezTo>
                    <a:pt x="6822" y="6876"/>
                    <a:pt x="6800" y="6895"/>
                    <a:pt x="6779" y="6914"/>
                  </a:cubicBezTo>
                  <a:lnTo>
                    <a:pt x="6779" y="6914"/>
                  </a:lnTo>
                  <a:cubicBezTo>
                    <a:pt x="6810" y="6889"/>
                    <a:pt x="6905" y="6851"/>
                    <a:pt x="7142" y="6781"/>
                  </a:cubicBezTo>
                  <a:cubicBezTo>
                    <a:pt x="7148" y="6780"/>
                    <a:pt x="7154" y="6780"/>
                    <a:pt x="7160" y="6780"/>
                  </a:cubicBezTo>
                  <a:cubicBezTo>
                    <a:pt x="7172" y="6780"/>
                    <a:pt x="7184" y="6781"/>
                    <a:pt x="7195" y="6781"/>
                  </a:cubicBezTo>
                  <a:cubicBezTo>
                    <a:pt x="7206" y="6781"/>
                    <a:pt x="7217" y="6780"/>
                    <a:pt x="7226" y="6776"/>
                  </a:cubicBezTo>
                  <a:cubicBezTo>
                    <a:pt x="7364" y="6728"/>
                    <a:pt x="7428" y="6702"/>
                    <a:pt x="7481" y="6558"/>
                  </a:cubicBezTo>
                  <a:cubicBezTo>
                    <a:pt x="7540" y="6373"/>
                    <a:pt x="7508" y="6240"/>
                    <a:pt x="7709" y="6118"/>
                  </a:cubicBezTo>
                  <a:cubicBezTo>
                    <a:pt x="7789" y="6070"/>
                    <a:pt x="7842" y="6091"/>
                    <a:pt x="7911" y="6017"/>
                  </a:cubicBezTo>
                  <a:cubicBezTo>
                    <a:pt x="8017" y="5900"/>
                    <a:pt x="8001" y="5715"/>
                    <a:pt x="8038" y="5566"/>
                  </a:cubicBezTo>
                  <a:cubicBezTo>
                    <a:pt x="8075" y="5365"/>
                    <a:pt x="8240" y="5343"/>
                    <a:pt x="8373" y="5221"/>
                  </a:cubicBezTo>
                  <a:cubicBezTo>
                    <a:pt x="8415" y="5184"/>
                    <a:pt x="8447" y="5163"/>
                    <a:pt x="8468" y="5105"/>
                  </a:cubicBezTo>
                  <a:cubicBezTo>
                    <a:pt x="8558" y="4855"/>
                    <a:pt x="8277" y="4638"/>
                    <a:pt x="8383" y="4383"/>
                  </a:cubicBezTo>
                  <a:cubicBezTo>
                    <a:pt x="8384" y="4380"/>
                    <a:pt x="8385" y="4377"/>
                    <a:pt x="8385" y="4374"/>
                  </a:cubicBezTo>
                  <a:lnTo>
                    <a:pt x="8385" y="4374"/>
                  </a:lnTo>
                  <a:cubicBezTo>
                    <a:pt x="8407" y="4346"/>
                    <a:pt x="8432" y="4315"/>
                    <a:pt x="8468" y="4293"/>
                  </a:cubicBezTo>
                  <a:cubicBezTo>
                    <a:pt x="8479" y="4282"/>
                    <a:pt x="8473" y="4256"/>
                    <a:pt x="8452" y="4256"/>
                  </a:cubicBezTo>
                  <a:cubicBezTo>
                    <a:pt x="7937" y="4176"/>
                    <a:pt x="7349" y="4256"/>
                    <a:pt x="6929" y="3884"/>
                  </a:cubicBezTo>
                  <a:cubicBezTo>
                    <a:pt x="6516" y="3513"/>
                    <a:pt x="6436" y="2988"/>
                    <a:pt x="6224" y="2505"/>
                  </a:cubicBezTo>
                  <a:cubicBezTo>
                    <a:pt x="6065" y="2144"/>
                    <a:pt x="5704" y="2011"/>
                    <a:pt x="5428" y="1757"/>
                  </a:cubicBezTo>
                  <a:cubicBezTo>
                    <a:pt x="4993" y="1338"/>
                    <a:pt x="4897" y="733"/>
                    <a:pt x="4865" y="154"/>
                  </a:cubicBezTo>
                  <a:cubicBezTo>
                    <a:pt x="4865" y="144"/>
                    <a:pt x="4860" y="138"/>
                    <a:pt x="4844" y="128"/>
                  </a:cubicBezTo>
                  <a:cubicBezTo>
                    <a:pt x="4632" y="72"/>
                    <a:pt x="4439" y="1"/>
                    <a:pt x="4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89;p20">
              <a:extLst>
                <a:ext uri="{FF2B5EF4-FFF2-40B4-BE49-F238E27FC236}">
                  <a16:creationId xmlns:a16="http://schemas.microsoft.com/office/drawing/2014/main" id="{BDACF513-AA1C-6477-C923-F7472722D48C}"/>
                </a:ext>
              </a:extLst>
            </p:cNvPr>
            <p:cNvSpPr/>
            <p:nvPr/>
          </p:nvSpPr>
          <p:spPr>
            <a:xfrm>
              <a:off x="1400600" y="1233600"/>
              <a:ext cx="18725" cy="19925"/>
            </a:xfrm>
            <a:custGeom>
              <a:avLst/>
              <a:gdLst/>
              <a:ahLst/>
              <a:cxnLst/>
              <a:rect l="l" t="t" r="r" b="b"/>
              <a:pathLst>
                <a:path w="749" h="797" extrusionOk="0">
                  <a:moveTo>
                    <a:pt x="350" y="1"/>
                  </a:moveTo>
                  <a:cubicBezTo>
                    <a:pt x="159" y="1"/>
                    <a:pt x="0" y="160"/>
                    <a:pt x="0" y="351"/>
                  </a:cubicBezTo>
                  <a:lnTo>
                    <a:pt x="0" y="446"/>
                  </a:lnTo>
                  <a:cubicBezTo>
                    <a:pt x="0" y="637"/>
                    <a:pt x="159" y="796"/>
                    <a:pt x="350" y="796"/>
                  </a:cubicBezTo>
                  <a:lnTo>
                    <a:pt x="398" y="796"/>
                  </a:lnTo>
                  <a:cubicBezTo>
                    <a:pt x="589" y="796"/>
                    <a:pt x="748" y="637"/>
                    <a:pt x="748" y="446"/>
                  </a:cubicBezTo>
                  <a:lnTo>
                    <a:pt x="748" y="351"/>
                  </a:lnTo>
                  <a:cubicBezTo>
                    <a:pt x="748" y="160"/>
                    <a:pt x="589" y="1"/>
                    <a:pt x="398" y="1"/>
                  </a:cubicBezTo>
                  <a:close/>
                </a:path>
              </a:pathLst>
            </a:custGeom>
            <a:solidFill>
              <a:srgbClr val="211A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0;p20">
              <a:extLst>
                <a:ext uri="{FF2B5EF4-FFF2-40B4-BE49-F238E27FC236}">
                  <a16:creationId xmlns:a16="http://schemas.microsoft.com/office/drawing/2014/main" id="{0F8D0DE8-3A68-EF8A-E4B7-B0285B3DD612}"/>
                </a:ext>
              </a:extLst>
            </p:cNvPr>
            <p:cNvSpPr/>
            <p:nvPr/>
          </p:nvSpPr>
          <p:spPr>
            <a:xfrm>
              <a:off x="1484150" y="1233600"/>
              <a:ext cx="18875" cy="19925"/>
            </a:xfrm>
            <a:custGeom>
              <a:avLst/>
              <a:gdLst/>
              <a:ahLst/>
              <a:cxnLst/>
              <a:rect l="l" t="t" r="r" b="b"/>
              <a:pathLst>
                <a:path w="755" h="797" extrusionOk="0">
                  <a:moveTo>
                    <a:pt x="351" y="1"/>
                  </a:moveTo>
                  <a:cubicBezTo>
                    <a:pt x="160" y="1"/>
                    <a:pt x="1" y="160"/>
                    <a:pt x="1" y="351"/>
                  </a:cubicBezTo>
                  <a:lnTo>
                    <a:pt x="1" y="446"/>
                  </a:lnTo>
                  <a:cubicBezTo>
                    <a:pt x="1" y="637"/>
                    <a:pt x="160" y="796"/>
                    <a:pt x="351" y="796"/>
                  </a:cubicBezTo>
                  <a:lnTo>
                    <a:pt x="399" y="796"/>
                  </a:lnTo>
                  <a:cubicBezTo>
                    <a:pt x="595" y="796"/>
                    <a:pt x="754" y="637"/>
                    <a:pt x="749" y="446"/>
                  </a:cubicBezTo>
                  <a:lnTo>
                    <a:pt x="749" y="351"/>
                  </a:lnTo>
                  <a:cubicBezTo>
                    <a:pt x="749" y="160"/>
                    <a:pt x="590" y="1"/>
                    <a:pt x="399" y="1"/>
                  </a:cubicBezTo>
                  <a:close/>
                </a:path>
              </a:pathLst>
            </a:custGeom>
            <a:solidFill>
              <a:srgbClr val="211A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1;p20">
              <a:extLst>
                <a:ext uri="{FF2B5EF4-FFF2-40B4-BE49-F238E27FC236}">
                  <a16:creationId xmlns:a16="http://schemas.microsoft.com/office/drawing/2014/main" id="{12C9A070-03B4-6B8F-3C67-1ABF3EF093A5}"/>
                </a:ext>
              </a:extLst>
            </p:cNvPr>
            <p:cNvSpPr/>
            <p:nvPr/>
          </p:nvSpPr>
          <p:spPr>
            <a:xfrm>
              <a:off x="1427775" y="1294625"/>
              <a:ext cx="46200" cy="30325"/>
            </a:xfrm>
            <a:custGeom>
              <a:avLst/>
              <a:gdLst/>
              <a:ahLst/>
              <a:cxnLst/>
              <a:rect l="l" t="t" r="r" b="b"/>
              <a:pathLst>
                <a:path w="1848" h="1213" extrusionOk="0">
                  <a:moveTo>
                    <a:pt x="961" y="0"/>
                  </a:moveTo>
                  <a:cubicBezTo>
                    <a:pt x="818" y="347"/>
                    <a:pt x="453" y="582"/>
                    <a:pt x="81" y="582"/>
                  </a:cubicBezTo>
                  <a:cubicBezTo>
                    <a:pt x="55" y="582"/>
                    <a:pt x="28" y="581"/>
                    <a:pt x="1" y="579"/>
                  </a:cubicBezTo>
                  <a:lnTo>
                    <a:pt x="1" y="579"/>
                  </a:lnTo>
                  <a:cubicBezTo>
                    <a:pt x="134" y="876"/>
                    <a:pt x="383" y="1120"/>
                    <a:pt x="701" y="1194"/>
                  </a:cubicBezTo>
                  <a:cubicBezTo>
                    <a:pt x="763" y="1207"/>
                    <a:pt x="826" y="1213"/>
                    <a:pt x="888" y="1213"/>
                  </a:cubicBezTo>
                  <a:cubicBezTo>
                    <a:pt x="1110" y="1213"/>
                    <a:pt x="1329" y="1135"/>
                    <a:pt x="1502" y="1003"/>
                  </a:cubicBezTo>
                  <a:cubicBezTo>
                    <a:pt x="1651" y="892"/>
                    <a:pt x="1768" y="743"/>
                    <a:pt x="1847" y="579"/>
                  </a:cubicBezTo>
                  <a:lnTo>
                    <a:pt x="1847" y="579"/>
                  </a:lnTo>
                  <a:cubicBezTo>
                    <a:pt x="1843" y="579"/>
                    <a:pt x="1839" y="579"/>
                    <a:pt x="1835" y="579"/>
                  </a:cubicBezTo>
                  <a:cubicBezTo>
                    <a:pt x="1463" y="579"/>
                    <a:pt x="1098" y="341"/>
                    <a:pt x="961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2;p20">
              <a:extLst>
                <a:ext uri="{FF2B5EF4-FFF2-40B4-BE49-F238E27FC236}">
                  <a16:creationId xmlns:a16="http://schemas.microsoft.com/office/drawing/2014/main" id="{44A091D1-A4A2-2850-4A8E-2384FD940AAD}"/>
                </a:ext>
              </a:extLst>
            </p:cNvPr>
            <p:cNvSpPr/>
            <p:nvPr/>
          </p:nvSpPr>
          <p:spPr>
            <a:xfrm>
              <a:off x="1412400" y="1282000"/>
              <a:ext cx="39275" cy="27350"/>
            </a:xfrm>
            <a:custGeom>
              <a:avLst/>
              <a:gdLst/>
              <a:ahLst/>
              <a:cxnLst/>
              <a:rect l="l" t="t" r="r" b="b"/>
              <a:pathLst>
                <a:path w="1571" h="1094" extrusionOk="0">
                  <a:moveTo>
                    <a:pt x="873" y="1"/>
                  </a:moveTo>
                  <a:cubicBezTo>
                    <a:pt x="746" y="1"/>
                    <a:pt x="618" y="9"/>
                    <a:pt x="494" y="44"/>
                  </a:cubicBezTo>
                  <a:cubicBezTo>
                    <a:pt x="271" y="97"/>
                    <a:pt x="43" y="261"/>
                    <a:pt x="16" y="495"/>
                  </a:cubicBezTo>
                  <a:cubicBezTo>
                    <a:pt x="0" y="633"/>
                    <a:pt x="59" y="776"/>
                    <a:pt x="160" y="882"/>
                  </a:cubicBezTo>
                  <a:cubicBezTo>
                    <a:pt x="255" y="983"/>
                    <a:pt x="388" y="1052"/>
                    <a:pt x="526" y="1073"/>
                  </a:cubicBezTo>
                  <a:cubicBezTo>
                    <a:pt x="558" y="1084"/>
                    <a:pt x="579" y="1084"/>
                    <a:pt x="611" y="1089"/>
                  </a:cubicBezTo>
                  <a:cubicBezTo>
                    <a:pt x="640" y="1092"/>
                    <a:pt x="670" y="1094"/>
                    <a:pt x="699" y="1094"/>
                  </a:cubicBezTo>
                  <a:cubicBezTo>
                    <a:pt x="1068" y="1094"/>
                    <a:pt x="1429" y="854"/>
                    <a:pt x="1571" y="510"/>
                  </a:cubicBezTo>
                  <a:lnTo>
                    <a:pt x="1189" y="6"/>
                  </a:lnTo>
                  <a:cubicBezTo>
                    <a:pt x="1085" y="6"/>
                    <a:pt x="979" y="1"/>
                    <a:pt x="873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3;p20">
              <a:extLst>
                <a:ext uri="{FF2B5EF4-FFF2-40B4-BE49-F238E27FC236}">
                  <a16:creationId xmlns:a16="http://schemas.microsoft.com/office/drawing/2014/main" id="{96113A75-CE20-699B-90D7-D8A907B0918A}"/>
                </a:ext>
              </a:extLst>
            </p:cNvPr>
            <p:cNvSpPr/>
            <p:nvPr/>
          </p:nvSpPr>
          <p:spPr>
            <a:xfrm>
              <a:off x="1451925" y="1281875"/>
              <a:ext cx="39150" cy="27100"/>
            </a:xfrm>
            <a:custGeom>
              <a:avLst/>
              <a:gdLst/>
              <a:ahLst/>
              <a:cxnLst/>
              <a:rect l="l" t="t" r="r" b="b"/>
              <a:pathLst>
                <a:path w="1566" h="1084" extrusionOk="0">
                  <a:moveTo>
                    <a:pt x="383" y="1"/>
                  </a:moveTo>
                  <a:lnTo>
                    <a:pt x="1" y="505"/>
                  </a:lnTo>
                  <a:cubicBezTo>
                    <a:pt x="142" y="851"/>
                    <a:pt x="512" y="1083"/>
                    <a:pt x="880" y="1083"/>
                  </a:cubicBezTo>
                  <a:cubicBezTo>
                    <a:pt x="884" y="1083"/>
                    <a:pt x="888" y="1083"/>
                    <a:pt x="892" y="1083"/>
                  </a:cubicBezTo>
                  <a:cubicBezTo>
                    <a:pt x="945" y="1083"/>
                    <a:pt x="998" y="1073"/>
                    <a:pt x="1046" y="1067"/>
                  </a:cubicBezTo>
                  <a:cubicBezTo>
                    <a:pt x="1184" y="1041"/>
                    <a:pt x="1322" y="982"/>
                    <a:pt x="1417" y="876"/>
                  </a:cubicBezTo>
                  <a:cubicBezTo>
                    <a:pt x="1507" y="781"/>
                    <a:pt x="1566" y="638"/>
                    <a:pt x="1555" y="489"/>
                  </a:cubicBezTo>
                  <a:cubicBezTo>
                    <a:pt x="1529" y="261"/>
                    <a:pt x="1300" y="91"/>
                    <a:pt x="1078" y="38"/>
                  </a:cubicBezTo>
                  <a:cubicBezTo>
                    <a:pt x="945" y="7"/>
                    <a:pt x="809" y="3"/>
                    <a:pt x="674" y="3"/>
                  </a:cubicBezTo>
                  <a:cubicBezTo>
                    <a:pt x="627" y="3"/>
                    <a:pt x="579" y="4"/>
                    <a:pt x="532" y="4"/>
                  </a:cubicBezTo>
                  <a:cubicBezTo>
                    <a:pt x="482" y="4"/>
                    <a:pt x="432" y="3"/>
                    <a:pt x="383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4;p20">
              <a:extLst>
                <a:ext uri="{FF2B5EF4-FFF2-40B4-BE49-F238E27FC236}">
                  <a16:creationId xmlns:a16="http://schemas.microsoft.com/office/drawing/2014/main" id="{6576DC30-EE89-2A96-3B6D-43908BACF5D9}"/>
                </a:ext>
              </a:extLst>
            </p:cNvPr>
            <p:cNvSpPr/>
            <p:nvPr/>
          </p:nvSpPr>
          <p:spPr>
            <a:xfrm>
              <a:off x="1439850" y="1277300"/>
              <a:ext cx="23775" cy="16150"/>
            </a:xfrm>
            <a:custGeom>
              <a:avLst/>
              <a:gdLst/>
              <a:ahLst/>
              <a:cxnLst/>
              <a:rect l="l" t="t" r="r" b="b"/>
              <a:pathLst>
                <a:path w="951" h="646" extrusionOk="0">
                  <a:moveTo>
                    <a:pt x="515" y="0"/>
                  </a:moveTo>
                  <a:cubicBezTo>
                    <a:pt x="388" y="0"/>
                    <a:pt x="259" y="19"/>
                    <a:pt x="255" y="19"/>
                  </a:cubicBezTo>
                  <a:cubicBezTo>
                    <a:pt x="165" y="19"/>
                    <a:pt x="75" y="56"/>
                    <a:pt x="33" y="136"/>
                  </a:cubicBezTo>
                  <a:cubicBezTo>
                    <a:pt x="1" y="216"/>
                    <a:pt x="49" y="332"/>
                    <a:pt x="133" y="343"/>
                  </a:cubicBezTo>
                  <a:cubicBezTo>
                    <a:pt x="140" y="344"/>
                    <a:pt x="146" y="344"/>
                    <a:pt x="153" y="344"/>
                  </a:cubicBezTo>
                  <a:cubicBezTo>
                    <a:pt x="173" y="344"/>
                    <a:pt x="191" y="341"/>
                    <a:pt x="209" y="341"/>
                  </a:cubicBezTo>
                  <a:cubicBezTo>
                    <a:pt x="222" y="341"/>
                    <a:pt x="234" y="343"/>
                    <a:pt x="245" y="348"/>
                  </a:cubicBezTo>
                  <a:cubicBezTo>
                    <a:pt x="293" y="375"/>
                    <a:pt x="298" y="433"/>
                    <a:pt x="314" y="481"/>
                  </a:cubicBezTo>
                  <a:cubicBezTo>
                    <a:pt x="335" y="550"/>
                    <a:pt x="372" y="608"/>
                    <a:pt x="431" y="645"/>
                  </a:cubicBezTo>
                  <a:lnTo>
                    <a:pt x="510" y="645"/>
                  </a:lnTo>
                  <a:cubicBezTo>
                    <a:pt x="574" y="608"/>
                    <a:pt x="611" y="550"/>
                    <a:pt x="632" y="481"/>
                  </a:cubicBezTo>
                  <a:cubicBezTo>
                    <a:pt x="643" y="428"/>
                    <a:pt x="653" y="370"/>
                    <a:pt x="696" y="348"/>
                  </a:cubicBezTo>
                  <a:cubicBezTo>
                    <a:pt x="709" y="341"/>
                    <a:pt x="722" y="339"/>
                    <a:pt x="735" y="339"/>
                  </a:cubicBezTo>
                  <a:cubicBezTo>
                    <a:pt x="755" y="339"/>
                    <a:pt x="776" y="344"/>
                    <a:pt x="798" y="344"/>
                  </a:cubicBezTo>
                  <a:cubicBezTo>
                    <a:pt x="803" y="344"/>
                    <a:pt x="808" y="344"/>
                    <a:pt x="813" y="343"/>
                  </a:cubicBezTo>
                  <a:cubicBezTo>
                    <a:pt x="903" y="332"/>
                    <a:pt x="951" y="216"/>
                    <a:pt x="908" y="136"/>
                  </a:cubicBezTo>
                  <a:cubicBezTo>
                    <a:pt x="876" y="56"/>
                    <a:pt x="775" y="35"/>
                    <a:pt x="691" y="19"/>
                  </a:cubicBezTo>
                  <a:cubicBezTo>
                    <a:pt x="643" y="5"/>
                    <a:pt x="579" y="0"/>
                    <a:pt x="515" y="0"/>
                  </a:cubicBezTo>
                  <a:close/>
                </a:path>
              </a:pathLst>
            </a:custGeom>
            <a:solidFill>
              <a:srgbClr val="FFB0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5;p20">
              <a:extLst>
                <a:ext uri="{FF2B5EF4-FFF2-40B4-BE49-F238E27FC236}">
                  <a16:creationId xmlns:a16="http://schemas.microsoft.com/office/drawing/2014/main" id="{5E6C689F-DF28-ACF7-0879-114DC6344ABB}"/>
                </a:ext>
              </a:extLst>
            </p:cNvPr>
            <p:cNvSpPr/>
            <p:nvPr/>
          </p:nvSpPr>
          <p:spPr>
            <a:xfrm>
              <a:off x="1439600" y="1276375"/>
              <a:ext cx="24300" cy="17525"/>
            </a:xfrm>
            <a:custGeom>
              <a:avLst/>
              <a:gdLst/>
              <a:ahLst/>
              <a:cxnLst/>
              <a:rect l="l" t="t" r="r" b="b"/>
              <a:pathLst>
                <a:path w="972" h="701" extrusionOk="0">
                  <a:moveTo>
                    <a:pt x="546" y="59"/>
                  </a:moveTo>
                  <a:cubicBezTo>
                    <a:pt x="597" y="59"/>
                    <a:pt x="647" y="63"/>
                    <a:pt x="695" y="72"/>
                  </a:cubicBezTo>
                  <a:cubicBezTo>
                    <a:pt x="716" y="83"/>
                    <a:pt x="743" y="88"/>
                    <a:pt x="759" y="93"/>
                  </a:cubicBezTo>
                  <a:cubicBezTo>
                    <a:pt x="854" y="115"/>
                    <a:pt x="860" y="200"/>
                    <a:pt x="764" y="353"/>
                  </a:cubicBezTo>
                  <a:cubicBezTo>
                    <a:pt x="763" y="354"/>
                    <a:pt x="760" y="355"/>
                    <a:pt x="758" y="355"/>
                  </a:cubicBezTo>
                  <a:cubicBezTo>
                    <a:pt x="749" y="355"/>
                    <a:pt x="736" y="351"/>
                    <a:pt x="723" y="351"/>
                  </a:cubicBezTo>
                  <a:cubicBezTo>
                    <a:pt x="715" y="351"/>
                    <a:pt x="706" y="353"/>
                    <a:pt x="701" y="359"/>
                  </a:cubicBezTo>
                  <a:cubicBezTo>
                    <a:pt x="674" y="385"/>
                    <a:pt x="663" y="396"/>
                    <a:pt x="642" y="433"/>
                  </a:cubicBezTo>
                  <a:cubicBezTo>
                    <a:pt x="605" y="502"/>
                    <a:pt x="589" y="656"/>
                    <a:pt x="488" y="656"/>
                  </a:cubicBezTo>
                  <a:cubicBezTo>
                    <a:pt x="377" y="656"/>
                    <a:pt x="366" y="513"/>
                    <a:pt x="329" y="433"/>
                  </a:cubicBezTo>
                  <a:cubicBezTo>
                    <a:pt x="308" y="396"/>
                    <a:pt x="297" y="385"/>
                    <a:pt x="271" y="364"/>
                  </a:cubicBezTo>
                  <a:cubicBezTo>
                    <a:pt x="265" y="360"/>
                    <a:pt x="257" y="359"/>
                    <a:pt x="248" y="359"/>
                  </a:cubicBezTo>
                  <a:cubicBezTo>
                    <a:pt x="238" y="359"/>
                    <a:pt x="228" y="360"/>
                    <a:pt x="218" y="360"/>
                  </a:cubicBezTo>
                  <a:cubicBezTo>
                    <a:pt x="212" y="360"/>
                    <a:pt x="207" y="360"/>
                    <a:pt x="202" y="359"/>
                  </a:cubicBezTo>
                  <a:cubicBezTo>
                    <a:pt x="101" y="184"/>
                    <a:pt x="112" y="93"/>
                    <a:pt x="228" y="93"/>
                  </a:cubicBezTo>
                  <a:cubicBezTo>
                    <a:pt x="244" y="93"/>
                    <a:pt x="260" y="88"/>
                    <a:pt x="276" y="88"/>
                  </a:cubicBezTo>
                  <a:cubicBezTo>
                    <a:pt x="364" y="71"/>
                    <a:pt x="457" y="59"/>
                    <a:pt x="546" y="59"/>
                  </a:cubicBezTo>
                  <a:close/>
                  <a:moveTo>
                    <a:pt x="443" y="0"/>
                  </a:moveTo>
                  <a:cubicBezTo>
                    <a:pt x="288" y="0"/>
                    <a:pt x="124" y="27"/>
                    <a:pt x="53" y="120"/>
                  </a:cubicBezTo>
                  <a:cubicBezTo>
                    <a:pt x="0" y="194"/>
                    <a:pt x="0" y="300"/>
                    <a:pt x="64" y="359"/>
                  </a:cubicBezTo>
                  <a:cubicBezTo>
                    <a:pt x="88" y="381"/>
                    <a:pt x="108" y="385"/>
                    <a:pt x="128" y="385"/>
                  </a:cubicBezTo>
                  <a:cubicBezTo>
                    <a:pt x="139" y="385"/>
                    <a:pt x="150" y="383"/>
                    <a:pt x="162" y="383"/>
                  </a:cubicBezTo>
                  <a:cubicBezTo>
                    <a:pt x="174" y="383"/>
                    <a:pt x="187" y="385"/>
                    <a:pt x="202" y="391"/>
                  </a:cubicBezTo>
                  <a:cubicBezTo>
                    <a:pt x="297" y="422"/>
                    <a:pt x="303" y="544"/>
                    <a:pt x="350" y="608"/>
                  </a:cubicBezTo>
                  <a:cubicBezTo>
                    <a:pt x="379" y="657"/>
                    <a:pt x="427" y="700"/>
                    <a:pt x="481" y="700"/>
                  </a:cubicBezTo>
                  <a:cubicBezTo>
                    <a:pt x="497" y="700"/>
                    <a:pt x="514" y="696"/>
                    <a:pt x="531" y="688"/>
                  </a:cubicBezTo>
                  <a:cubicBezTo>
                    <a:pt x="573" y="672"/>
                    <a:pt x="621" y="603"/>
                    <a:pt x="642" y="566"/>
                  </a:cubicBezTo>
                  <a:cubicBezTo>
                    <a:pt x="653" y="539"/>
                    <a:pt x="653" y="497"/>
                    <a:pt x="674" y="470"/>
                  </a:cubicBezTo>
                  <a:cubicBezTo>
                    <a:pt x="718" y="398"/>
                    <a:pt x="737" y="380"/>
                    <a:pt x="751" y="380"/>
                  </a:cubicBezTo>
                  <a:cubicBezTo>
                    <a:pt x="765" y="380"/>
                    <a:pt x="775" y="396"/>
                    <a:pt x="800" y="396"/>
                  </a:cubicBezTo>
                  <a:cubicBezTo>
                    <a:pt x="807" y="396"/>
                    <a:pt x="817" y="395"/>
                    <a:pt x="828" y="391"/>
                  </a:cubicBezTo>
                  <a:cubicBezTo>
                    <a:pt x="907" y="359"/>
                    <a:pt x="971" y="300"/>
                    <a:pt x="955" y="200"/>
                  </a:cubicBezTo>
                  <a:cubicBezTo>
                    <a:pt x="934" y="72"/>
                    <a:pt x="807" y="46"/>
                    <a:pt x="701" y="19"/>
                  </a:cubicBezTo>
                  <a:cubicBezTo>
                    <a:pt x="697" y="19"/>
                    <a:pt x="695" y="20"/>
                    <a:pt x="692" y="22"/>
                  </a:cubicBezTo>
                  <a:lnTo>
                    <a:pt x="692" y="22"/>
                  </a:lnTo>
                  <a:cubicBezTo>
                    <a:pt x="629" y="10"/>
                    <a:pt x="538" y="0"/>
                    <a:pt x="443" y="0"/>
                  </a:cubicBezTo>
                  <a:close/>
                </a:path>
              </a:pathLst>
            </a:custGeom>
            <a:solidFill>
              <a:srgbClr val="FFB0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531;p20">
            <a:extLst>
              <a:ext uri="{FF2B5EF4-FFF2-40B4-BE49-F238E27FC236}">
                <a16:creationId xmlns:a16="http://schemas.microsoft.com/office/drawing/2014/main" id="{F6D6E6B6-ADA3-968A-AE96-3D396D1C9624}"/>
              </a:ext>
            </a:extLst>
          </p:cNvPr>
          <p:cNvGrpSpPr/>
          <p:nvPr/>
        </p:nvGrpSpPr>
        <p:grpSpPr>
          <a:xfrm>
            <a:off x="312500" y="4044176"/>
            <a:ext cx="1122290" cy="843230"/>
            <a:chOff x="1725825" y="715450"/>
            <a:chExt cx="274350" cy="201025"/>
          </a:xfrm>
        </p:grpSpPr>
        <p:sp>
          <p:nvSpPr>
            <p:cNvPr id="641" name="Google Shape;532;p20">
              <a:extLst>
                <a:ext uri="{FF2B5EF4-FFF2-40B4-BE49-F238E27FC236}">
                  <a16:creationId xmlns:a16="http://schemas.microsoft.com/office/drawing/2014/main" id="{E6333B84-E239-564A-B165-EF1231A3E89B}"/>
                </a:ext>
              </a:extLst>
            </p:cNvPr>
            <p:cNvSpPr/>
            <p:nvPr/>
          </p:nvSpPr>
          <p:spPr>
            <a:xfrm>
              <a:off x="1728875" y="737050"/>
              <a:ext cx="55875" cy="74625"/>
            </a:xfrm>
            <a:custGeom>
              <a:avLst/>
              <a:gdLst/>
              <a:ahLst/>
              <a:cxnLst/>
              <a:rect l="l" t="t" r="r" b="b"/>
              <a:pathLst>
                <a:path w="2235" h="2985" extrusionOk="0">
                  <a:moveTo>
                    <a:pt x="495" y="1"/>
                  </a:moveTo>
                  <a:cubicBezTo>
                    <a:pt x="393" y="1"/>
                    <a:pt x="294" y="20"/>
                    <a:pt x="213" y="77"/>
                  </a:cubicBezTo>
                  <a:cubicBezTo>
                    <a:pt x="107" y="152"/>
                    <a:pt x="54" y="279"/>
                    <a:pt x="33" y="406"/>
                  </a:cubicBezTo>
                  <a:cubicBezTo>
                    <a:pt x="1" y="629"/>
                    <a:pt x="59" y="863"/>
                    <a:pt x="134" y="1080"/>
                  </a:cubicBezTo>
                  <a:cubicBezTo>
                    <a:pt x="346" y="1685"/>
                    <a:pt x="691" y="2237"/>
                    <a:pt x="1136" y="2693"/>
                  </a:cubicBezTo>
                  <a:lnTo>
                    <a:pt x="1407" y="2985"/>
                  </a:lnTo>
                  <a:lnTo>
                    <a:pt x="1943" y="2200"/>
                  </a:lnTo>
                  <a:lnTo>
                    <a:pt x="2235" y="619"/>
                  </a:lnTo>
                  <a:cubicBezTo>
                    <a:pt x="1768" y="311"/>
                    <a:pt x="1237" y="104"/>
                    <a:pt x="691" y="19"/>
                  </a:cubicBezTo>
                  <a:cubicBezTo>
                    <a:pt x="628" y="9"/>
                    <a:pt x="561" y="1"/>
                    <a:pt x="495" y="1"/>
                  </a:cubicBezTo>
                  <a:close/>
                </a:path>
              </a:pathLst>
            </a:custGeom>
            <a:solidFill>
              <a:srgbClr val="AF6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533;p20">
              <a:extLst>
                <a:ext uri="{FF2B5EF4-FFF2-40B4-BE49-F238E27FC236}">
                  <a16:creationId xmlns:a16="http://schemas.microsoft.com/office/drawing/2014/main" id="{3B46A973-6F7B-47EE-01FC-65DBB2E31B13}"/>
                </a:ext>
              </a:extLst>
            </p:cNvPr>
            <p:cNvSpPr/>
            <p:nvPr/>
          </p:nvSpPr>
          <p:spPr>
            <a:xfrm>
              <a:off x="1725825" y="736475"/>
              <a:ext cx="59600" cy="75725"/>
            </a:xfrm>
            <a:custGeom>
              <a:avLst/>
              <a:gdLst/>
              <a:ahLst/>
              <a:cxnLst/>
              <a:rect l="l" t="t" r="r" b="b"/>
              <a:pathLst>
                <a:path w="2384" h="3029" extrusionOk="0">
                  <a:moveTo>
                    <a:pt x="681" y="67"/>
                  </a:moveTo>
                  <a:cubicBezTo>
                    <a:pt x="834" y="67"/>
                    <a:pt x="996" y="99"/>
                    <a:pt x="1131" y="132"/>
                  </a:cubicBezTo>
                  <a:cubicBezTo>
                    <a:pt x="1396" y="201"/>
                    <a:pt x="1662" y="291"/>
                    <a:pt x="1906" y="413"/>
                  </a:cubicBezTo>
                  <a:cubicBezTo>
                    <a:pt x="2006" y="461"/>
                    <a:pt x="2304" y="567"/>
                    <a:pt x="2325" y="658"/>
                  </a:cubicBezTo>
                  <a:cubicBezTo>
                    <a:pt x="2357" y="796"/>
                    <a:pt x="2245" y="1087"/>
                    <a:pt x="2219" y="1231"/>
                  </a:cubicBezTo>
                  <a:cubicBezTo>
                    <a:pt x="2160" y="1560"/>
                    <a:pt x="2160" y="2000"/>
                    <a:pt x="1980" y="2292"/>
                  </a:cubicBezTo>
                  <a:cubicBezTo>
                    <a:pt x="1853" y="2499"/>
                    <a:pt x="1693" y="2674"/>
                    <a:pt x="1571" y="2886"/>
                  </a:cubicBezTo>
                  <a:cubicBezTo>
                    <a:pt x="1567" y="2894"/>
                    <a:pt x="1542" y="2940"/>
                    <a:pt x="1525" y="2964"/>
                  </a:cubicBezTo>
                  <a:lnTo>
                    <a:pt x="1525" y="2964"/>
                  </a:lnTo>
                  <a:cubicBezTo>
                    <a:pt x="1522" y="2960"/>
                    <a:pt x="1517" y="2955"/>
                    <a:pt x="1508" y="2950"/>
                  </a:cubicBezTo>
                  <a:cubicBezTo>
                    <a:pt x="1428" y="2907"/>
                    <a:pt x="1343" y="2769"/>
                    <a:pt x="1274" y="2695"/>
                  </a:cubicBezTo>
                  <a:cubicBezTo>
                    <a:pt x="1273" y="2692"/>
                    <a:pt x="1270" y="2690"/>
                    <a:pt x="1268" y="2689"/>
                  </a:cubicBezTo>
                  <a:lnTo>
                    <a:pt x="1268" y="2689"/>
                  </a:lnTo>
                  <a:cubicBezTo>
                    <a:pt x="910" y="2313"/>
                    <a:pt x="610" y="1886"/>
                    <a:pt x="399" y="1400"/>
                  </a:cubicBezTo>
                  <a:cubicBezTo>
                    <a:pt x="282" y="1135"/>
                    <a:pt x="160" y="833"/>
                    <a:pt x="171" y="541"/>
                  </a:cubicBezTo>
                  <a:cubicBezTo>
                    <a:pt x="181" y="167"/>
                    <a:pt x="416" y="67"/>
                    <a:pt x="681" y="67"/>
                  </a:cubicBezTo>
                  <a:close/>
                  <a:moveTo>
                    <a:pt x="625" y="0"/>
                  </a:moveTo>
                  <a:cubicBezTo>
                    <a:pt x="451" y="0"/>
                    <a:pt x="291" y="52"/>
                    <a:pt x="197" y="233"/>
                  </a:cubicBezTo>
                  <a:cubicBezTo>
                    <a:pt x="1" y="599"/>
                    <a:pt x="213" y="1082"/>
                    <a:pt x="362" y="1427"/>
                  </a:cubicBezTo>
                  <a:cubicBezTo>
                    <a:pt x="573" y="1912"/>
                    <a:pt x="872" y="2345"/>
                    <a:pt x="1235" y="2720"/>
                  </a:cubicBezTo>
                  <a:lnTo>
                    <a:pt x="1235" y="2720"/>
                  </a:lnTo>
                  <a:cubicBezTo>
                    <a:pt x="1237" y="2722"/>
                    <a:pt x="1239" y="2725"/>
                    <a:pt x="1242" y="2727"/>
                  </a:cubicBezTo>
                  <a:cubicBezTo>
                    <a:pt x="1242" y="2727"/>
                    <a:pt x="1242" y="2727"/>
                    <a:pt x="1242" y="2727"/>
                  </a:cubicBezTo>
                  <a:lnTo>
                    <a:pt x="1242" y="2727"/>
                  </a:lnTo>
                  <a:cubicBezTo>
                    <a:pt x="1243" y="2728"/>
                    <a:pt x="1244" y="2729"/>
                    <a:pt x="1245" y="2730"/>
                  </a:cubicBezTo>
                  <a:lnTo>
                    <a:pt x="1245" y="2730"/>
                  </a:lnTo>
                  <a:cubicBezTo>
                    <a:pt x="1334" y="2829"/>
                    <a:pt x="1424" y="2924"/>
                    <a:pt x="1513" y="3019"/>
                  </a:cubicBezTo>
                  <a:cubicBezTo>
                    <a:pt x="1520" y="3025"/>
                    <a:pt x="1527" y="3028"/>
                    <a:pt x="1534" y="3028"/>
                  </a:cubicBezTo>
                  <a:cubicBezTo>
                    <a:pt x="1544" y="3028"/>
                    <a:pt x="1552" y="3023"/>
                    <a:pt x="1555" y="3013"/>
                  </a:cubicBezTo>
                  <a:cubicBezTo>
                    <a:pt x="1752" y="2727"/>
                    <a:pt x="2060" y="2424"/>
                    <a:pt x="2118" y="2079"/>
                  </a:cubicBezTo>
                  <a:cubicBezTo>
                    <a:pt x="2203" y="1602"/>
                    <a:pt x="2298" y="1124"/>
                    <a:pt x="2383" y="636"/>
                  </a:cubicBezTo>
                  <a:cubicBezTo>
                    <a:pt x="2383" y="626"/>
                    <a:pt x="2383" y="620"/>
                    <a:pt x="2373" y="610"/>
                  </a:cubicBezTo>
                  <a:cubicBezTo>
                    <a:pt x="1927" y="334"/>
                    <a:pt x="1444" y="127"/>
                    <a:pt x="929" y="37"/>
                  </a:cubicBezTo>
                  <a:cubicBezTo>
                    <a:pt x="830" y="17"/>
                    <a:pt x="725" y="0"/>
                    <a:pt x="625" y="0"/>
                  </a:cubicBezTo>
                  <a:close/>
                </a:path>
              </a:pathLst>
            </a:custGeom>
            <a:solidFill>
              <a:srgbClr val="AF6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534;p20">
              <a:extLst>
                <a:ext uri="{FF2B5EF4-FFF2-40B4-BE49-F238E27FC236}">
                  <a16:creationId xmlns:a16="http://schemas.microsoft.com/office/drawing/2014/main" id="{DD97108C-D4DF-6926-12D0-4AD43983C170}"/>
                </a:ext>
              </a:extLst>
            </p:cNvPr>
            <p:cNvSpPr/>
            <p:nvPr/>
          </p:nvSpPr>
          <p:spPr>
            <a:xfrm>
              <a:off x="1936350" y="737050"/>
              <a:ext cx="60100" cy="70800"/>
            </a:xfrm>
            <a:custGeom>
              <a:avLst/>
              <a:gdLst/>
              <a:ahLst/>
              <a:cxnLst/>
              <a:rect l="l" t="t" r="r" b="b"/>
              <a:pathLst>
                <a:path w="2404" h="2832" extrusionOk="0">
                  <a:moveTo>
                    <a:pt x="1909" y="1"/>
                  </a:moveTo>
                  <a:cubicBezTo>
                    <a:pt x="1843" y="1"/>
                    <a:pt x="1777" y="9"/>
                    <a:pt x="1714" y="19"/>
                  </a:cubicBezTo>
                  <a:cubicBezTo>
                    <a:pt x="1167" y="104"/>
                    <a:pt x="637" y="311"/>
                    <a:pt x="170" y="619"/>
                  </a:cubicBezTo>
                  <a:lnTo>
                    <a:pt x="0" y="1181"/>
                  </a:lnTo>
                  <a:lnTo>
                    <a:pt x="562" y="2348"/>
                  </a:lnTo>
                  <a:lnTo>
                    <a:pt x="1019" y="2831"/>
                  </a:lnTo>
                  <a:lnTo>
                    <a:pt x="1273" y="2693"/>
                  </a:lnTo>
                  <a:cubicBezTo>
                    <a:pt x="1714" y="2237"/>
                    <a:pt x="2059" y="1685"/>
                    <a:pt x="2271" y="1080"/>
                  </a:cubicBezTo>
                  <a:cubicBezTo>
                    <a:pt x="2345" y="863"/>
                    <a:pt x="2404" y="629"/>
                    <a:pt x="2372" y="406"/>
                  </a:cubicBezTo>
                  <a:cubicBezTo>
                    <a:pt x="2351" y="279"/>
                    <a:pt x="2297" y="152"/>
                    <a:pt x="2191" y="77"/>
                  </a:cubicBezTo>
                  <a:cubicBezTo>
                    <a:pt x="2111" y="20"/>
                    <a:pt x="2011" y="1"/>
                    <a:pt x="1909" y="1"/>
                  </a:cubicBezTo>
                  <a:close/>
                </a:path>
              </a:pathLst>
            </a:custGeom>
            <a:solidFill>
              <a:srgbClr val="AF6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535;p20">
              <a:extLst>
                <a:ext uri="{FF2B5EF4-FFF2-40B4-BE49-F238E27FC236}">
                  <a16:creationId xmlns:a16="http://schemas.microsoft.com/office/drawing/2014/main" id="{B3DC5918-0A6E-D881-6AB2-6355DF0321E2}"/>
                </a:ext>
              </a:extLst>
            </p:cNvPr>
            <p:cNvSpPr/>
            <p:nvPr/>
          </p:nvSpPr>
          <p:spPr>
            <a:xfrm>
              <a:off x="1935400" y="736400"/>
              <a:ext cx="64775" cy="71975"/>
            </a:xfrm>
            <a:custGeom>
              <a:avLst/>
              <a:gdLst/>
              <a:ahLst/>
              <a:cxnLst/>
              <a:rect l="l" t="t" r="r" b="b"/>
              <a:pathLst>
                <a:path w="2591" h="2879" extrusionOk="0">
                  <a:moveTo>
                    <a:pt x="1847" y="61"/>
                  </a:moveTo>
                  <a:cubicBezTo>
                    <a:pt x="2091" y="66"/>
                    <a:pt x="2378" y="284"/>
                    <a:pt x="2383" y="544"/>
                  </a:cubicBezTo>
                  <a:cubicBezTo>
                    <a:pt x="2399" y="836"/>
                    <a:pt x="2272" y="1149"/>
                    <a:pt x="2150" y="1403"/>
                  </a:cubicBezTo>
                  <a:cubicBezTo>
                    <a:pt x="1938" y="1891"/>
                    <a:pt x="1640" y="2321"/>
                    <a:pt x="1274" y="2698"/>
                  </a:cubicBezTo>
                  <a:cubicBezTo>
                    <a:pt x="1274" y="2701"/>
                    <a:pt x="1274" y="2704"/>
                    <a:pt x="1274" y="2708"/>
                  </a:cubicBezTo>
                  <a:lnTo>
                    <a:pt x="1274" y="2708"/>
                  </a:lnTo>
                  <a:cubicBezTo>
                    <a:pt x="1216" y="2744"/>
                    <a:pt x="1092" y="2831"/>
                    <a:pt x="1059" y="2831"/>
                  </a:cubicBezTo>
                  <a:cubicBezTo>
                    <a:pt x="1058" y="2831"/>
                    <a:pt x="1058" y="2831"/>
                    <a:pt x="1057" y="2831"/>
                  </a:cubicBezTo>
                  <a:cubicBezTo>
                    <a:pt x="1036" y="2831"/>
                    <a:pt x="929" y="2693"/>
                    <a:pt x="903" y="2666"/>
                  </a:cubicBezTo>
                  <a:cubicBezTo>
                    <a:pt x="791" y="2555"/>
                    <a:pt x="675" y="2438"/>
                    <a:pt x="595" y="2305"/>
                  </a:cubicBezTo>
                  <a:cubicBezTo>
                    <a:pt x="478" y="2130"/>
                    <a:pt x="399" y="1918"/>
                    <a:pt x="309" y="1722"/>
                  </a:cubicBezTo>
                  <a:cubicBezTo>
                    <a:pt x="240" y="1584"/>
                    <a:pt x="75" y="1366"/>
                    <a:pt x="54" y="1207"/>
                  </a:cubicBezTo>
                  <a:cubicBezTo>
                    <a:pt x="49" y="1117"/>
                    <a:pt x="155" y="783"/>
                    <a:pt x="213" y="682"/>
                  </a:cubicBezTo>
                  <a:cubicBezTo>
                    <a:pt x="287" y="565"/>
                    <a:pt x="574" y="459"/>
                    <a:pt x="701" y="395"/>
                  </a:cubicBezTo>
                  <a:cubicBezTo>
                    <a:pt x="929" y="289"/>
                    <a:pt x="1179" y="204"/>
                    <a:pt x="1428" y="141"/>
                  </a:cubicBezTo>
                  <a:cubicBezTo>
                    <a:pt x="1550" y="103"/>
                    <a:pt x="1725" y="61"/>
                    <a:pt x="1847" y="61"/>
                  </a:cubicBezTo>
                  <a:close/>
                  <a:moveTo>
                    <a:pt x="1920" y="0"/>
                  </a:moveTo>
                  <a:cubicBezTo>
                    <a:pt x="1673" y="0"/>
                    <a:pt x="1395" y="96"/>
                    <a:pt x="1211" y="151"/>
                  </a:cubicBezTo>
                  <a:cubicBezTo>
                    <a:pt x="924" y="236"/>
                    <a:pt x="346" y="406"/>
                    <a:pt x="181" y="655"/>
                  </a:cubicBezTo>
                  <a:cubicBezTo>
                    <a:pt x="118" y="761"/>
                    <a:pt x="1" y="1096"/>
                    <a:pt x="22" y="1218"/>
                  </a:cubicBezTo>
                  <a:cubicBezTo>
                    <a:pt x="43" y="1403"/>
                    <a:pt x="234" y="1663"/>
                    <a:pt x="319" y="1828"/>
                  </a:cubicBezTo>
                  <a:cubicBezTo>
                    <a:pt x="409" y="2008"/>
                    <a:pt x="478" y="2220"/>
                    <a:pt x="595" y="2385"/>
                  </a:cubicBezTo>
                  <a:cubicBezTo>
                    <a:pt x="712" y="2565"/>
                    <a:pt x="903" y="2714"/>
                    <a:pt x="1051" y="2873"/>
                  </a:cubicBezTo>
                  <a:cubicBezTo>
                    <a:pt x="1057" y="2878"/>
                    <a:pt x="1073" y="2878"/>
                    <a:pt x="1083" y="2878"/>
                  </a:cubicBezTo>
                  <a:cubicBezTo>
                    <a:pt x="1150" y="2832"/>
                    <a:pt x="1233" y="2785"/>
                    <a:pt x="1315" y="2744"/>
                  </a:cubicBezTo>
                  <a:lnTo>
                    <a:pt x="1315" y="2744"/>
                  </a:lnTo>
                  <a:cubicBezTo>
                    <a:pt x="1318" y="2743"/>
                    <a:pt x="1320" y="2742"/>
                    <a:pt x="1322" y="2740"/>
                  </a:cubicBezTo>
                  <a:lnTo>
                    <a:pt x="1322" y="2740"/>
                  </a:lnTo>
                  <a:cubicBezTo>
                    <a:pt x="1322" y="2740"/>
                    <a:pt x="1322" y="2740"/>
                    <a:pt x="1322" y="2740"/>
                  </a:cubicBezTo>
                  <a:cubicBezTo>
                    <a:pt x="1324" y="2739"/>
                    <a:pt x="1326" y="2737"/>
                    <a:pt x="1327" y="2735"/>
                  </a:cubicBezTo>
                  <a:lnTo>
                    <a:pt x="1327" y="2735"/>
                  </a:lnTo>
                  <a:cubicBezTo>
                    <a:pt x="1718" y="2322"/>
                    <a:pt x="2034" y="1852"/>
                    <a:pt x="2251" y="1334"/>
                  </a:cubicBezTo>
                  <a:cubicBezTo>
                    <a:pt x="2383" y="1005"/>
                    <a:pt x="2590" y="475"/>
                    <a:pt x="2325" y="157"/>
                  </a:cubicBezTo>
                  <a:cubicBezTo>
                    <a:pt x="2225" y="40"/>
                    <a:pt x="2079" y="0"/>
                    <a:pt x="1920" y="0"/>
                  </a:cubicBezTo>
                  <a:close/>
                </a:path>
              </a:pathLst>
            </a:custGeom>
            <a:solidFill>
              <a:srgbClr val="AF6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536;p20">
              <a:extLst>
                <a:ext uri="{FF2B5EF4-FFF2-40B4-BE49-F238E27FC236}">
                  <a16:creationId xmlns:a16="http://schemas.microsoft.com/office/drawing/2014/main" id="{5566219B-622B-E248-CC1B-81850E226436}"/>
                </a:ext>
              </a:extLst>
            </p:cNvPr>
            <p:cNvSpPr/>
            <p:nvPr/>
          </p:nvSpPr>
          <p:spPr>
            <a:xfrm>
              <a:off x="1872800" y="716150"/>
              <a:ext cx="65300" cy="37275"/>
            </a:xfrm>
            <a:custGeom>
              <a:avLst/>
              <a:gdLst/>
              <a:ahLst/>
              <a:cxnLst/>
              <a:rect l="l" t="t" r="r" b="b"/>
              <a:pathLst>
                <a:path w="2612" h="1491" extrusionOk="0">
                  <a:moveTo>
                    <a:pt x="412" y="0"/>
                  </a:moveTo>
                  <a:cubicBezTo>
                    <a:pt x="407" y="0"/>
                    <a:pt x="403" y="1"/>
                    <a:pt x="399" y="1"/>
                  </a:cubicBezTo>
                  <a:cubicBezTo>
                    <a:pt x="319" y="6"/>
                    <a:pt x="250" y="59"/>
                    <a:pt x="181" y="91"/>
                  </a:cubicBezTo>
                  <a:cubicBezTo>
                    <a:pt x="117" y="118"/>
                    <a:pt x="59" y="139"/>
                    <a:pt x="1" y="149"/>
                  </a:cubicBezTo>
                  <a:cubicBezTo>
                    <a:pt x="101" y="399"/>
                    <a:pt x="266" y="632"/>
                    <a:pt x="478" y="797"/>
                  </a:cubicBezTo>
                  <a:cubicBezTo>
                    <a:pt x="659" y="935"/>
                    <a:pt x="860" y="1035"/>
                    <a:pt x="1062" y="1147"/>
                  </a:cubicBezTo>
                  <a:cubicBezTo>
                    <a:pt x="1285" y="1280"/>
                    <a:pt x="1507" y="1433"/>
                    <a:pt x="1757" y="1481"/>
                  </a:cubicBezTo>
                  <a:cubicBezTo>
                    <a:pt x="1799" y="1488"/>
                    <a:pt x="1842" y="1491"/>
                    <a:pt x="1885" y="1491"/>
                  </a:cubicBezTo>
                  <a:cubicBezTo>
                    <a:pt x="2089" y="1491"/>
                    <a:pt x="2297" y="1420"/>
                    <a:pt x="2468" y="1306"/>
                  </a:cubicBezTo>
                  <a:cubicBezTo>
                    <a:pt x="2521" y="1274"/>
                    <a:pt x="2569" y="1232"/>
                    <a:pt x="2611" y="1195"/>
                  </a:cubicBezTo>
                  <a:cubicBezTo>
                    <a:pt x="2611" y="1168"/>
                    <a:pt x="2606" y="1147"/>
                    <a:pt x="2595" y="1126"/>
                  </a:cubicBezTo>
                  <a:cubicBezTo>
                    <a:pt x="2553" y="1057"/>
                    <a:pt x="2473" y="1020"/>
                    <a:pt x="2394" y="988"/>
                  </a:cubicBezTo>
                  <a:cubicBezTo>
                    <a:pt x="2287" y="940"/>
                    <a:pt x="2176" y="898"/>
                    <a:pt x="2070" y="850"/>
                  </a:cubicBezTo>
                  <a:cubicBezTo>
                    <a:pt x="2149" y="781"/>
                    <a:pt x="2123" y="643"/>
                    <a:pt x="2043" y="569"/>
                  </a:cubicBezTo>
                  <a:cubicBezTo>
                    <a:pt x="1964" y="494"/>
                    <a:pt x="1858" y="484"/>
                    <a:pt x="1752" y="462"/>
                  </a:cubicBezTo>
                  <a:cubicBezTo>
                    <a:pt x="1624" y="441"/>
                    <a:pt x="1497" y="425"/>
                    <a:pt x="1364" y="404"/>
                  </a:cubicBezTo>
                  <a:cubicBezTo>
                    <a:pt x="1332" y="399"/>
                    <a:pt x="1301" y="393"/>
                    <a:pt x="1279" y="372"/>
                  </a:cubicBezTo>
                  <a:cubicBezTo>
                    <a:pt x="1216" y="303"/>
                    <a:pt x="1295" y="165"/>
                    <a:pt x="1221" y="112"/>
                  </a:cubicBezTo>
                  <a:cubicBezTo>
                    <a:pt x="1205" y="100"/>
                    <a:pt x="1190" y="95"/>
                    <a:pt x="1173" y="95"/>
                  </a:cubicBezTo>
                  <a:cubicBezTo>
                    <a:pt x="1162" y="95"/>
                    <a:pt x="1149" y="97"/>
                    <a:pt x="1136" y="102"/>
                  </a:cubicBezTo>
                  <a:lnTo>
                    <a:pt x="966" y="107"/>
                  </a:lnTo>
                  <a:cubicBezTo>
                    <a:pt x="855" y="128"/>
                    <a:pt x="738" y="144"/>
                    <a:pt x="621" y="165"/>
                  </a:cubicBezTo>
                  <a:lnTo>
                    <a:pt x="595" y="165"/>
                  </a:lnTo>
                  <a:cubicBezTo>
                    <a:pt x="584" y="160"/>
                    <a:pt x="584" y="144"/>
                    <a:pt x="584" y="128"/>
                  </a:cubicBezTo>
                  <a:cubicBezTo>
                    <a:pt x="564" y="43"/>
                    <a:pt x="487" y="0"/>
                    <a:pt x="412" y="0"/>
                  </a:cubicBezTo>
                  <a:close/>
                </a:path>
              </a:pathLst>
            </a:custGeom>
            <a:solidFill>
              <a:srgbClr val="514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537;p20">
              <a:extLst>
                <a:ext uri="{FF2B5EF4-FFF2-40B4-BE49-F238E27FC236}">
                  <a16:creationId xmlns:a16="http://schemas.microsoft.com/office/drawing/2014/main" id="{6A3AC8F8-9DDA-555F-50D9-F0EEC7099430}"/>
                </a:ext>
              </a:extLst>
            </p:cNvPr>
            <p:cNvSpPr/>
            <p:nvPr/>
          </p:nvSpPr>
          <p:spPr>
            <a:xfrm>
              <a:off x="1872400" y="715450"/>
              <a:ext cx="66475" cy="38575"/>
            </a:xfrm>
            <a:custGeom>
              <a:avLst/>
              <a:gdLst/>
              <a:ahLst/>
              <a:cxnLst/>
              <a:rect l="l" t="t" r="r" b="b"/>
              <a:pathLst>
                <a:path w="2659" h="1543" extrusionOk="0">
                  <a:moveTo>
                    <a:pt x="422" y="81"/>
                  </a:moveTo>
                  <a:cubicBezTo>
                    <a:pt x="503" y="81"/>
                    <a:pt x="580" y="112"/>
                    <a:pt x="611" y="193"/>
                  </a:cubicBezTo>
                  <a:cubicBezTo>
                    <a:pt x="621" y="209"/>
                    <a:pt x="627" y="215"/>
                    <a:pt x="637" y="215"/>
                  </a:cubicBezTo>
                  <a:cubicBezTo>
                    <a:pt x="648" y="215"/>
                    <a:pt x="658" y="216"/>
                    <a:pt x="668" y="216"/>
                  </a:cubicBezTo>
                  <a:cubicBezTo>
                    <a:pt x="790" y="216"/>
                    <a:pt x="913" y="162"/>
                    <a:pt x="1035" y="162"/>
                  </a:cubicBezTo>
                  <a:cubicBezTo>
                    <a:pt x="1070" y="162"/>
                    <a:pt x="1097" y="158"/>
                    <a:pt x="1122" y="158"/>
                  </a:cubicBezTo>
                  <a:cubicBezTo>
                    <a:pt x="1176" y="158"/>
                    <a:pt x="1214" y="174"/>
                    <a:pt x="1269" y="273"/>
                  </a:cubicBezTo>
                  <a:cubicBezTo>
                    <a:pt x="1279" y="294"/>
                    <a:pt x="1258" y="331"/>
                    <a:pt x="1269" y="358"/>
                  </a:cubicBezTo>
                  <a:cubicBezTo>
                    <a:pt x="1327" y="432"/>
                    <a:pt x="1279" y="406"/>
                    <a:pt x="1354" y="453"/>
                  </a:cubicBezTo>
                  <a:cubicBezTo>
                    <a:pt x="1454" y="517"/>
                    <a:pt x="2325" y="506"/>
                    <a:pt x="2086" y="878"/>
                  </a:cubicBezTo>
                  <a:cubicBezTo>
                    <a:pt x="2075" y="888"/>
                    <a:pt x="2086" y="904"/>
                    <a:pt x="2091" y="910"/>
                  </a:cubicBezTo>
                  <a:cubicBezTo>
                    <a:pt x="2171" y="941"/>
                    <a:pt x="2351" y="989"/>
                    <a:pt x="2415" y="1048"/>
                  </a:cubicBezTo>
                  <a:cubicBezTo>
                    <a:pt x="2484" y="1101"/>
                    <a:pt x="2558" y="1223"/>
                    <a:pt x="2484" y="1323"/>
                  </a:cubicBezTo>
                  <a:cubicBezTo>
                    <a:pt x="2425" y="1408"/>
                    <a:pt x="2192" y="1467"/>
                    <a:pt x="2091" y="1483"/>
                  </a:cubicBezTo>
                  <a:cubicBezTo>
                    <a:pt x="2043" y="1492"/>
                    <a:pt x="1994" y="1496"/>
                    <a:pt x="1946" y="1496"/>
                  </a:cubicBezTo>
                  <a:cubicBezTo>
                    <a:pt x="1823" y="1496"/>
                    <a:pt x="1700" y="1468"/>
                    <a:pt x="1582" y="1419"/>
                  </a:cubicBezTo>
                  <a:cubicBezTo>
                    <a:pt x="1216" y="1281"/>
                    <a:pt x="823" y="1037"/>
                    <a:pt x="515" y="804"/>
                  </a:cubicBezTo>
                  <a:cubicBezTo>
                    <a:pt x="383" y="692"/>
                    <a:pt x="186" y="528"/>
                    <a:pt x="133" y="347"/>
                  </a:cubicBezTo>
                  <a:cubicBezTo>
                    <a:pt x="96" y="215"/>
                    <a:pt x="133" y="199"/>
                    <a:pt x="224" y="140"/>
                  </a:cubicBezTo>
                  <a:cubicBezTo>
                    <a:pt x="273" y="105"/>
                    <a:pt x="349" y="81"/>
                    <a:pt x="422" y="81"/>
                  </a:cubicBezTo>
                  <a:close/>
                  <a:moveTo>
                    <a:pt x="448" y="1"/>
                  </a:moveTo>
                  <a:cubicBezTo>
                    <a:pt x="303" y="1"/>
                    <a:pt x="139" y="125"/>
                    <a:pt x="22" y="162"/>
                  </a:cubicBezTo>
                  <a:cubicBezTo>
                    <a:pt x="6" y="162"/>
                    <a:pt x="1" y="183"/>
                    <a:pt x="1" y="193"/>
                  </a:cubicBezTo>
                  <a:cubicBezTo>
                    <a:pt x="107" y="448"/>
                    <a:pt x="255" y="660"/>
                    <a:pt x="477" y="845"/>
                  </a:cubicBezTo>
                  <a:lnTo>
                    <a:pt x="477" y="845"/>
                  </a:lnTo>
                  <a:cubicBezTo>
                    <a:pt x="478" y="845"/>
                    <a:pt x="478" y="846"/>
                    <a:pt x="478" y="846"/>
                  </a:cubicBezTo>
                  <a:cubicBezTo>
                    <a:pt x="690" y="1005"/>
                    <a:pt x="929" y="1117"/>
                    <a:pt x="1157" y="1254"/>
                  </a:cubicBezTo>
                  <a:cubicBezTo>
                    <a:pt x="1332" y="1361"/>
                    <a:pt x="1508" y="1472"/>
                    <a:pt x="1714" y="1520"/>
                  </a:cubicBezTo>
                  <a:cubicBezTo>
                    <a:pt x="1782" y="1535"/>
                    <a:pt x="1848" y="1543"/>
                    <a:pt x="1914" y="1543"/>
                  </a:cubicBezTo>
                  <a:cubicBezTo>
                    <a:pt x="2184" y="1543"/>
                    <a:pt x="2436" y="1419"/>
                    <a:pt x="2654" y="1244"/>
                  </a:cubicBezTo>
                  <a:cubicBezTo>
                    <a:pt x="2659" y="1233"/>
                    <a:pt x="2659" y="1228"/>
                    <a:pt x="2659" y="1217"/>
                  </a:cubicBezTo>
                  <a:cubicBezTo>
                    <a:pt x="2616" y="1069"/>
                    <a:pt x="2516" y="1032"/>
                    <a:pt x="2378" y="979"/>
                  </a:cubicBezTo>
                  <a:cubicBezTo>
                    <a:pt x="2282" y="936"/>
                    <a:pt x="2203" y="926"/>
                    <a:pt x="2155" y="830"/>
                  </a:cubicBezTo>
                  <a:cubicBezTo>
                    <a:pt x="2144" y="809"/>
                    <a:pt x="2155" y="703"/>
                    <a:pt x="2139" y="666"/>
                  </a:cubicBezTo>
                  <a:cubicBezTo>
                    <a:pt x="2091" y="565"/>
                    <a:pt x="1985" y="528"/>
                    <a:pt x="1884" y="501"/>
                  </a:cubicBezTo>
                  <a:cubicBezTo>
                    <a:pt x="1773" y="464"/>
                    <a:pt x="1640" y="480"/>
                    <a:pt x="1529" y="437"/>
                  </a:cubicBezTo>
                  <a:cubicBezTo>
                    <a:pt x="1515" y="439"/>
                    <a:pt x="1501" y="440"/>
                    <a:pt x="1489" y="440"/>
                  </a:cubicBezTo>
                  <a:cubicBezTo>
                    <a:pt x="1390" y="440"/>
                    <a:pt x="1329" y="386"/>
                    <a:pt x="1306" y="273"/>
                  </a:cubicBezTo>
                  <a:lnTo>
                    <a:pt x="1306" y="193"/>
                  </a:lnTo>
                  <a:cubicBezTo>
                    <a:pt x="1246" y="128"/>
                    <a:pt x="1188" y="109"/>
                    <a:pt x="1127" y="109"/>
                  </a:cubicBezTo>
                  <a:cubicBezTo>
                    <a:pt x="1037" y="109"/>
                    <a:pt x="943" y="151"/>
                    <a:pt x="835" y="151"/>
                  </a:cubicBezTo>
                  <a:cubicBezTo>
                    <a:pt x="814" y="151"/>
                    <a:pt x="792" y="149"/>
                    <a:pt x="770" y="146"/>
                  </a:cubicBezTo>
                  <a:cubicBezTo>
                    <a:pt x="732" y="140"/>
                    <a:pt x="700" y="135"/>
                    <a:pt x="673" y="132"/>
                  </a:cubicBezTo>
                  <a:lnTo>
                    <a:pt x="673" y="132"/>
                  </a:lnTo>
                  <a:cubicBezTo>
                    <a:pt x="713" y="129"/>
                    <a:pt x="722" y="113"/>
                    <a:pt x="600" y="61"/>
                  </a:cubicBezTo>
                  <a:cubicBezTo>
                    <a:pt x="574" y="50"/>
                    <a:pt x="547" y="24"/>
                    <a:pt x="521" y="13"/>
                  </a:cubicBezTo>
                  <a:cubicBezTo>
                    <a:pt x="497" y="4"/>
                    <a:pt x="473" y="1"/>
                    <a:pt x="448" y="1"/>
                  </a:cubicBezTo>
                  <a:close/>
                </a:path>
              </a:pathLst>
            </a:custGeom>
            <a:solidFill>
              <a:srgbClr val="514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38;p20">
              <a:extLst>
                <a:ext uri="{FF2B5EF4-FFF2-40B4-BE49-F238E27FC236}">
                  <a16:creationId xmlns:a16="http://schemas.microsoft.com/office/drawing/2014/main" id="{D0136E3B-79E1-EF23-95A5-F7B67CD98DFF}"/>
                </a:ext>
              </a:extLst>
            </p:cNvPr>
            <p:cNvSpPr/>
            <p:nvPr/>
          </p:nvSpPr>
          <p:spPr>
            <a:xfrm>
              <a:off x="1751025" y="715975"/>
              <a:ext cx="121550" cy="106450"/>
            </a:xfrm>
            <a:custGeom>
              <a:avLst/>
              <a:gdLst/>
              <a:ahLst/>
              <a:cxnLst/>
              <a:rect l="l" t="t" r="r" b="b"/>
              <a:pathLst>
                <a:path w="4862" h="4258" extrusionOk="0">
                  <a:moveTo>
                    <a:pt x="3606" y="1"/>
                  </a:moveTo>
                  <a:cubicBezTo>
                    <a:pt x="3532" y="1"/>
                    <a:pt x="3454" y="43"/>
                    <a:pt x="3444" y="125"/>
                  </a:cubicBezTo>
                  <a:cubicBezTo>
                    <a:pt x="3444" y="141"/>
                    <a:pt x="3439" y="151"/>
                    <a:pt x="3428" y="167"/>
                  </a:cubicBezTo>
                  <a:cubicBezTo>
                    <a:pt x="3426" y="170"/>
                    <a:pt x="3422" y="171"/>
                    <a:pt x="3417" y="171"/>
                  </a:cubicBezTo>
                  <a:cubicBezTo>
                    <a:pt x="3413" y="171"/>
                    <a:pt x="3407" y="170"/>
                    <a:pt x="3402" y="167"/>
                  </a:cubicBezTo>
                  <a:cubicBezTo>
                    <a:pt x="3291" y="146"/>
                    <a:pt x="3174" y="125"/>
                    <a:pt x="3062" y="109"/>
                  </a:cubicBezTo>
                  <a:lnTo>
                    <a:pt x="2909" y="98"/>
                  </a:lnTo>
                  <a:cubicBezTo>
                    <a:pt x="2882" y="98"/>
                    <a:pt x="2850" y="98"/>
                    <a:pt x="2818" y="114"/>
                  </a:cubicBezTo>
                  <a:cubicBezTo>
                    <a:pt x="2749" y="167"/>
                    <a:pt x="2829" y="305"/>
                    <a:pt x="2760" y="374"/>
                  </a:cubicBezTo>
                  <a:cubicBezTo>
                    <a:pt x="2739" y="390"/>
                    <a:pt x="2707" y="400"/>
                    <a:pt x="2675" y="406"/>
                  </a:cubicBezTo>
                  <a:cubicBezTo>
                    <a:pt x="2548" y="427"/>
                    <a:pt x="2420" y="443"/>
                    <a:pt x="2288" y="464"/>
                  </a:cubicBezTo>
                  <a:cubicBezTo>
                    <a:pt x="2182" y="480"/>
                    <a:pt x="2076" y="496"/>
                    <a:pt x="1996" y="570"/>
                  </a:cubicBezTo>
                  <a:cubicBezTo>
                    <a:pt x="1916" y="645"/>
                    <a:pt x="1890" y="783"/>
                    <a:pt x="1975" y="851"/>
                  </a:cubicBezTo>
                  <a:cubicBezTo>
                    <a:pt x="1863" y="894"/>
                    <a:pt x="1752" y="942"/>
                    <a:pt x="1646" y="989"/>
                  </a:cubicBezTo>
                  <a:cubicBezTo>
                    <a:pt x="1577" y="1021"/>
                    <a:pt x="1497" y="1053"/>
                    <a:pt x="1449" y="1127"/>
                  </a:cubicBezTo>
                  <a:cubicBezTo>
                    <a:pt x="1407" y="1202"/>
                    <a:pt x="1428" y="1308"/>
                    <a:pt x="1508" y="1329"/>
                  </a:cubicBezTo>
                  <a:cubicBezTo>
                    <a:pt x="1343" y="1409"/>
                    <a:pt x="1216" y="1552"/>
                    <a:pt x="1158" y="1727"/>
                  </a:cubicBezTo>
                  <a:cubicBezTo>
                    <a:pt x="1142" y="1769"/>
                    <a:pt x="1131" y="1822"/>
                    <a:pt x="1110" y="1870"/>
                  </a:cubicBezTo>
                  <a:cubicBezTo>
                    <a:pt x="1078" y="1939"/>
                    <a:pt x="1025" y="1992"/>
                    <a:pt x="977" y="2051"/>
                  </a:cubicBezTo>
                  <a:cubicBezTo>
                    <a:pt x="738" y="2337"/>
                    <a:pt x="622" y="2693"/>
                    <a:pt x="505" y="3043"/>
                  </a:cubicBezTo>
                  <a:cubicBezTo>
                    <a:pt x="494" y="3080"/>
                    <a:pt x="479" y="3117"/>
                    <a:pt x="494" y="3159"/>
                  </a:cubicBezTo>
                  <a:cubicBezTo>
                    <a:pt x="500" y="3191"/>
                    <a:pt x="526" y="3223"/>
                    <a:pt x="532" y="3255"/>
                  </a:cubicBezTo>
                  <a:cubicBezTo>
                    <a:pt x="569" y="3361"/>
                    <a:pt x="457" y="3457"/>
                    <a:pt x="367" y="3510"/>
                  </a:cubicBezTo>
                  <a:cubicBezTo>
                    <a:pt x="266" y="3563"/>
                    <a:pt x="155" y="3610"/>
                    <a:pt x="123" y="3717"/>
                  </a:cubicBezTo>
                  <a:cubicBezTo>
                    <a:pt x="102" y="3786"/>
                    <a:pt x="123" y="3865"/>
                    <a:pt x="107" y="3939"/>
                  </a:cubicBezTo>
                  <a:cubicBezTo>
                    <a:pt x="91" y="4035"/>
                    <a:pt x="1" y="4104"/>
                    <a:pt x="1" y="4199"/>
                  </a:cubicBezTo>
                  <a:cubicBezTo>
                    <a:pt x="1" y="4221"/>
                    <a:pt x="1" y="4231"/>
                    <a:pt x="12" y="4252"/>
                  </a:cubicBezTo>
                  <a:cubicBezTo>
                    <a:pt x="45" y="4256"/>
                    <a:pt x="79" y="4258"/>
                    <a:pt x="112" y="4258"/>
                  </a:cubicBezTo>
                  <a:cubicBezTo>
                    <a:pt x="371" y="4258"/>
                    <a:pt x="627" y="4153"/>
                    <a:pt x="834" y="3998"/>
                  </a:cubicBezTo>
                  <a:cubicBezTo>
                    <a:pt x="1105" y="3801"/>
                    <a:pt x="1312" y="3531"/>
                    <a:pt x="1529" y="3271"/>
                  </a:cubicBezTo>
                  <a:cubicBezTo>
                    <a:pt x="1646" y="3133"/>
                    <a:pt x="1778" y="2990"/>
                    <a:pt x="1953" y="2937"/>
                  </a:cubicBezTo>
                  <a:cubicBezTo>
                    <a:pt x="2029" y="2914"/>
                    <a:pt x="2107" y="2907"/>
                    <a:pt x="2184" y="2907"/>
                  </a:cubicBezTo>
                  <a:cubicBezTo>
                    <a:pt x="2215" y="2907"/>
                    <a:pt x="2246" y="2909"/>
                    <a:pt x="2277" y="2910"/>
                  </a:cubicBezTo>
                  <a:cubicBezTo>
                    <a:pt x="2357" y="2910"/>
                    <a:pt x="2442" y="2921"/>
                    <a:pt x="2516" y="2947"/>
                  </a:cubicBezTo>
                  <a:cubicBezTo>
                    <a:pt x="2702" y="3011"/>
                    <a:pt x="2797" y="3218"/>
                    <a:pt x="2893" y="3382"/>
                  </a:cubicBezTo>
                  <a:cubicBezTo>
                    <a:pt x="2983" y="3523"/>
                    <a:pt x="3128" y="3667"/>
                    <a:pt x="3283" y="3667"/>
                  </a:cubicBezTo>
                  <a:cubicBezTo>
                    <a:pt x="3310" y="3667"/>
                    <a:pt x="3337" y="3662"/>
                    <a:pt x="3365" y="3653"/>
                  </a:cubicBezTo>
                  <a:cubicBezTo>
                    <a:pt x="3566" y="3589"/>
                    <a:pt x="3604" y="3329"/>
                    <a:pt x="3757" y="3186"/>
                  </a:cubicBezTo>
                  <a:cubicBezTo>
                    <a:pt x="3858" y="3091"/>
                    <a:pt x="4007" y="3053"/>
                    <a:pt x="4086" y="2937"/>
                  </a:cubicBezTo>
                  <a:cubicBezTo>
                    <a:pt x="4182" y="2815"/>
                    <a:pt x="4155" y="2640"/>
                    <a:pt x="4187" y="2486"/>
                  </a:cubicBezTo>
                  <a:cubicBezTo>
                    <a:pt x="4235" y="2247"/>
                    <a:pt x="4405" y="2061"/>
                    <a:pt x="4564" y="1875"/>
                  </a:cubicBezTo>
                  <a:cubicBezTo>
                    <a:pt x="4718" y="1690"/>
                    <a:pt x="4861" y="1467"/>
                    <a:pt x="4840" y="1228"/>
                  </a:cubicBezTo>
                  <a:cubicBezTo>
                    <a:pt x="4819" y="1048"/>
                    <a:pt x="4707" y="894"/>
                    <a:pt x="4617" y="735"/>
                  </a:cubicBezTo>
                  <a:cubicBezTo>
                    <a:pt x="4521" y="549"/>
                    <a:pt x="4463" y="347"/>
                    <a:pt x="4447" y="141"/>
                  </a:cubicBezTo>
                  <a:lnTo>
                    <a:pt x="4357" y="141"/>
                  </a:lnTo>
                  <a:cubicBezTo>
                    <a:pt x="4295" y="158"/>
                    <a:pt x="4231" y="167"/>
                    <a:pt x="4166" y="167"/>
                  </a:cubicBezTo>
                  <a:cubicBezTo>
                    <a:pt x="4057" y="167"/>
                    <a:pt x="3947" y="143"/>
                    <a:pt x="3848" y="93"/>
                  </a:cubicBezTo>
                  <a:cubicBezTo>
                    <a:pt x="3773" y="61"/>
                    <a:pt x="3704" y="8"/>
                    <a:pt x="3630" y="3"/>
                  </a:cubicBezTo>
                  <a:cubicBezTo>
                    <a:pt x="3622" y="1"/>
                    <a:pt x="3614" y="1"/>
                    <a:pt x="3606" y="1"/>
                  </a:cubicBezTo>
                  <a:close/>
                </a:path>
              </a:pathLst>
            </a:custGeom>
            <a:solidFill>
              <a:srgbClr val="514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39;p20">
              <a:extLst>
                <a:ext uri="{FF2B5EF4-FFF2-40B4-BE49-F238E27FC236}">
                  <a16:creationId xmlns:a16="http://schemas.microsoft.com/office/drawing/2014/main" id="{E2983ADD-80F2-6E93-CA54-E115E0E6DD10}"/>
                </a:ext>
              </a:extLst>
            </p:cNvPr>
            <p:cNvSpPr/>
            <p:nvPr/>
          </p:nvSpPr>
          <p:spPr>
            <a:xfrm>
              <a:off x="1750100" y="715700"/>
              <a:ext cx="123400" cy="107525"/>
            </a:xfrm>
            <a:custGeom>
              <a:avLst/>
              <a:gdLst/>
              <a:ahLst/>
              <a:cxnLst/>
              <a:rect l="l" t="t" r="r" b="b"/>
              <a:pathLst>
                <a:path w="4936" h="4301" extrusionOk="0">
                  <a:moveTo>
                    <a:pt x="585" y="3050"/>
                  </a:moveTo>
                  <a:lnTo>
                    <a:pt x="585" y="3050"/>
                  </a:lnTo>
                  <a:cubicBezTo>
                    <a:pt x="585" y="3051"/>
                    <a:pt x="585" y="3052"/>
                    <a:pt x="584" y="3054"/>
                  </a:cubicBezTo>
                  <a:cubicBezTo>
                    <a:pt x="585" y="3052"/>
                    <a:pt x="585" y="3051"/>
                    <a:pt x="585" y="3050"/>
                  </a:cubicBezTo>
                  <a:close/>
                  <a:moveTo>
                    <a:pt x="3660" y="69"/>
                  </a:moveTo>
                  <a:cubicBezTo>
                    <a:pt x="3803" y="69"/>
                    <a:pt x="3988" y="171"/>
                    <a:pt x="4086" y="189"/>
                  </a:cubicBezTo>
                  <a:cubicBezTo>
                    <a:pt x="4105" y="193"/>
                    <a:pt x="4128" y="194"/>
                    <a:pt x="4153" y="194"/>
                  </a:cubicBezTo>
                  <a:cubicBezTo>
                    <a:pt x="4210" y="194"/>
                    <a:pt x="4280" y="187"/>
                    <a:pt x="4339" y="187"/>
                  </a:cubicBezTo>
                  <a:cubicBezTo>
                    <a:pt x="4392" y="187"/>
                    <a:pt x="4437" y="193"/>
                    <a:pt x="4458" y="215"/>
                  </a:cubicBezTo>
                  <a:cubicBezTo>
                    <a:pt x="4537" y="300"/>
                    <a:pt x="4537" y="549"/>
                    <a:pt x="4590" y="661"/>
                  </a:cubicBezTo>
                  <a:cubicBezTo>
                    <a:pt x="4654" y="820"/>
                    <a:pt x="4797" y="974"/>
                    <a:pt x="4829" y="1138"/>
                  </a:cubicBezTo>
                  <a:cubicBezTo>
                    <a:pt x="4935" y="1664"/>
                    <a:pt x="4436" y="1913"/>
                    <a:pt x="4251" y="2337"/>
                  </a:cubicBezTo>
                  <a:cubicBezTo>
                    <a:pt x="4214" y="2438"/>
                    <a:pt x="4203" y="2539"/>
                    <a:pt x="4187" y="2635"/>
                  </a:cubicBezTo>
                  <a:cubicBezTo>
                    <a:pt x="4107" y="3011"/>
                    <a:pt x="3975" y="2990"/>
                    <a:pt x="3779" y="3176"/>
                  </a:cubicBezTo>
                  <a:cubicBezTo>
                    <a:pt x="3699" y="3255"/>
                    <a:pt x="3656" y="3356"/>
                    <a:pt x="3593" y="3441"/>
                  </a:cubicBezTo>
                  <a:cubicBezTo>
                    <a:pt x="3557" y="3534"/>
                    <a:pt x="3502" y="3583"/>
                    <a:pt x="3424" y="3583"/>
                  </a:cubicBezTo>
                  <a:cubicBezTo>
                    <a:pt x="3385" y="3583"/>
                    <a:pt x="3341" y="3572"/>
                    <a:pt x="3290" y="3547"/>
                  </a:cubicBezTo>
                  <a:cubicBezTo>
                    <a:pt x="3253" y="3558"/>
                    <a:pt x="3219" y="3563"/>
                    <a:pt x="3187" y="3563"/>
                  </a:cubicBezTo>
                  <a:cubicBezTo>
                    <a:pt x="3107" y="3563"/>
                    <a:pt x="3047" y="3528"/>
                    <a:pt x="3009" y="3452"/>
                  </a:cubicBezTo>
                  <a:cubicBezTo>
                    <a:pt x="2946" y="3393"/>
                    <a:pt x="2914" y="3308"/>
                    <a:pt x="2861" y="3229"/>
                  </a:cubicBezTo>
                  <a:cubicBezTo>
                    <a:pt x="2733" y="3027"/>
                    <a:pt x="2606" y="2916"/>
                    <a:pt x="2367" y="2895"/>
                  </a:cubicBezTo>
                  <a:cubicBezTo>
                    <a:pt x="2338" y="2892"/>
                    <a:pt x="2309" y="2891"/>
                    <a:pt x="2281" y="2891"/>
                  </a:cubicBezTo>
                  <a:cubicBezTo>
                    <a:pt x="1607" y="2891"/>
                    <a:pt x="1328" y="3600"/>
                    <a:pt x="844" y="3982"/>
                  </a:cubicBezTo>
                  <a:cubicBezTo>
                    <a:pt x="840" y="3988"/>
                    <a:pt x="838" y="3995"/>
                    <a:pt x="838" y="4001"/>
                  </a:cubicBezTo>
                  <a:lnTo>
                    <a:pt x="838" y="4001"/>
                  </a:lnTo>
                  <a:cubicBezTo>
                    <a:pt x="747" y="4061"/>
                    <a:pt x="665" y="4106"/>
                    <a:pt x="563" y="4152"/>
                  </a:cubicBezTo>
                  <a:cubicBezTo>
                    <a:pt x="515" y="4170"/>
                    <a:pt x="312" y="4255"/>
                    <a:pt x="210" y="4255"/>
                  </a:cubicBezTo>
                  <a:cubicBezTo>
                    <a:pt x="188" y="4255"/>
                    <a:pt x="170" y="4252"/>
                    <a:pt x="160" y="4242"/>
                  </a:cubicBezTo>
                  <a:cubicBezTo>
                    <a:pt x="123" y="4216"/>
                    <a:pt x="160" y="3908"/>
                    <a:pt x="187" y="3839"/>
                  </a:cubicBezTo>
                  <a:cubicBezTo>
                    <a:pt x="266" y="3632"/>
                    <a:pt x="404" y="3600"/>
                    <a:pt x="537" y="3457"/>
                  </a:cubicBezTo>
                  <a:cubicBezTo>
                    <a:pt x="584" y="3404"/>
                    <a:pt x="595" y="3367"/>
                    <a:pt x="611" y="3298"/>
                  </a:cubicBezTo>
                  <a:cubicBezTo>
                    <a:pt x="615" y="3280"/>
                    <a:pt x="605" y="3009"/>
                    <a:pt x="593" y="3009"/>
                  </a:cubicBezTo>
                  <a:cubicBezTo>
                    <a:pt x="593" y="3009"/>
                    <a:pt x="592" y="3009"/>
                    <a:pt x="592" y="3010"/>
                  </a:cubicBezTo>
                  <a:lnTo>
                    <a:pt x="592" y="3010"/>
                  </a:lnTo>
                  <a:cubicBezTo>
                    <a:pt x="606" y="2956"/>
                    <a:pt x="634" y="2895"/>
                    <a:pt x="659" y="2842"/>
                  </a:cubicBezTo>
                  <a:cubicBezTo>
                    <a:pt x="728" y="2635"/>
                    <a:pt x="807" y="2433"/>
                    <a:pt x="929" y="2247"/>
                  </a:cubicBezTo>
                  <a:cubicBezTo>
                    <a:pt x="1009" y="2120"/>
                    <a:pt x="1126" y="2019"/>
                    <a:pt x="1195" y="1881"/>
                  </a:cubicBezTo>
                  <a:cubicBezTo>
                    <a:pt x="1301" y="1669"/>
                    <a:pt x="1359" y="1478"/>
                    <a:pt x="1577" y="1356"/>
                  </a:cubicBezTo>
                  <a:cubicBezTo>
                    <a:pt x="1593" y="1351"/>
                    <a:pt x="1593" y="1324"/>
                    <a:pt x="1577" y="1319"/>
                  </a:cubicBezTo>
                  <a:lnTo>
                    <a:pt x="1640" y="1059"/>
                  </a:lnTo>
                  <a:cubicBezTo>
                    <a:pt x="1677" y="1038"/>
                    <a:pt x="1725" y="1016"/>
                    <a:pt x="1762" y="1000"/>
                  </a:cubicBezTo>
                  <a:cubicBezTo>
                    <a:pt x="1858" y="958"/>
                    <a:pt x="1943" y="926"/>
                    <a:pt x="2038" y="889"/>
                  </a:cubicBezTo>
                  <a:cubicBezTo>
                    <a:pt x="2049" y="878"/>
                    <a:pt x="2049" y="862"/>
                    <a:pt x="2044" y="852"/>
                  </a:cubicBezTo>
                  <a:cubicBezTo>
                    <a:pt x="1805" y="496"/>
                    <a:pt x="2627" y="491"/>
                    <a:pt x="2728" y="449"/>
                  </a:cubicBezTo>
                  <a:cubicBezTo>
                    <a:pt x="2887" y="374"/>
                    <a:pt x="2770" y="454"/>
                    <a:pt x="2850" y="343"/>
                  </a:cubicBezTo>
                  <a:cubicBezTo>
                    <a:pt x="2863" y="334"/>
                    <a:pt x="2880" y="247"/>
                    <a:pt x="2864" y="247"/>
                  </a:cubicBezTo>
                  <a:cubicBezTo>
                    <a:pt x="2861" y="247"/>
                    <a:pt x="2856" y="250"/>
                    <a:pt x="2850" y="258"/>
                  </a:cubicBezTo>
                  <a:cubicBezTo>
                    <a:pt x="2898" y="167"/>
                    <a:pt x="2967" y="152"/>
                    <a:pt x="3046" y="146"/>
                  </a:cubicBezTo>
                  <a:cubicBezTo>
                    <a:pt x="3061" y="144"/>
                    <a:pt x="3076" y="143"/>
                    <a:pt x="3090" y="143"/>
                  </a:cubicBezTo>
                  <a:cubicBezTo>
                    <a:pt x="3202" y="143"/>
                    <a:pt x="3314" y="201"/>
                    <a:pt x="3426" y="201"/>
                  </a:cubicBezTo>
                  <a:cubicBezTo>
                    <a:pt x="3438" y="201"/>
                    <a:pt x="3449" y="201"/>
                    <a:pt x="3460" y="199"/>
                  </a:cubicBezTo>
                  <a:cubicBezTo>
                    <a:pt x="3476" y="199"/>
                    <a:pt x="3481" y="189"/>
                    <a:pt x="3487" y="178"/>
                  </a:cubicBezTo>
                  <a:cubicBezTo>
                    <a:pt x="3521" y="96"/>
                    <a:pt x="3585" y="69"/>
                    <a:pt x="3660" y="69"/>
                  </a:cubicBezTo>
                  <a:close/>
                  <a:moveTo>
                    <a:pt x="3648" y="1"/>
                  </a:moveTo>
                  <a:cubicBezTo>
                    <a:pt x="3602" y="1"/>
                    <a:pt x="3566" y="18"/>
                    <a:pt x="3503" y="51"/>
                  </a:cubicBezTo>
                  <a:cubicBezTo>
                    <a:pt x="3476" y="67"/>
                    <a:pt x="3476" y="130"/>
                    <a:pt x="3450" y="136"/>
                  </a:cubicBezTo>
                  <a:cubicBezTo>
                    <a:pt x="3426" y="145"/>
                    <a:pt x="3399" y="149"/>
                    <a:pt x="3371" y="149"/>
                  </a:cubicBezTo>
                  <a:cubicBezTo>
                    <a:pt x="3278" y="149"/>
                    <a:pt x="3169" y="108"/>
                    <a:pt x="3099" y="104"/>
                  </a:cubicBezTo>
                  <a:cubicBezTo>
                    <a:pt x="3066" y="101"/>
                    <a:pt x="3012" y="94"/>
                    <a:pt x="2961" y="94"/>
                  </a:cubicBezTo>
                  <a:cubicBezTo>
                    <a:pt x="2915" y="94"/>
                    <a:pt x="2873" y="100"/>
                    <a:pt x="2850" y="120"/>
                  </a:cubicBezTo>
                  <a:cubicBezTo>
                    <a:pt x="2786" y="162"/>
                    <a:pt x="2823" y="205"/>
                    <a:pt x="2797" y="268"/>
                  </a:cubicBezTo>
                  <a:cubicBezTo>
                    <a:pt x="2675" y="544"/>
                    <a:pt x="2341" y="401"/>
                    <a:pt x="2118" y="528"/>
                  </a:cubicBezTo>
                  <a:cubicBezTo>
                    <a:pt x="2012" y="587"/>
                    <a:pt x="1990" y="634"/>
                    <a:pt x="1943" y="740"/>
                  </a:cubicBezTo>
                  <a:cubicBezTo>
                    <a:pt x="1937" y="767"/>
                    <a:pt x="1964" y="815"/>
                    <a:pt x="1948" y="831"/>
                  </a:cubicBezTo>
                  <a:cubicBezTo>
                    <a:pt x="1890" y="953"/>
                    <a:pt x="1746" y="958"/>
                    <a:pt x="1640" y="1011"/>
                  </a:cubicBezTo>
                  <a:cubicBezTo>
                    <a:pt x="1561" y="1059"/>
                    <a:pt x="1460" y="1107"/>
                    <a:pt x="1444" y="1202"/>
                  </a:cubicBezTo>
                  <a:cubicBezTo>
                    <a:pt x="1444" y="1217"/>
                    <a:pt x="1483" y="1345"/>
                    <a:pt x="1486" y="1346"/>
                  </a:cubicBezTo>
                  <a:lnTo>
                    <a:pt x="1486" y="1346"/>
                  </a:lnTo>
                  <a:cubicBezTo>
                    <a:pt x="1454" y="1436"/>
                    <a:pt x="1269" y="1542"/>
                    <a:pt x="1205" y="1653"/>
                  </a:cubicBezTo>
                  <a:cubicBezTo>
                    <a:pt x="1099" y="1860"/>
                    <a:pt x="988" y="2040"/>
                    <a:pt x="860" y="2237"/>
                  </a:cubicBezTo>
                  <a:cubicBezTo>
                    <a:pt x="744" y="2433"/>
                    <a:pt x="664" y="2635"/>
                    <a:pt x="590" y="2847"/>
                  </a:cubicBezTo>
                  <a:cubicBezTo>
                    <a:pt x="505" y="3091"/>
                    <a:pt x="500" y="3377"/>
                    <a:pt x="314" y="3552"/>
                  </a:cubicBezTo>
                  <a:cubicBezTo>
                    <a:pt x="234" y="3627"/>
                    <a:pt x="181" y="3637"/>
                    <a:pt x="128" y="3738"/>
                  </a:cubicBezTo>
                  <a:cubicBezTo>
                    <a:pt x="80" y="3839"/>
                    <a:pt x="54" y="4019"/>
                    <a:pt x="33" y="4126"/>
                  </a:cubicBezTo>
                  <a:cubicBezTo>
                    <a:pt x="11" y="4216"/>
                    <a:pt x="1" y="4205"/>
                    <a:pt x="11" y="4274"/>
                  </a:cubicBezTo>
                  <a:cubicBezTo>
                    <a:pt x="11" y="4290"/>
                    <a:pt x="27" y="4301"/>
                    <a:pt x="38" y="4301"/>
                  </a:cubicBezTo>
                  <a:cubicBezTo>
                    <a:pt x="360" y="4301"/>
                    <a:pt x="619" y="4206"/>
                    <a:pt x="877" y="4033"/>
                  </a:cubicBezTo>
                  <a:lnTo>
                    <a:pt x="877" y="4033"/>
                  </a:lnTo>
                  <a:cubicBezTo>
                    <a:pt x="879" y="4032"/>
                    <a:pt x="880" y="4031"/>
                    <a:pt x="882" y="4030"/>
                  </a:cubicBezTo>
                  <a:lnTo>
                    <a:pt x="882" y="4030"/>
                  </a:lnTo>
                  <a:cubicBezTo>
                    <a:pt x="882" y="4030"/>
                    <a:pt x="882" y="4030"/>
                    <a:pt x="882" y="4030"/>
                  </a:cubicBezTo>
                  <a:cubicBezTo>
                    <a:pt x="884" y="4029"/>
                    <a:pt x="885" y="4028"/>
                    <a:pt x="886" y="4026"/>
                  </a:cubicBezTo>
                  <a:lnTo>
                    <a:pt x="886" y="4026"/>
                  </a:lnTo>
                  <a:cubicBezTo>
                    <a:pt x="1176" y="3793"/>
                    <a:pt x="1387" y="3503"/>
                    <a:pt x="1635" y="3234"/>
                  </a:cubicBezTo>
                  <a:cubicBezTo>
                    <a:pt x="1797" y="3063"/>
                    <a:pt x="1988" y="2943"/>
                    <a:pt x="2225" y="2943"/>
                  </a:cubicBezTo>
                  <a:cubicBezTo>
                    <a:pt x="2253" y="2943"/>
                    <a:pt x="2280" y="2944"/>
                    <a:pt x="2309" y="2948"/>
                  </a:cubicBezTo>
                  <a:cubicBezTo>
                    <a:pt x="2654" y="2995"/>
                    <a:pt x="2739" y="3155"/>
                    <a:pt x="2903" y="3409"/>
                  </a:cubicBezTo>
                  <a:cubicBezTo>
                    <a:pt x="2999" y="3542"/>
                    <a:pt x="3131" y="3706"/>
                    <a:pt x="3312" y="3706"/>
                  </a:cubicBezTo>
                  <a:cubicBezTo>
                    <a:pt x="3524" y="3706"/>
                    <a:pt x="3593" y="3521"/>
                    <a:pt x="3694" y="3372"/>
                  </a:cubicBezTo>
                  <a:cubicBezTo>
                    <a:pt x="3826" y="3176"/>
                    <a:pt x="4097" y="3107"/>
                    <a:pt x="4192" y="2884"/>
                  </a:cubicBezTo>
                  <a:cubicBezTo>
                    <a:pt x="4267" y="2704"/>
                    <a:pt x="4230" y="2507"/>
                    <a:pt x="4309" y="2327"/>
                  </a:cubicBezTo>
                  <a:cubicBezTo>
                    <a:pt x="4405" y="2141"/>
                    <a:pt x="4558" y="1993"/>
                    <a:pt x="4680" y="1828"/>
                  </a:cubicBezTo>
                  <a:cubicBezTo>
                    <a:pt x="4808" y="1658"/>
                    <a:pt x="4919" y="1457"/>
                    <a:pt x="4893" y="1239"/>
                  </a:cubicBezTo>
                  <a:cubicBezTo>
                    <a:pt x="4882" y="1112"/>
                    <a:pt x="4813" y="1000"/>
                    <a:pt x="4755" y="889"/>
                  </a:cubicBezTo>
                  <a:cubicBezTo>
                    <a:pt x="4622" y="650"/>
                    <a:pt x="4537" y="438"/>
                    <a:pt x="4511" y="157"/>
                  </a:cubicBezTo>
                  <a:cubicBezTo>
                    <a:pt x="4511" y="146"/>
                    <a:pt x="4495" y="130"/>
                    <a:pt x="4484" y="130"/>
                  </a:cubicBezTo>
                  <a:cubicBezTo>
                    <a:pt x="4389" y="130"/>
                    <a:pt x="4277" y="157"/>
                    <a:pt x="4192" y="157"/>
                  </a:cubicBezTo>
                  <a:cubicBezTo>
                    <a:pt x="4007" y="152"/>
                    <a:pt x="3922" y="56"/>
                    <a:pt x="3752" y="19"/>
                  </a:cubicBezTo>
                  <a:cubicBezTo>
                    <a:pt x="3708" y="7"/>
                    <a:pt x="3676" y="1"/>
                    <a:pt x="3648" y="1"/>
                  </a:cubicBezTo>
                  <a:close/>
                </a:path>
              </a:pathLst>
            </a:custGeom>
            <a:solidFill>
              <a:srgbClr val="514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40;p20">
              <a:extLst>
                <a:ext uri="{FF2B5EF4-FFF2-40B4-BE49-F238E27FC236}">
                  <a16:creationId xmlns:a16="http://schemas.microsoft.com/office/drawing/2014/main" id="{DC27BBF8-9F45-4053-99E5-C71FF536FA1F}"/>
                </a:ext>
              </a:extLst>
            </p:cNvPr>
            <p:cNvSpPr/>
            <p:nvPr/>
          </p:nvSpPr>
          <p:spPr>
            <a:xfrm>
              <a:off x="1823325" y="849600"/>
              <a:ext cx="77900" cy="57775"/>
            </a:xfrm>
            <a:custGeom>
              <a:avLst/>
              <a:gdLst/>
              <a:ahLst/>
              <a:cxnLst/>
              <a:rect l="l" t="t" r="r" b="b"/>
              <a:pathLst>
                <a:path w="3116" h="2311" extrusionOk="0">
                  <a:moveTo>
                    <a:pt x="1576" y="0"/>
                  </a:moveTo>
                  <a:cubicBezTo>
                    <a:pt x="1221" y="234"/>
                    <a:pt x="1078" y="664"/>
                    <a:pt x="897" y="1040"/>
                  </a:cubicBezTo>
                  <a:cubicBezTo>
                    <a:pt x="706" y="1449"/>
                    <a:pt x="446" y="1831"/>
                    <a:pt x="107" y="2128"/>
                  </a:cubicBezTo>
                  <a:cubicBezTo>
                    <a:pt x="75" y="2165"/>
                    <a:pt x="38" y="2186"/>
                    <a:pt x="1" y="2218"/>
                  </a:cubicBezTo>
                  <a:cubicBezTo>
                    <a:pt x="308" y="2265"/>
                    <a:pt x="765" y="2310"/>
                    <a:pt x="1366" y="2310"/>
                  </a:cubicBezTo>
                  <a:cubicBezTo>
                    <a:pt x="1855" y="2310"/>
                    <a:pt x="2439" y="2280"/>
                    <a:pt x="3115" y="2197"/>
                  </a:cubicBezTo>
                  <a:cubicBezTo>
                    <a:pt x="3089" y="2176"/>
                    <a:pt x="3062" y="2155"/>
                    <a:pt x="3035" y="2128"/>
                  </a:cubicBezTo>
                  <a:cubicBezTo>
                    <a:pt x="2701" y="1831"/>
                    <a:pt x="2441" y="1449"/>
                    <a:pt x="2250" y="1040"/>
                  </a:cubicBezTo>
                  <a:cubicBezTo>
                    <a:pt x="2070" y="664"/>
                    <a:pt x="1927" y="234"/>
                    <a:pt x="1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41;p20">
              <a:extLst>
                <a:ext uri="{FF2B5EF4-FFF2-40B4-BE49-F238E27FC236}">
                  <a16:creationId xmlns:a16="http://schemas.microsoft.com/office/drawing/2014/main" id="{B8713B99-0450-41BF-A59C-EB7876B1397D}"/>
                </a:ext>
              </a:extLst>
            </p:cNvPr>
            <p:cNvSpPr/>
            <p:nvPr/>
          </p:nvSpPr>
          <p:spPr>
            <a:xfrm>
              <a:off x="1748650" y="763775"/>
              <a:ext cx="225250" cy="138100"/>
            </a:xfrm>
            <a:custGeom>
              <a:avLst/>
              <a:gdLst/>
              <a:ahLst/>
              <a:cxnLst/>
              <a:rect l="l" t="t" r="r" b="b"/>
              <a:pathLst>
                <a:path w="9010" h="5524" extrusionOk="0">
                  <a:moveTo>
                    <a:pt x="4638" y="1"/>
                  </a:moveTo>
                  <a:cubicBezTo>
                    <a:pt x="4494" y="176"/>
                    <a:pt x="4335" y="356"/>
                    <a:pt x="4288" y="574"/>
                  </a:cubicBezTo>
                  <a:cubicBezTo>
                    <a:pt x="4256" y="728"/>
                    <a:pt x="4282" y="903"/>
                    <a:pt x="4187" y="1025"/>
                  </a:cubicBezTo>
                  <a:cubicBezTo>
                    <a:pt x="4107" y="1141"/>
                    <a:pt x="3959" y="1179"/>
                    <a:pt x="3858" y="1274"/>
                  </a:cubicBezTo>
                  <a:cubicBezTo>
                    <a:pt x="3704" y="1412"/>
                    <a:pt x="3656" y="1677"/>
                    <a:pt x="3465" y="1741"/>
                  </a:cubicBezTo>
                  <a:cubicBezTo>
                    <a:pt x="3438" y="1750"/>
                    <a:pt x="3410" y="1755"/>
                    <a:pt x="3383" y="1755"/>
                  </a:cubicBezTo>
                  <a:cubicBezTo>
                    <a:pt x="3226" y="1755"/>
                    <a:pt x="3079" y="1611"/>
                    <a:pt x="2993" y="1470"/>
                  </a:cubicBezTo>
                  <a:cubicBezTo>
                    <a:pt x="2887" y="1306"/>
                    <a:pt x="2802" y="1104"/>
                    <a:pt x="2616" y="1035"/>
                  </a:cubicBezTo>
                  <a:cubicBezTo>
                    <a:pt x="2537" y="1009"/>
                    <a:pt x="2457" y="998"/>
                    <a:pt x="2377" y="998"/>
                  </a:cubicBezTo>
                  <a:cubicBezTo>
                    <a:pt x="2351" y="998"/>
                    <a:pt x="2324" y="998"/>
                    <a:pt x="2297" y="998"/>
                  </a:cubicBezTo>
                  <a:cubicBezTo>
                    <a:pt x="2216" y="998"/>
                    <a:pt x="2133" y="1001"/>
                    <a:pt x="2054" y="1025"/>
                  </a:cubicBezTo>
                  <a:cubicBezTo>
                    <a:pt x="1879" y="1078"/>
                    <a:pt x="1746" y="1216"/>
                    <a:pt x="1629" y="1359"/>
                  </a:cubicBezTo>
                  <a:cubicBezTo>
                    <a:pt x="1412" y="1608"/>
                    <a:pt x="1205" y="1889"/>
                    <a:pt x="934" y="2086"/>
                  </a:cubicBezTo>
                  <a:cubicBezTo>
                    <a:pt x="728" y="2241"/>
                    <a:pt x="475" y="2346"/>
                    <a:pt x="221" y="2346"/>
                  </a:cubicBezTo>
                  <a:cubicBezTo>
                    <a:pt x="188" y="2346"/>
                    <a:pt x="155" y="2344"/>
                    <a:pt x="123" y="2340"/>
                  </a:cubicBezTo>
                  <a:lnTo>
                    <a:pt x="123" y="2340"/>
                  </a:lnTo>
                  <a:cubicBezTo>
                    <a:pt x="138" y="2383"/>
                    <a:pt x="154" y="2425"/>
                    <a:pt x="165" y="2473"/>
                  </a:cubicBezTo>
                  <a:cubicBezTo>
                    <a:pt x="197" y="2659"/>
                    <a:pt x="0" y="2834"/>
                    <a:pt x="59" y="3009"/>
                  </a:cubicBezTo>
                  <a:cubicBezTo>
                    <a:pt x="85" y="3078"/>
                    <a:pt x="138" y="3131"/>
                    <a:pt x="165" y="3195"/>
                  </a:cubicBezTo>
                  <a:cubicBezTo>
                    <a:pt x="202" y="3306"/>
                    <a:pt x="138" y="3433"/>
                    <a:pt x="170" y="3545"/>
                  </a:cubicBezTo>
                  <a:cubicBezTo>
                    <a:pt x="197" y="3624"/>
                    <a:pt x="266" y="3688"/>
                    <a:pt x="298" y="3768"/>
                  </a:cubicBezTo>
                  <a:cubicBezTo>
                    <a:pt x="345" y="3890"/>
                    <a:pt x="287" y="4060"/>
                    <a:pt x="383" y="4155"/>
                  </a:cubicBezTo>
                  <a:cubicBezTo>
                    <a:pt x="436" y="4208"/>
                    <a:pt x="531" y="4229"/>
                    <a:pt x="574" y="4288"/>
                  </a:cubicBezTo>
                  <a:cubicBezTo>
                    <a:pt x="616" y="4341"/>
                    <a:pt x="611" y="4420"/>
                    <a:pt x="642" y="4484"/>
                  </a:cubicBezTo>
                  <a:cubicBezTo>
                    <a:pt x="727" y="4638"/>
                    <a:pt x="1014" y="4595"/>
                    <a:pt x="1078" y="4760"/>
                  </a:cubicBezTo>
                  <a:cubicBezTo>
                    <a:pt x="1099" y="4808"/>
                    <a:pt x="1093" y="4866"/>
                    <a:pt x="1120" y="4914"/>
                  </a:cubicBezTo>
                  <a:cubicBezTo>
                    <a:pt x="1184" y="5025"/>
                    <a:pt x="1364" y="4972"/>
                    <a:pt x="1460" y="5068"/>
                  </a:cubicBezTo>
                  <a:cubicBezTo>
                    <a:pt x="1518" y="5126"/>
                    <a:pt x="1523" y="5221"/>
                    <a:pt x="1582" y="5285"/>
                  </a:cubicBezTo>
                  <a:cubicBezTo>
                    <a:pt x="1622" y="5321"/>
                    <a:pt x="1675" y="5329"/>
                    <a:pt x="1731" y="5329"/>
                  </a:cubicBezTo>
                  <a:cubicBezTo>
                    <a:pt x="1775" y="5329"/>
                    <a:pt x="1821" y="5325"/>
                    <a:pt x="1866" y="5325"/>
                  </a:cubicBezTo>
                  <a:cubicBezTo>
                    <a:pt x="1906" y="5325"/>
                    <a:pt x="1945" y="5328"/>
                    <a:pt x="1980" y="5344"/>
                  </a:cubicBezTo>
                  <a:cubicBezTo>
                    <a:pt x="2027" y="5365"/>
                    <a:pt x="2059" y="5397"/>
                    <a:pt x="2102" y="5423"/>
                  </a:cubicBezTo>
                  <a:cubicBezTo>
                    <a:pt x="2165" y="5476"/>
                    <a:pt x="2245" y="5503"/>
                    <a:pt x="2335" y="5524"/>
                  </a:cubicBezTo>
                  <a:cubicBezTo>
                    <a:pt x="2494" y="5243"/>
                    <a:pt x="2616" y="4940"/>
                    <a:pt x="2733" y="4633"/>
                  </a:cubicBezTo>
                  <a:cubicBezTo>
                    <a:pt x="2929" y="4102"/>
                    <a:pt x="3094" y="3555"/>
                    <a:pt x="3370" y="3057"/>
                  </a:cubicBezTo>
                  <a:cubicBezTo>
                    <a:pt x="3455" y="2898"/>
                    <a:pt x="3555" y="2738"/>
                    <a:pt x="3704" y="2638"/>
                  </a:cubicBezTo>
                  <a:cubicBezTo>
                    <a:pt x="3746" y="2611"/>
                    <a:pt x="3794" y="2585"/>
                    <a:pt x="3794" y="2537"/>
                  </a:cubicBezTo>
                  <a:cubicBezTo>
                    <a:pt x="3794" y="2516"/>
                    <a:pt x="3783" y="2500"/>
                    <a:pt x="3778" y="2478"/>
                  </a:cubicBezTo>
                  <a:cubicBezTo>
                    <a:pt x="3725" y="2303"/>
                    <a:pt x="3884" y="2139"/>
                    <a:pt x="4043" y="2054"/>
                  </a:cubicBezTo>
                  <a:cubicBezTo>
                    <a:pt x="4150" y="1996"/>
                    <a:pt x="4261" y="1948"/>
                    <a:pt x="4383" y="1916"/>
                  </a:cubicBezTo>
                  <a:cubicBezTo>
                    <a:pt x="4383" y="1916"/>
                    <a:pt x="4513" y="1902"/>
                    <a:pt x="4634" y="1902"/>
                  </a:cubicBezTo>
                  <a:cubicBezTo>
                    <a:pt x="4694" y="1902"/>
                    <a:pt x="4753" y="1905"/>
                    <a:pt x="4792" y="1916"/>
                  </a:cubicBezTo>
                  <a:cubicBezTo>
                    <a:pt x="4914" y="1948"/>
                    <a:pt x="5025" y="1996"/>
                    <a:pt x="5131" y="2054"/>
                  </a:cubicBezTo>
                  <a:cubicBezTo>
                    <a:pt x="5290" y="2149"/>
                    <a:pt x="5444" y="2309"/>
                    <a:pt x="5396" y="2478"/>
                  </a:cubicBezTo>
                  <a:cubicBezTo>
                    <a:pt x="5391" y="2500"/>
                    <a:pt x="5386" y="2521"/>
                    <a:pt x="5386" y="2537"/>
                  </a:cubicBezTo>
                  <a:cubicBezTo>
                    <a:pt x="5386" y="2585"/>
                    <a:pt x="5428" y="2611"/>
                    <a:pt x="5471" y="2638"/>
                  </a:cubicBezTo>
                  <a:cubicBezTo>
                    <a:pt x="5614" y="2738"/>
                    <a:pt x="5720" y="2898"/>
                    <a:pt x="5810" y="3057"/>
                  </a:cubicBezTo>
                  <a:cubicBezTo>
                    <a:pt x="6081" y="3555"/>
                    <a:pt x="6245" y="4102"/>
                    <a:pt x="6447" y="4633"/>
                  </a:cubicBezTo>
                  <a:cubicBezTo>
                    <a:pt x="6558" y="4940"/>
                    <a:pt x="6686" y="5237"/>
                    <a:pt x="6845" y="5524"/>
                  </a:cubicBezTo>
                  <a:cubicBezTo>
                    <a:pt x="6924" y="5503"/>
                    <a:pt x="7004" y="5471"/>
                    <a:pt x="7073" y="5423"/>
                  </a:cubicBezTo>
                  <a:cubicBezTo>
                    <a:pt x="7115" y="5397"/>
                    <a:pt x="7147" y="5354"/>
                    <a:pt x="7195" y="5344"/>
                  </a:cubicBezTo>
                  <a:cubicBezTo>
                    <a:pt x="7231" y="5328"/>
                    <a:pt x="7270" y="5325"/>
                    <a:pt x="7310" y="5325"/>
                  </a:cubicBezTo>
                  <a:cubicBezTo>
                    <a:pt x="7354" y="5325"/>
                    <a:pt x="7400" y="5329"/>
                    <a:pt x="7443" y="5329"/>
                  </a:cubicBezTo>
                  <a:cubicBezTo>
                    <a:pt x="7498" y="5329"/>
                    <a:pt x="7550" y="5321"/>
                    <a:pt x="7593" y="5285"/>
                  </a:cubicBezTo>
                  <a:cubicBezTo>
                    <a:pt x="7651" y="5227"/>
                    <a:pt x="7657" y="5126"/>
                    <a:pt x="7720" y="5068"/>
                  </a:cubicBezTo>
                  <a:cubicBezTo>
                    <a:pt x="7811" y="4977"/>
                    <a:pt x="7991" y="5025"/>
                    <a:pt x="8055" y="4914"/>
                  </a:cubicBezTo>
                  <a:cubicBezTo>
                    <a:pt x="8081" y="4866"/>
                    <a:pt x="8076" y="4808"/>
                    <a:pt x="8097" y="4760"/>
                  </a:cubicBezTo>
                  <a:cubicBezTo>
                    <a:pt x="8161" y="4595"/>
                    <a:pt x="8447" y="4638"/>
                    <a:pt x="8532" y="4484"/>
                  </a:cubicBezTo>
                  <a:cubicBezTo>
                    <a:pt x="8569" y="4420"/>
                    <a:pt x="8559" y="4351"/>
                    <a:pt x="8601" y="4288"/>
                  </a:cubicBezTo>
                  <a:cubicBezTo>
                    <a:pt x="8649" y="4224"/>
                    <a:pt x="8734" y="4208"/>
                    <a:pt x="8792" y="4155"/>
                  </a:cubicBezTo>
                  <a:cubicBezTo>
                    <a:pt x="8888" y="4060"/>
                    <a:pt x="8835" y="3890"/>
                    <a:pt x="8877" y="3768"/>
                  </a:cubicBezTo>
                  <a:cubicBezTo>
                    <a:pt x="8914" y="3688"/>
                    <a:pt x="8978" y="3624"/>
                    <a:pt x="9004" y="3545"/>
                  </a:cubicBezTo>
                  <a:cubicBezTo>
                    <a:pt x="9010" y="3518"/>
                    <a:pt x="9010" y="3502"/>
                    <a:pt x="9010" y="3476"/>
                  </a:cubicBezTo>
                  <a:cubicBezTo>
                    <a:pt x="8606" y="3227"/>
                    <a:pt x="8177" y="3089"/>
                    <a:pt x="7736" y="3062"/>
                  </a:cubicBezTo>
                  <a:cubicBezTo>
                    <a:pt x="7471" y="3051"/>
                    <a:pt x="7200" y="3067"/>
                    <a:pt x="6956" y="2961"/>
                  </a:cubicBezTo>
                  <a:cubicBezTo>
                    <a:pt x="6611" y="2813"/>
                    <a:pt x="6426" y="2420"/>
                    <a:pt x="6383" y="2049"/>
                  </a:cubicBezTo>
                  <a:cubicBezTo>
                    <a:pt x="6357" y="1836"/>
                    <a:pt x="6373" y="1624"/>
                    <a:pt x="6351" y="1412"/>
                  </a:cubicBezTo>
                  <a:cubicBezTo>
                    <a:pt x="6330" y="1200"/>
                    <a:pt x="6267" y="987"/>
                    <a:pt x="6113" y="834"/>
                  </a:cubicBezTo>
                  <a:cubicBezTo>
                    <a:pt x="5874" y="590"/>
                    <a:pt x="5481" y="579"/>
                    <a:pt x="5184" y="420"/>
                  </a:cubicBezTo>
                  <a:cubicBezTo>
                    <a:pt x="4977" y="314"/>
                    <a:pt x="4818" y="144"/>
                    <a:pt x="4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42;p20">
              <a:extLst>
                <a:ext uri="{FF2B5EF4-FFF2-40B4-BE49-F238E27FC236}">
                  <a16:creationId xmlns:a16="http://schemas.microsoft.com/office/drawing/2014/main" id="{8149E6D6-B4EB-99B3-C96D-7640A3F89708}"/>
                </a:ext>
              </a:extLst>
            </p:cNvPr>
            <p:cNvSpPr/>
            <p:nvPr/>
          </p:nvSpPr>
          <p:spPr>
            <a:xfrm>
              <a:off x="1795475" y="811125"/>
              <a:ext cx="134000" cy="105350"/>
            </a:xfrm>
            <a:custGeom>
              <a:avLst/>
              <a:gdLst/>
              <a:ahLst/>
              <a:cxnLst/>
              <a:rect l="l" t="t" r="r" b="b"/>
              <a:pathLst>
                <a:path w="5360" h="4214" extrusionOk="0">
                  <a:moveTo>
                    <a:pt x="2725" y="0"/>
                  </a:moveTo>
                  <a:cubicBezTo>
                    <a:pt x="2603" y="0"/>
                    <a:pt x="2473" y="17"/>
                    <a:pt x="2473" y="17"/>
                  </a:cubicBezTo>
                  <a:cubicBezTo>
                    <a:pt x="2356" y="49"/>
                    <a:pt x="2245" y="96"/>
                    <a:pt x="2139" y="155"/>
                  </a:cubicBezTo>
                  <a:cubicBezTo>
                    <a:pt x="1979" y="245"/>
                    <a:pt x="1826" y="404"/>
                    <a:pt x="1873" y="579"/>
                  </a:cubicBezTo>
                  <a:cubicBezTo>
                    <a:pt x="1879" y="600"/>
                    <a:pt x="1884" y="616"/>
                    <a:pt x="1884" y="637"/>
                  </a:cubicBezTo>
                  <a:cubicBezTo>
                    <a:pt x="1884" y="685"/>
                    <a:pt x="1836" y="712"/>
                    <a:pt x="1799" y="738"/>
                  </a:cubicBezTo>
                  <a:cubicBezTo>
                    <a:pt x="1650" y="839"/>
                    <a:pt x="1544" y="998"/>
                    <a:pt x="1459" y="1157"/>
                  </a:cubicBezTo>
                  <a:cubicBezTo>
                    <a:pt x="1189" y="1651"/>
                    <a:pt x="1024" y="2203"/>
                    <a:pt x="823" y="2733"/>
                  </a:cubicBezTo>
                  <a:cubicBezTo>
                    <a:pt x="711" y="3041"/>
                    <a:pt x="584" y="3343"/>
                    <a:pt x="425" y="3625"/>
                  </a:cubicBezTo>
                  <a:cubicBezTo>
                    <a:pt x="308" y="3837"/>
                    <a:pt x="165" y="4033"/>
                    <a:pt x="0" y="4214"/>
                  </a:cubicBezTo>
                  <a:cubicBezTo>
                    <a:pt x="404" y="4182"/>
                    <a:pt x="791" y="4007"/>
                    <a:pt x="1109" y="3757"/>
                  </a:cubicBezTo>
                  <a:cubicBezTo>
                    <a:pt x="1141" y="3731"/>
                    <a:pt x="1184" y="3694"/>
                    <a:pt x="1215" y="3667"/>
                  </a:cubicBezTo>
                  <a:cubicBezTo>
                    <a:pt x="1555" y="3370"/>
                    <a:pt x="1804" y="2988"/>
                    <a:pt x="2006" y="2579"/>
                  </a:cubicBezTo>
                  <a:cubicBezTo>
                    <a:pt x="2181" y="2203"/>
                    <a:pt x="2330" y="1773"/>
                    <a:pt x="2680" y="1539"/>
                  </a:cubicBezTo>
                  <a:cubicBezTo>
                    <a:pt x="3030" y="1773"/>
                    <a:pt x="3179" y="2203"/>
                    <a:pt x="3359" y="2579"/>
                  </a:cubicBezTo>
                  <a:cubicBezTo>
                    <a:pt x="3550" y="2988"/>
                    <a:pt x="3810" y="3370"/>
                    <a:pt x="4144" y="3667"/>
                  </a:cubicBezTo>
                  <a:cubicBezTo>
                    <a:pt x="4171" y="3688"/>
                    <a:pt x="4197" y="3715"/>
                    <a:pt x="4224" y="3736"/>
                  </a:cubicBezTo>
                  <a:cubicBezTo>
                    <a:pt x="4553" y="4001"/>
                    <a:pt x="4940" y="4182"/>
                    <a:pt x="5359" y="4214"/>
                  </a:cubicBezTo>
                  <a:cubicBezTo>
                    <a:pt x="5195" y="4033"/>
                    <a:pt x="5057" y="3837"/>
                    <a:pt x="4935" y="3625"/>
                  </a:cubicBezTo>
                  <a:cubicBezTo>
                    <a:pt x="4776" y="3343"/>
                    <a:pt x="4654" y="3041"/>
                    <a:pt x="4537" y="2733"/>
                  </a:cubicBezTo>
                  <a:cubicBezTo>
                    <a:pt x="4340" y="2203"/>
                    <a:pt x="4176" y="1651"/>
                    <a:pt x="3900" y="1157"/>
                  </a:cubicBezTo>
                  <a:cubicBezTo>
                    <a:pt x="3815" y="998"/>
                    <a:pt x="3714" y="839"/>
                    <a:pt x="3561" y="738"/>
                  </a:cubicBezTo>
                  <a:cubicBezTo>
                    <a:pt x="3523" y="712"/>
                    <a:pt x="3476" y="685"/>
                    <a:pt x="3476" y="637"/>
                  </a:cubicBezTo>
                  <a:cubicBezTo>
                    <a:pt x="3476" y="616"/>
                    <a:pt x="3481" y="600"/>
                    <a:pt x="3492" y="579"/>
                  </a:cubicBezTo>
                  <a:cubicBezTo>
                    <a:pt x="3545" y="404"/>
                    <a:pt x="3385" y="240"/>
                    <a:pt x="3226" y="155"/>
                  </a:cubicBezTo>
                  <a:cubicBezTo>
                    <a:pt x="3120" y="96"/>
                    <a:pt x="3003" y="49"/>
                    <a:pt x="2887" y="17"/>
                  </a:cubicBezTo>
                  <a:cubicBezTo>
                    <a:pt x="2846" y="4"/>
                    <a:pt x="2787" y="0"/>
                    <a:pt x="2725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43;p20">
              <a:extLst>
                <a:ext uri="{FF2B5EF4-FFF2-40B4-BE49-F238E27FC236}">
                  <a16:creationId xmlns:a16="http://schemas.microsoft.com/office/drawing/2014/main" id="{73D7415A-BE20-52D2-05AC-873FAE300301}"/>
                </a:ext>
              </a:extLst>
            </p:cNvPr>
            <p:cNvSpPr/>
            <p:nvPr/>
          </p:nvSpPr>
          <p:spPr>
            <a:xfrm>
              <a:off x="1863000" y="719350"/>
              <a:ext cx="114225" cy="131075"/>
            </a:xfrm>
            <a:custGeom>
              <a:avLst/>
              <a:gdLst/>
              <a:ahLst/>
              <a:cxnLst/>
              <a:rect l="l" t="t" r="r" b="b"/>
              <a:pathLst>
                <a:path w="4569" h="5243" extrusionOk="0">
                  <a:moveTo>
                    <a:pt x="0" y="0"/>
                  </a:moveTo>
                  <a:cubicBezTo>
                    <a:pt x="21" y="202"/>
                    <a:pt x="74" y="409"/>
                    <a:pt x="175" y="594"/>
                  </a:cubicBezTo>
                  <a:cubicBezTo>
                    <a:pt x="260" y="754"/>
                    <a:pt x="366" y="907"/>
                    <a:pt x="393" y="1088"/>
                  </a:cubicBezTo>
                  <a:cubicBezTo>
                    <a:pt x="419" y="1327"/>
                    <a:pt x="271" y="1549"/>
                    <a:pt x="122" y="1735"/>
                  </a:cubicBezTo>
                  <a:cubicBezTo>
                    <a:pt x="111" y="1751"/>
                    <a:pt x="101" y="1756"/>
                    <a:pt x="96" y="1767"/>
                  </a:cubicBezTo>
                  <a:cubicBezTo>
                    <a:pt x="271" y="1916"/>
                    <a:pt x="440" y="2085"/>
                    <a:pt x="637" y="2191"/>
                  </a:cubicBezTo>
                  <a:cubicBezTo>
                    <a:pt x="918" y="2361"/>
                    <a:pt x="1300" y="2367"/>
                    <a:pt x="1544" y="2611"/>
                  </a:cubicBezTo>
                  <a:cubicBezTo>
                    <a:pt x="1698" y="2764"/>
                    <a:pt x="1756" y="2977"/>
                    <a:pt x="1783" y="3189"/>
                  </a:cubicBezTo>
                  <a:cubicBezTo>
                    <a:pt x="1804" y="3401"/>
                    <a:pt x="1799" y="3613"/>
                    <a:pt x="1820" y="3826"/>
                  </a:cubicBezTo>
                  <a:cubicBezTo>
                    <a:pt x="1857" y="4197"/>
                    <a:pt x="2043" y="4590"/>
                    <a:pt x="2388" y="4738"/>
                  </a:cubicBezTo>
                  <a:cubicBezTo>
                    <a:pt x="2626" y="4844"/>
                    <a:pt x="2908" y="4828"/>
                    <a:pt x="3173" y="4839"/>
                  </a:cubicBezTo>
                  <a:cubicBezTo>
                    <a:pt x="3608" y="4866"/>
                    <a:pt x="4032" y="5004"/>
                    <a:pt x="4404" y="5242"/>
                  </a:cubicBezTo>
                  <a:cubicBezTo>
                    <a:pt x="4404" y="5152"/>
                    <a:pt x="4372" y="5051"/>
                    <a:pt x="4404" y="4966"/>
                  </a:cubicBezTo>
                  <a:cubicBezTo>
                    <a:pt x="4430" y="4897"/>
                    <a:pt x="4483" y="4844"/>
                    <a:pt x="4510" y="4781"/>
                  </a:cubicBezTo>
                  <a:cubicBezTo>
                    <a:pt x="4568" y="4606"/>
                    <a:pt x="4377" y="4430"/>
                    <a:pt x="4404" y="4245"/>
                  </a:cubicBezTo>
                  <a:cubicBezTo>
                    <a:pt x="4420" y="4181"/>
                    <a:pt x="4452" y="4123"/>
                    <a:pt x="4452" y="4064"/>
                  </a:cubicBezTo>
                  <a:cubicBezTo>
                    <a:pt x="4452" y="3969"/>
                    <a:pt x="4367" y="3900"/>
                    <a:pt x="4345" y="3804"/>
                  </a:cubicBezTo>
                  <a:cubicBezTo>
                    <a:pt x="4324" y="3730"/>
                    <a:pt x="4351" y="3651"/>
                    <a:pt x="4329" y="3582"/>
                  </a:cubicBezTo>
                  <a:cubicBezTo>
                    <a:pt x="4298" y="3475"/>
                    <a:pt x="4186" y="3428"/>
                    <a:pt x="4085" y="3375"/>
                  </a:cubicBezTo>
                  <a:cubicBezTo>
                    <a:pt x="3985" y="3322"/>
                    <a:pt x="3889" y="3226"/>
                    <a:pt x="3921" y="3120"/>
                  </a:cubicBezTo>
                  <a:cubicBezTo>
                    <a:pt x="3932" y="3088"/>
                    <a:pt x="3953" y="3056"/>
                    <a:pt x="3958" y="3024"/>
                  </a:cubicBezTo>
                  <a:cubicBezTo>
                    <a:pt x="3969" y="2982"/>
                    <a:pt x="3953" y="2950"/>
                    <a:pt x="3947" y="2908"/>
                  </a:cubicBezTo>
                  <a:cubicBezTo>
                    <a:pt x="3836" y="2558"/>
                    <a:pt x="3714" y="2202"/>
                    <a:pt x="3475" y="1916"/>
                  </a:cubicBezTo>
                  <a:cubicBezTo>
                    <a:pt x="3428" y="1857"/>
                    <a:pt x="3374" y="1804"/>
                    <a:pt x="3343" y="1735"/>
                  </a:cubicBezTo>
                  <a:cubicBezTo>
                    <a:pt x="3321" y="1687"/>
                    <a:pt x="3311" y="1645"/>
                    <a:pt x="3295" y="1592"/>
                  </a:cubicBezTo>
                  <a:cubicBezTo>
                    <a:pt x="3237" y="1417"/>
                    <a:pt x="3109" y="1274"/>
                    <a:pt x="2945" y="1194"/>
                  </a:cubicBezTo>
                  <a:cubicBezTo>
                    <a:pt x="3003" y="1178"/>
                    <a:pt x="3030" y="1120"/>
                    <a:pt x="3024" y="1061"/>
                  </a:cubicBezTo>
                  <a:lnTo>
                    <a:pt x="3024" y="1061"/>
                  </a:lnTo>
                  <a:cubicBezTo>
                    <a:pt x="2977" y="1098"/>
                    <a:pt x="2923" y="1141"/>
                    <a:pt x="2881" y="1173"/>
                  </a:cubicBezTo>
                  <a:cubicBezTo>
                    <a:pt x="2713" y="1285"/>
                    <a:pt x="2511" y="1354"/>
                    <a:pt x="2310" y="1354"/>
                  </a:cubicBezTo>
                  <a:cubicBezTo>
                    <a:pt x="2263" y="1354"/>
                    <a:pt x="2216" y="1351"/>
                    <a:pt x="2170" y="1343"/>
                  </a:cubicBezTo>
                  <a:cubicBezTo>
                    <a:pt x="1910" y="1305"/>
                    <a:pt x="1693" y="1146"/>
                    <a:pt x="1475" y="1014"/>
                  </a:cubicBezTo>
                  <a:cubicBezTo>
                    <a:pt x="1273" y="902"/>
                    <a:pt x="1066" y="801"/>
                    <a:pt x="891" y="663"/>
                  </a:cubicBezTo>
                  <a:cubicBezTo>
                    <a:pt x="679" y="494"/>
                    <a:pt x="520" y="265"/>
                    <a:pt x="424" y="11"/>
                  </a:cubicBezTo>
                  <a:cubicBezTo>
                    <a:pt x="377" y="20"/>
                    <a:pt x="328" y="26"/>
                    <a:pt x="279" y="26"/>
                  </a:cubicBezTo>
                  <a:cubicBezTo>
                    <a:pt x="219" y="26"/>
                    <a:pt x="159" y="18"/>
                    <a:pt x="101" y="0"/>
                  </a:cubicBezTo>
                  <a:close/>
                </a:path>
              </a:pathLst>
            </a:custGeom>
            <a:solidFill>
              <a:srgbClr val="C67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44;p20">
              <a:extLst>
                <a:ext uri="{FF2B5EF4-FFF2-40B4-BE49-F238E27FC236}">
                  <a16:creationId xmlns:a16="http://schemas.microsoft.com/office/drawing/2014/main" id="{C31AC984-4740-CBC1-A0C6-EF962891BFC4}"/>
                </a:ext>
              </a:extLst>
            </p:cNvPr>
            <p:cNvSpPr/>
            <p:nvPr/>
          </p:nvSpPr>
          <p:spPr>
            <a:xfrm>
              <a:off x="1861800" y="718950"/>
              <a:ext cx="115025" cy="132050"/>
            </a:xfrm>
            <a:custGeom>
              <a:avLst/>
              <a:gdLst/>
              <a:ahLst/>
              <a:cxnLst/>
              <a:rect l="l" t="t" r="r" b="b"/>
              <a:pathLst>
                <a:path w="4601" h="5282" extrusionOk="0">
                  <a:moveTo>
                    <a:pt x="218" y="47"/>
                  </a:moveTo>
                  <a:cubicBezTo>
                    <a:pt x="478" y="47"/>
                    <a:pt x="549" y="354"/>
                    <a:pt x="706" y="526"/>
                  </a:cubicBezTo>
                  <a:cubicBezTo>
                    <a:pt x="929" y="775"/>
                    <a:pt x="1237" y="918"/>
                    <a:pt x="1518" y="1083"/>
                  </a:cubicBezTo>
                  <a:cubicBezTo>
                    <a:pt x="1774" y="1234"/>
                    <a:pt x="2024" y="1396"/>
                    <a:pt x="2326" y="1396"/>
                  </a:cubicBezTo>
                  <a:cubicBezTo>
                    <a:pt x="2330" y="1396"/>
                    <a:pt x="2335" y="1396"/>
                    <a:pt x="2340" y="1396"/>
                  </a:cubicBezTo>
                  <a:cubicBezTo>
                    <a:pt x="2467" y="1396"/>
                    <a:pt x="2595" y="1359"/>
                    <a:pt x="2711" y="1316"/>
                  </a:cubicBezTo>
                  <a:cubicBezTo>
                    <a:pt x="2786" y="1290"/>
                    <a:pt x="2839" y="1247"/>
                    <a:pt x="2908" y="1215"/>
                  </a:cubicBezTo>
                  <a:cubicBezTo>
                    <a:pt x="2919" y="1204"/>
                    <a:pt x="2985" y="1158"/>
                    <a:pt x="2989" y="1158"/>
                  </a:cubicBezTo>
                  <a:lnTo>
                    <a:pt x="2989" y="1158"/>
                  </a:lnTo>
                  <a:cubicBezTo>
                    <a:pt x="2991" y="1158"/>
                    <a:pt x="2980" y="1168"/>
                    <a:pt x="2945" y="1194"/>
                  </a:cubicBezTo>
                  <a:cubicBezTo>
                    <a:pt x="2934" y="1210"/>
                    <a:pt x="2940" y="1226"/>
                    <a:pt x="2950" y="1237"/>
                  </a:cubicBezTo>
                  <a:cubicBezTo>
                    <a:pt x="3178" y="1359"/>
                    <a:pt x="3237" y="1555"/>
                    <a:pt x="3343" y="1767"/>
                  </a:cubicBezTo>
                  <a:cubicBezTo>
                    <a:pt x="3422" y="1932"/>
                    <a:pt x="3571" y="2059"/>
                    <a:pt x="3661" y="2218"/>
                  </a:cubicBezTo>
                  <a:cubicBezTo>
                    <a:pt x="3773" y="2414"/>
                    <a:pt x="3921" y="2701"/>
                    <a:pt x="3948" y="2934"/>
                  </a:cubicBezTo>
                  <a:cubicBezTo>
                    <a:pt x="3958" y="3025"/>
                    <a:pt x="3895" y="3131"/>
                    <a:pt x="3927" y="3226"/>
                  </a:cubicBezTo>
                  <a:cubicBezTo>
                    <a:pt x="3974" y="3359"/>
                    <a:pt x="4091" y="3364"/>
                    <a:pt x="4181" y="3449"/>
                  </a:cubicBezTo>
                  <a:cubicBezTo>
                    <a:pt x="4298" y="3560"/>
                    <a:pt x="4356" y="3762"/>
                    <a:pt x="4393" y="3921"/>
                  </a:cubicBezTo>
                  <a:cubicBezTo>
                    <a:pt x="4457" y="4033"/>
                    <a:pt x="4468" y="4144"/>
                    <a:pt x="4420" y="4250"/>
                  </a:cubicBezTo>
                  <a:lnTo>
                    <a:pt x="4420" y="4261"/>
                  </a:lnTo>
                  <a:cubicBezTo>
                    <a:pt x="4431" y="4399"/>
                    <a:pt x="4404" y="4277"/>
                    <a:pt x="4436" y="4425"/>
                  </a:cubicBezTo>
                  <a:cubicBezTo>
                    <a:pt x="4457" y="4489"/>
                    <a:pt x="4500" y="4553"/>
                    <a:pt x="4510" y="4616"/>
                  </a:cubicBezTo>
                  <a:cubicBezTo>
                    <a:pt x="4537" y="4765"/>
                    <a:pt x="4436" y="4850"/>
                    <a:pt x="4420" y="4977"/>
                  </a:cubicBezTo>
                  <a:cubicBezTo>
                    <a:pt x="4401" y="5091"/>
                    <a:pt x="4425" y="5159"/>
                    <a:pt x="4373" y="5159"/>
                  </a:cubicBezTo>
                  <a:cubicBezTo>
                    <a:pt x="4352" y="5159"/>
                    <a:pt x="4319" y="5148"/>
                    <a:pt x="4266" y="5126"/>
                  </a:cubicBezTo>
                  <a:cubicBezTo>
                    <a:pt x="4112" y="5062"/>
                    <a:pt x="3969" y="4988"/>
                    <a:pt x="3810" y="4940"/>
                  </a:cubicBezTo>
                  <a:cubicBezTo>
                    <a:pt x="3412" y="4823"/>
                    <a:pt x="2993" y="4887"/>
                    <a:pt x="2595" y="4781"/>
                  </a:cubicBezTo>
                  <a:cubicBezTo>
                    <a:pt x="1544" y="4506"/>
                    <a:pt x="2143" y="3265"/>
                    <a:pt x="1616" y="2615"/>
                  </a:cubicBezTo>
                  <a:lnTo>
                    <a:pt x="1616" y="2615"/>
                  </a:lnTo>
                  <a:cubicBezTo>
                    <a:pt x="1614" y="2612"/>
                    <a:pt x="1612" y="2609"/>
                    <a:pt x="1608" y="2605"/>
                  </a:cubicBezTo>
                  <a:lnTo>
                    <a:pt x="1608" y="2605"/>
                  </a:lnTo>
                  <a:cubicBezTo>
                    <a:pt x="1608" y="2605"/>
                    <a:pt x="1608" y="2605"/>
                    <a:pt x="1608" y="2605"/>
                  </a:cubicBezTo>
                  <a:cubicBezTo>
                    <a:pt x="1605" y="2602"/>
                    <a:pt x="1603" y="2600"/>
                    <a:pt x="1600" y="2599"/>
                  </a:cubicBezTo>
                  <a:lnTo>
                    <a:pt x="1600" y="2599"/>
                  </a:lnTo>
                  <a:cubicBezTo>
                    <a:pt x="1400" y="2434"/>
                    <a:pt x="1175" y="2381"/>
                    <a:pt x="923" y="2298"/>
                  </a:cubicBezTo>
                  <a:cubicBezTo>
                    <a:pt x="706" y="2223"/>
                    <a:pt x="531" y="2117"/>
                    <a:pt x="356" y="1963"/>
                  </a:cubicBezTo>
                  <a:cubicBezTo>
                    <a:pt x="319" y="1937"/>
                    <a:pt x="159" y="1825"/>
                    <a:pt x="154" y="1772"/>
                  </a:cubicBezTo>
                  <a:cubicBezTo>
                    <a:pt x="154" y="1756"/>
                    <a:pt x="223" y="1698"/>
                    <a:pt x="223" y="1688"/>
                  </a:cubicBezTo>
                  <a:cubicBezTo>
                    <a:pt x="335" y="1438"/>
                    <a:pt x="488" y="1290"/>
                    <a:pt x="409" y="998"/>
                  </a:cubicBezTo>
                  <a:cubicBezTo>
                    <a:pt x="366" y="855"/>
                    <a:pt x="276" y="738"/>
                    <a:pt x="207" y="605"/>
                  </a:cubicBezTo>
                  <a:cubicBezTo>
                    <a:pt x="149" y="478"/>
                    <a:pt x="101" y="350"/>
                    <a:pt x="69" y="218"/>
                  </a:cubicBezTo>
                  <a:cubicBezTo>
                    <a:pt x="27" y="48"/>
                    <a:pt x="16" y="80"/>
                    <a:pt x="149" y="53"/>
                  </a:cubicBezTo>
                  <a:cubicBezTo>
                    <a:pt x="173" y="49"/>
                    <a:pt x="196" y="47"/>
                    <a:pt x="218" y="47"/>
                  </a:cubicBezTo>
                  <a:close/>
                  <a:moveTo>
                    <a:pt x="27" y="0"/>
                  </a:moveTo>
                  <a:cubicBezTo>
                    <a:pt x="16" y="0"/>
                    <a:pt x="0" y="16"/>
                    <a:pt x="0" y="27"/>
                  </a:cubicBezTo>
                  <a:cubicBezTo>
                    <a:pt x="27" y="239"/>
                    <a:pt x="80" y="446"/>
                    <a:pt x="181" y="637"/>
                  </a:cubicBezTo>
                  <a:cubicBezTo>
                    <a:pt x="292" y="855"/>
                    <a:pt x="441" y="1035"/>
                    <a:pt x="382" y="1306"/>
                  </a:cubicBezTo>
                  <a:cubicBezTo>
                    <a:pt x="340" y="1486"/>
                    <a:pt x="212" y="1645"/>
                    <a:pt x="101" y="1778"/>
                  </a:cubicBezTo>
                  <a:cubicBezTo>
                    <a:pt x="96" y="1783"/>
                    <a:pt x="90" y="1804"/>
                    <a:pt x="101" y="1810"/>
                  </a:cubicBezTo>
                  <a:cubicBezTo>
                    <a:pt x="308" y="1979"/>
                    <a:pt x="494" y="2170"/>
                    <a:pt x="738" y="2282"/>
                  </a:cubicBezTo>
                  <a:cubicBezTo>
                    <a:pt x="1019" y="2404"/>
                    <a:pt x="1327" y="2430"/>
                    <a:pt x="1576" y="2643"/>
                  </a:cubicBezTo>
                  <a:cubicBezTo>
                    <a:pt x="2064" y="3226"/>
                    <a:pt x="1587" y="4155"/>
                    <a:pt x="2255" y="4675"/>
                  </a:cubicBezTo>
                  <a:cubicBezTo>
                    <a:pt x="2505" y="4871"/>
                    <a:pt x="2807" y="4860"/>
                    <a:pt x="3099" y="4876"/>
                  </a:cubicBezTo>
                  <a:cubicBezTo>
                    <a:pt x="3582" y="4897"/>
                    <a:pt x="4022" y="5030"/>
                    <a:pt x="4431" y="5279"/>
                  </a:cubicBezTo>
                  <a:cubicBezTo>
                    <a:pt x="4434" y="5281"/>
                    <a:pt x="4439" y="5281"/>
                    <a:pt x="4443" y="5281"/>
                  </a:cubicBezTo>
                  <a:cubicBezTo>
                    <a:pt x="4458" y="5281"/>
                    <a:pt x="4473" y="5274"/>
                    <a:pt x="4473" y="5258"/>
                  </a:cubicBezTo>
                  <a:cubicBezTo>
                    <a:pt x="4457" y="5046"/>
                    <a:pt x="4600" y="4882"/>
                    <a:pt x="4579" y="4685"/>
                  </a:cubicBezTo>
                  <a:cubicBezTo>
                    <a:pt x="4574" y="4584"/>
                    <a:pt x="4505" y="4510"/>
                    <a:pt x="4484" y="4420"/>
                  </a:cubicBezTo>
                  <a:cubicBezTo>
                    <a:pt x="4457" y="4298"/>
                    <a:pt x="4531" y="4187"/>
                    <a:pt x="4510" y="4080"/>
                  </a:cubicBezTo>
                  <a:cubicBezTo>
                    <a:pt x="4493" y="3998"/>
                    <a:pt x="4488" y="3977"/>
                    <a:pt x="4487" y="3977"/>
                  </a:cubicBezTo>
                  <a:lnTo>
                    <a:pt x="4487" y="3977"/>
                  </a:lnTo>
                  <a:cubicBezTo>
                    <a:pt x="4485" y="3977"/>
                    <a:pt x="4487" y="4003"/>
                    <a:pt x="4482" y="4003"/>
                  </a:cubicBezTo>
                  <a:cubicBezTo>
                    <a:pt x="4478" y="4003"/>
                    <a:pt x="4467" y="3982"/>
                    <a:pt x="4441" y="3900"/>
                  </a:cubicBezTo>
                  <a:cubicBezTo>
                    <a:pt x="4441" y="3900"/>
                    <a:pt x="4404" y="3624"/>
                    <a:pt x="4388" y="3587"/>
                  </a:cubicBezTo>
                  <a:cubicBezTo>
                    <a:pt x="4351" y="3523"/>
                    <a:pt x="4335" y="3502"/>
                    <a:pt x="4287" y="3465"/>
                  </a:cubicBezTo>
                  <a:cubicBezTo>
                    <a:pt x="4080" y="3285"/>
                    <a:pt x="4133" y="3502"/>
                    <a:pt x="4022" y="3051"/>
                  </a:cubicBezTo>
                  <a:cubicBezTo>
                    <a:pt x="3927" y="2680"/>
                    <a:pt x="3810" y="2335"/>
                    <a:pt x="3598" y="2011"/>
                  </a:cubicBezTo>
                  <a:cubicBezTo>
                    <a:pt x="3470" y="1825"/>
                    <a:pt x="3391" y="1619"/>
                    <a:pt x="3274" y="1438"/>
                  </a:cubicBezTo>
                  <a:cubicBezTo>
                    <a:pt x="3173" y="1290"/>
                    <a:pt x="3051" y="1279"/>
                    <a:pt x="3088" y="1093"/>
                  </a:cubicBezTo>
                  <a:cubicBezTo>
                    <a:pt x="3092" y="1074"/>
                    <a:pt x="3079" y="1063"/>
                    <a:pt x="3063" y="1063"/>
                  </a:cubicBezTo>
                  <a:cubicBezTo>
                    <a:pt x="3057" y="1063"/>
                    <a:pt x="3051" y="1064"/>
                    <a:pt x="3046" y="1067"/>
                  </a:cubicBezTo>
                  <a:cubicBezTo>
                    <a:pt x="2835" y="1241"/>
                    <a:pt x="2597" y="1351"/>
                    <a:pt x="2332" y="1351"/>
                  </a:cubicBezTo>
                  <a:cubicBezTo>
                    <a:pt x="2289" y="1351"/>
                    <a:pt x="2246" y="1348"/>
                    <a:pt x="2202" y="1343"/>
                  </a:cubicBezTo>
                  <a:cubicBezTo>
                    <a:pt x="1947" y="1300"/>
                    <a:pt x="1735" y="1146"/>
                    <a:pt x="1512" y="1024"/>
                  </a:cubicBezTo>
                  <a:cubicBezTo>
                    <a:pt x="1072" y="764"/>
                    <a:pt x="685" y="536"/>
                    <a:pt x="478" y="32"/>
                  </a:cubicBezTo>
                  <a:cubicBezTo>
                    <a:pt x="472" y="27"/>
                    <a:pt x="467" y="16"/>
                    <a:pt x="451" y="16"/>
                  </a:cubicBezTo>
                  <a:cubicBezTo>
                    <a:pt x="427" y="18"/>
                    <a:pt x="404" y="19"/>
                    <a:pt x="380" y="19"/>
                  </a:cubicBezTo>
                  <a:cubicBezTo>
                    <a:pt x="263" y="19"/>
                    <a:pt x="151" y="0"/>
                    <a:pt x="27" y="0"/>
                  </a:cubicBezTo>
                  <a:close/>
                </a:path>
              </a:pathLst>
            </a:custGeom>
            <a:solidFill>
              <a:srgbClr val="C67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545;p20">
              <a:extLst>
                <a:ext uri="{FF2B5EF4-FFF2-40B4-BE49-F238E27FC236}">
                  <a16:creationId xmlns:a16="http://schemas.microsoft.com/office/drawing/2014/main" id="{E55F9437-D1BA-8DD9-14D0-13E49A60A09D}"/>
                </a:ext>
              </a:extLst>
            </p:cNvPr>
            <p:cNvSpPr/>
            <p:nvPr/>
          </p:nvSpPr>
          <p:spPr>
            <a:xfrm>
              <a:off x="1789625" y="804100"/>
              <a:ext cx="17025" cy="18325"/>
            </a:xfrm>
            <a:custGeom>
              <a:avLst/>
              <a:gdLst/>
              <a:ahLst/>
              <a:cxnLst/>
              <a:rect l="l" t="t" r="r" b="b"/>
              <a:pathLst>
                <a:path w="681" h="733" extrusionOk="0">
                  <a:moveTo>
                    <a:pt x="341" y="1"/>
                  </a:moveTo>
                  <a:cubicBezTo>
                    <a:pt x="155" y="1"/>
                    <a:pt x="1" y="154"/>
                    <a:pt x="1" y="340"/>
                  </a:cubicBezTo>
                  <a:lnTo>
                    <a:pt x="1" y="393"/>
                  </a:lnTo>
                  <a:cubicBezTo>
                    <a:pt x="1" y="579"/>
                    <a:pt x="155" y="733"/>
                    <a:pt x="341" y="733"/>
                  </a:cubicBezTo>
                  <a:cubicBezTo>
                    <a:pt x="526" y="733"/>
                    <a:pt x="680" y="579"/>
                    <a:pt x="680" y="393"/>
                  </a:cubicBezTo>
                  <a:lnTo>
                    <a:pt x="680" y="340"/>
                  </a:lnTo>
                  <a:cubicBezTo>
                    <a:pt x="680" y="154"/>
                    <a:pt x="526" y="1"/>
                    <a:pt x="341" y="1"/>
                  </a:cubicBezTo>
                  <a:close/>
                </a:path>
              </a:pathLst>
            </a:custGeom>
            <a:solidFill>
              <a:srgbClr val="211A12"/>
            </a:solidFill>
            <a:ln w="400" cap="flat" cmpd="sng">
              <a:solidFill>
                <a:srgbClr val="211A12"/>
              </a:solidFill>
              <a:prstDash val="solid"/>
              <a:miter lim="530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546;p20">
              <a:extLst>
                <a:ext uri="{FF2B5EF4-FFF2-40B4-BE49-F238E27FC236}">
                  <a16:creationId xmlns:a16="http://schemas.microsoft.com/office/drawing/2014/main" id="{43BE7D37-6990-FD4D-2147-59253ABB1EBA}"/>
                </a:ext>
              </a:extLst>
            </p:cNvPr>
            <p:cNvSpPr/>
            <p:nvPr/>
          </p:nvSpPr>
          <p:spPr>
            <a:xfrm>
              <a:off x="1914450" y="804100"/>
              <a:ext cx="16875" cy="18325"/>
            </a:xfrm>
            <a:custGeom>
              <a:avLst/>
              <a:gdLst/>
              <a:ahLst/>
              <a:cxnLst/>
              <a:rect l="l" t="t" r="r" b="b"/>
              <a:pathLst>
                <a:path w="675" h="733" extrusionOk="0">
                  <a:moveTo>
                    <a:pt x="335" y="1"/>
                  </a:moveTo>
                  <a:cubicBezTo>
                    <a:pt x="149" y="1"/>
                    <a:pt x="1" y="154"/>
                    <a:pt x="1" y="340"/>
                  </a:cubicBezTo>
                  <a:lnTo>
                    <a:pt x="1" y="393"/>
                  </a:lnTo>
                  <a:cubicBezTo>
                    <a:pt x="1" y="579"/>
                    <a:pt x="149" y="733"/>
                    <a:pt x="335" y="733"/>
                  </a:cubicBezTo>
                  <a:cubicBezTo>
                    <a:pt x="521" y="733"/>
                    <a:pt x="674" y="579"/>
                    <a:pt x="674" y="393"/>
                  </a:cubicBezTo>
                  <a:lnTo>
                    <a:pt x="674" y="340"/>
                  </a:lnTo>
                  <a:cubicBezTo>
                    <a:pt x="674" y="154"/>
                    <a:pt x="521" y="1"/>
                    <a:pt x="335" y="1"/>
                  </a:cubicBezTo>
                  <a:close/>
                </a:path>
              </a:pathLst>
            </a:custGeom>
            <a:solidFill>
              <a:srgbClr val="211A12"/>
            </a:solidFill>
            <a:ln w="400" cap="flat" cmpd="sng">
              <a:solidFill>
                <a:srgbClr val="211A12"/>
              </a:solidFill>
              <a:prstDash val="solid"/>
              <a:miter lim="530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547;p20">
              <a:extLst>
                <a:ext uri="{FF2B5EF4-FFF2-40B4-BE49-F238E27FC236}">
                  <a16:creationId xmlns:a16="http://schemas.microsoft.com/office/drawing/2014/main" id="{23819710-9F92-1556-0C78-10A8F25B20A0}"/>
                </a:ext>
              </a:extLst>
            </p:cNvPr>
            <p:cNvSpPr/>
            <p:nvPr/>
          </p:nvSpPr>
          <p:spPr>
            <a:xfrm>
              <a:off x="1852650" y="822425"/>
              <a:ext cx="20450" cy="13275"/>
            </a:xfrm>
            <a:custGeom>
              <a:avLst/>
              <a:gdLst/>
              <a:ahLst/>
              <a:cxnLst/>
              <a:rect l="l" t="t" r="r" b="b"/>
              <a:pathLst>
                <a:path w="818" h="531" extrusionOk="0">
                  <a:moveTo>
                    <a:pt x="425" y="0"/>
                  </a:moveTo>
                  <a:cubicBezTo>
                    <a:pt x="274" y="0"/>
                    <a:pt x="154" y="26"/>
                    <a:pt x="154" y="26"/>
                  </a:cubicBezTo>
                  <a:cubicBezTo>
                    <a:pt x="106" y="53"/>
                    <a:pt x="53" y="85"/>
                    <a:pt x="27" y="132"/>
                  </a:cubicBezTo>
                  <a:cubicBezTo>
                    <a:pt x="0" y="180"/>
                    <a:pt x="11" y="254"/>
                    <a:pt x="64" y="281"/>
                  </a:cubicBezTo>
                  <a:cubicBezTo>
                    <a:pt x="78" y="291"/>
                    <a:pt x="93" y="294"/>
                    <a:pt x="110" y="294"/>
                  </a:cubicBezTo>
                  <a:cubicBezTo>
                    <a:pt x="139" y="294"/>
                    <a:pt x="172" y="284"/>
                    <a:pt x="202" y="281"/>
                  </a:cubicBezTo>
                  <a:cubicBezTo>
                    <a:pt x="209" y="279"/>
                    <a:pt x="216" y="279"/>
                    <a:pt x="223" y="279"/>
                  </a:cubicBezTo>
                  <a:cubicBezTo>
                    <a:pt x="265" y="279"/>
                    <a:pt x="308" y="304"/>
                    <a:pt x="308" y="345"/>
                  </a:cubicBezTo>
                  <a:cubicBezTo>
                    <a:pt x="303" y="366"/>
                    <a:pt x="287" y="387"/>
                    <a:pt x="281" y="403"/>
                  </a:cubicBezTo>
                  <a:cubicBezTo>
                    <a:pt x="258" y="463"/>
                    <a:pt x="315" y="530"/>
                    <a:pt x="375" y="530"/>
                  </a:cubicBezTo>
                  <a:cubicBezTo>
                    <a:pt x="385" y="530"/>
                    <a:pt x="394" y="529"/>
                    <a:pt x="403" y="525"/>
                  </a:cubicBezTo>
                  <a:cubicBezTo>
                    <a:pt x="411" y="528"/>
                    <a:pt x="419" y="529"/>
                    <a:pt x="427" y="529"/>
                  </a:cubicBezTo>
                  <a:cubicBezTo>
                    <a:pt x="485" y="529"/>
                    <a:pt x="546" y="464"/>
                    <a:pt x="541" y="403"/>
                  </a:cubicBezTo>
                  <a:cubicBezTo>
                    <a:pt x="525" y="387"/>
                    <a:pt x="515" y="366"/>
                    <a:pt x="515" y="345"/>
                  </a:cubicBezTo>
                  <a:cubicBezTo>
                    <a:pt x="506" y="304"/>
                    <a:pt x="555" y="279"/>
                    <a:pt x="599" y="279"/>
                  </a:cubicBezTo>
                  <a:cubicBezTo>
                    <a:pt x="606" y="279"/>
                    <a:pt x="614" y="279"/>
                    <a:pt x="621" y="281"/>
                  </a:cubicBezTo>
                  <a:cubicBezTo>
                    <a:pt x="649" y="281"/>
                    <a:pt x="682" y="288"/>
                    <a:pt x="714" y="288"/>
                  </a:cubicBezTo>
                  <a:cubicBezTo>
                    <a:pt x="729" y="288"/>
                    <a:pt x="745" y="286"/>
                    <a:pt x="759" y="281"/>
                  </a:cubicBezTo>
                  <a:cubicBezTo>
                    <a:pt x="807" y="254"/>
                    <a:pt x="817" y="185"/>
                    <a:pt x="791" y="132"/>
                  </a:cubicBezTo>
                  <a:cubicBezTo>
                    <a:pt x="764" y="79"/>
                    <a:pt x="716" y="42"/>
                    <a:pt x="663" y="26"/>
                  </a:cubicBezTo>
                  <a:cubicBezTo>
                    <a:pt x="584" y="7"/>
                    <a:pt x="501" y="0"/>
                    <a:pt x="425" y="0"/>
                  </a:cubicBezTo>
                  <a:close/>
                </a:path>
              </a:pathLst>
            </a:custGeom>
            <a:solidFill>
              <a:srgbClr val="FFB0AE"/>
            </a:solidFill>
            <a:ln w="400" cap="flat" cmpd="sng">
              <a:solidFill>
                <a:srgbClr val="FFB0AE"/>
              </a:solidFill>
              <a:prstDash val="solid"/>
              <a:miter lim="530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919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1"/>
          <p:cNvSpPr txBox="1">
            <a:spLocks noGrp="1"/>
          </p:cNvSpPr>
          <p:nvPr>
            <p:ph type="title"/>
          </p:nvPr>
        </p:nvSpPr>
        <p:spPr>
          <a:xfrm>
            <a:off x="92541" y="191876"/>
            <a:ext cx="8958918" cy="700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MENAMBAHKAN TOKO UNTUK PEMBELIAN MAKANAN &amp; MINUMAN</a:t>
            </a:r>
            <a:endParaRPr dirty="0"/>
          </a:p>
        </p:txBody>
      </p:sp>
      <p:sp>
        <p:nvSpPr>
          <p:cNvPr id="658" name="Google Shape;658;p21"/>
          <p:cNvSpPr txBox="1"/>
          <p:nvPr/>
        </p:nvSpPr>
        <p:spPr>
          <a:xfrm flipH="1">
            <a:off x="130792" y="1510405"/>
            <a:ext cx="4660571" cy="197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Toko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button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menampilkan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menu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pembelian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makanan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dibutuhkan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grpSp>
        <p:nvGrpSpPr>
          <p:cNvPr id="2" name="Google Shape;213;p16">
            <a:extLst>
              <a:ext uri="{FF2B5EF4-FFF2-40B4-BE49-F238E27FC236}">
                <a16:creationId xmlns:a16="http://schemas.microsoft.com/office/drawing/2014/main" id="{7FE50C21-0571-4910-B919-69EEF096D988}"/>
              </a:ext>
            </a:extLst>
          </p:cNvPr>
          <p:cNvGrpSpPr/>
          <p:nvPr/>
        </p:nvGrpSpPr>
        <p:grpSpPr>
          <a:xfrm>
            <a:off x="333734" y="3271024"/>
            <a:ext cx="1561973" cy="1616185"/>
            <a:chOff x="4636925" y="1389441"/>
            <a:chExt cx="1299905" cy="1397422"/>
          </a:xfrm>
        </p:grpSpPr>
        <p:sp>
          <p:nvSpPr>
            <p:cNvPr id="35" name="Google Shape;214;p16">
              <a:extLst>
                <a:ext uri="{FF2B5EF4-FFF2-40B4-BE49-F238E27FC236}">
                  <a16:creationId xmlns:a16="http://schemas.microsoft.com/office/drawing/2014/main" id="{BFC5C42B-7104-DEF4-CCF0-3A1A3EB7B194}"/>
                </a:ext>
              </a:extLst>
            </p:cNvPr>
            <p:cNvSpPr/>
            <p:nvPr/>
          </p:nvSpPr>
          <p:spPr>
            <a:xfrm>
              <a:off x="4636925" y="2452663"/>
              <a:ext cx="1299900" cy="33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215;p16">
              <a:extLst>
                <a:ext uri="{FF2B5EF4-FFF2-40B4-BE49-F238E27FC236}">
                  <a16:creationId xmlns:a16="http://schemas.microsoft.com/office/drawing/2014/main" id="{F21A0EFC-F73A-A6C2-B6E0-7BDED137F7A2}"/>
                </a:ext>
              </a:extLst>
            </p:cNvPr>
            <p:cNvGrpSpPr/>
            <p:nvPr/>
          </p:nvGrpSpPr>
          <p:grpSpPr>
            <a:xfrm>
              <a:off x="4867903" y="1389441"/>
              <a:ext cx="1068927" cy="1322675"/>
              <a:chOff x="118325" y="-1387325"/>
              <a:chExt cx="1250500" cy="1547350"/>
            </a:xfrm>
          </p:grpSpPr>
          <p:sp>
            <p:nvSpPr>
              <p:cNvPr id="37" name="Google Shape;216;p16">
                <a:extLst>
                  <a:ext uri="{FF2B5EF4-FFF2-40B4-BE49-F238E27FC236}">
                    <a16:creationId xmlns:a16="http://schemas.microsoft.com/office/drawing/2014/main" id="{CF012C16-4ED9-3CCB-3E3E-3662B4E66060}"/>
                  </a:ext>
                </a:extLst>
              </p:cNvPr>
              <p:cNvSpPr/>
              <p:nvPr/>
            </p:nvSpPr>
            <p:spPr>
              <a:xfrm>
                <a:off x="118325" y="-1373600"/>
                <a:ext cx="1116325" cy="1476950"/>
              </a:xfrm>
              <a:custGeom>
                <a:avLst/>
                <a:gdLst/>
                <a:ahLst/>
                <a:cxnLst/>
                <a:rect l="l" t="t" r="r" b="b"/>
                <a:pathLst>
                  <a:path w="44653" h="59078" extrusionOk="0">
                    <a:moveTo>
                      <a:pt x="12020" y="3860"/>
                    </a:moveTo>
                    <a:cubicBezTo>
                      <a:pt x="12634" y="3860"/>
                      <a:pt x="13246" y="4126"/>
                      <a:pt x="13692" y="4659"/>
                    </a:cubicBezTo>
                    <a:cubicBezTo>
                      <a:pt x="14112" y="5152"/>
                      <a:pt x="14459" y="5627"/>
                      <a:pt x="14751" y="6193"/>
                    </a:cubicBezTo>
                    <a:cubicBezTo>
                      <a:pt x="15445" y="7635"/>
                      <a:pt x="16595" y="8657"/>
                      <a:pt x="17854" y="9570"/>
                    </a:cubicBezTo>
                    <a:cubicBezTo>
                      <a:pt x="18493" y="10026"/>
                      <a:pt x="19077" y="10538"/>
                      <a:pt x="19552" y="11176"/>
                    </a:cubicBezTo>
                    <a:cubicBezTo>
                      <a:pt x="20227" y="12034"/>
                      <a:pt x="20556" y="13002"/>
                      <a:pt x="20519" y="13951"/>
                    </a:cubicBezTo>
                    <a:cubicBezTo>
                      <a:pt x="20592" y="15941"/>
                      <a:pt x="19625" y="17310"/>
                      <a:pt x="18238" y="18405"/>
                    </a:cubicBezTo>
                    <a:cubicBezTo>
                      <a:pt x="15978" y="20231"/>
                      <a:pt x="13361" y="21144"/>
                      <a:pt x="10438" y="21144"/>
                    </a:cubicBezTo>
                    <a:cubicBezTo>
                      <a:pt x="10409" y="21144"/>
                      <a:pt x="10380" y="21144"/>
                      <a:pt x="10351" y="21144"/>
                    </a:cubicBezTo>
                    <a:cubicBezTo>
                      <a:pt x="9201" y="21144"/>
                      <a:pt x="8051" y="20906"/>
                      <a:pt x="6992" y="20395"/>
                    </a:cubicBezTo>
                    <a:cubicBezTo>
                      <a:pt x="4382" y="19081"/>
                      <a:pt x="3834" y="16653"/>
                      <a:pt x="5185" y="14225"/>
                    </a:cubicBezTo>
                    <a:cubicBezTo>
                      <a:pt x="5915" y="12947"/>
                      <a:pt x="6828" y="11779"/>
                      <a:pt x="7650" y="10556"/>
                    </a:cubicBezTo>
                    <a:cubicBezTo>
                      <a:pt x="8471" y="9314"/>
                      <a:pt x="9055" y="7982"/>
                      <a:pt x="9420" y="6540"/>
                    </a:cubicBezTo>
                    <a:cubicBezTo>
                      <a:pt x="9603" y="5755"/>
                      <a:pt x="9895" y="5061"/>
                      <a:pt x="10497" y="4477"/>
                    </a:cubicBezTo>
                    <a:cubicBezTo>
                      <a:pt x="10934" y="4066"/>
                      <a:pt x="11478" y="3860"/>
                      <a:pt x="12020" y="3860"/>
                    </a:cubicBezTo>
                    <a:close/>
                    <a:moveTo>
                      <a:pt x="19582" y="21020"/>
                    </a:moveTo>
                    <a:cubicBezTo>
                      <a:pt x="19805" y="21020"/>
                      <a:pt x="19994" y="21154"/>
                      <a:pt x="20154" y="21418"/>
                    </a:cubicBezTo>
                    <a:cubicBezTo>
                      <a:pt x="20428" y="21856"/>
                      <a:pt x="20118" y="22148"/>
                      <a:pt x="19826" y="22330"/>
                    </a:cubicBezTo>
                    <a:cubicBezTo>
                      <a:pt x="19187" y="22714"/>
                      <a:pt x="18530" y="23060"/>
                      <a:pt x="17818" y="23316"/>
                    </a:cubicBezTo>
                    <a:cubicBezTo>
                      <a:pt x="16138" y="23918"/>
                      <a:pt x="14404" y="24338"/>
                      <a:pt x="12578" y="24375"/>
                    </a:cubicBezTo>
                    <a:cubicBezTo>
                      <a:pt x="12286" y="24375"/>
                      <a:pt x="12020" y="24478"/>
                      <a:pt x="11725" y="24478"/>
                    </a:cubicBezTo>
                    <a:cubicBezTo>
                      <a:pt x="11670" y="24478"/>
                      <a:pt x="11614" y="24475"/>
                      <a:pt x="11556" y="24466"/>
                    </a:cubicBezTo>
                    <a:cubicBezTo>
                      <a:pt x="10406" y="24338"/>
                      <a:pt x="9238" y="24357"/>
                      <a:pt x="8143" y="23791"/>
                    </a:cubicBezTo>
                    <a:cubicBezTo>
                      <a:pt x="7942" y="23681"/>
                      <a:pt x="7577" y="23590"/>
                      <a:pt x="7613" y="23334"/>
                    </a:cubicBezTo>
                    <a:cubicBezTo>
                      <a:pt x="7671" y="23102"/>
                      <a:pt x="7854" y="23047"/>
                      <a:pt x="8050" y="23047"/>
                    </a:cubicBezTo>
                    <a:cubicBezTo>
                      <a:pt x="8163" y="23047"/>
                      <a:pt x="8280" y="23065"/>
                      <a:pt x="8380" y="23079"/>
                    </a:cubicBezTo>
                    <a:cubicBezTo>
                      <a:pt x="9406" y="23211"/>
                      <a:pt x="10408" y="23295"/>
                      <a:pt x="11425" y="23295"/>
                    </a:cubicBezTo>
                    <a:cubicBezTo>
                      <a:pt x="11674" y="23295"/>
                      <a:pt x="11925" y="23290"/>
                      <a:pt x="12177" y="23280"/>
                    </a:cubicBezTo>
                    <a:cubicBezTo>
                      <a:pt x="14130" y="23243"/>
                      <a:pt x="15956" y="22714"/>
                      <a:pt x="17690" y="21892"/>
                    </a:cubicBezTo>
                    <a:cubicBezTo>
                      <a:pt x="18183" y="21673"/>
                      <a:pt x="18657" y="21436"/>
                      <a:pt x="19150" y="21162"/>
                    </a:cubicBezTo>
                    <a:cubicBezTo>
                      <a:pt x="19307" y="21067"/>
                      <a:pt x="19450" y="21020"/>
                      <a:pt x="19582" y="21020"/>
                    </a:cubicBezTo>
                    <a:close/>
                    <a:moveTo>
                      <a:pt x="30532" y="38680"/>
                    </a:moveTo>
                    <a:cubicBezTo>
                      <a:pt x="30608" y="38680"/>
                      <a:pt x="30686" y="38711"/>
                      <a:pt x="30761" y="38778"/>
                    </a:cubicBezTo>
                    <a:cubicBezTo>
                      <a:pt x="30943" y="38961"/>
                      <a:pt x="30815" y="39088"/>
                      <a:pt x="30687" y="39253"/>
                    </a:cubicBezTo>
                    <a:cubicBezTo>
                      <a:pt x="29373" y="41297"/>
                      <a:pt x="28643" y="43524"/>
                      <a:pt x="28351" y="45916"/>
                    </a:cubicBezTo>
                    <a:cubicBezTo>
                      <a:pt x="28168" y="47449"/>
                      <a:pt x="28132" y="49001"/>
                      <a:pt x="27712" y="50480"/>
                    </a:cubicBezTo>
                    <a:cubicBezTo>
                      <a:pt x="27627" y="50852"/>
                      <a:pt x="27480" y="51161"/>
                      <a:pt x="27096" y="51161"/>
                    </a:cubicBezTo>
                    <a:cubicBezTo>
                      <a:pt x="27066" y="51161"/>
                      <a:pt x="27034" y="51159"/>
                      <a:pt x="27000" y="51155"/>
                    </a:cubicBezTo>
                    <a:cubicBezTo>
                      <a:pt x="26562" y="51082"/>
                      <a:pt x="26306" y="50753"/>
                      <a:pt x="26306" y="50297"/>
                    </a:cubicBezTo>
                    <a:lnTo>
                      <a:pt x="26306" y="49330"/>
                    </a:lnTo>
                    <a:cubicBezTo>
                      <a:pt x="26525" y="45971"/>
                      <a:pt x="27256" y="42776"/>
                      <a:pt x="29227" y="40001"/>
                    </a:cubicBezTo>
                    <a:cubicBezTo>
                      <a:pt x="29556" y="39600"/>
                      <a:pt x="29903" y="39234"/>
                      <a:pt x="30231" y="38851"/>
                    </a:cubicBezTo>
                    <a:cubicBezTo>
                      <a:pt x="30317" y="38743"/>
                      <a:pt x="30422" y="38680"/>
                      <a:pt x="30532" y="38680"/>
                    </a:cubicBezTo>
                    <a:close/>
                    <a:moveTo>
                      <a:pt x="11712" y="1"/>
                    </a:moveTo>
                    <a:cubicBezTo>
                      <a:pt x="10476" y="1"/>
                      <a:pt x="9215" y="261"/>
                      <a:pt x="8051" y="826"/>
                    </a:cubicBezTo>
                    <a:cubicBezTo>
                      <a:pt x="7449" y="1154"/>
                      <a:pt x="6737" y="1355"/>
                      <a:pt x="6281" y="1958"/>
                    </a:cubicBezTo>
                    <a:cubicBezTo>
                      <a:pt x="7029" y="3509"/>
                      <a:pt x="6500" y="4842"/>
                      <a:pt x="5550" y="6102"/>
                    </a:cubicBezTo>
                    <a:cubicBezTo>
                      <a:pt x="4583" y="7343"/>
                      <a:pt x="3615" y="8566"/>
                      <a:pt x="2465" y="9643"/>
                    </a:cubicBezTo>
                    <a:cubicBezTo>
                      <a:pt x="2009" y="10081"/>
                      <a:pt x="1571" y="10556"/>
                      <a:pt x="914" y="10684"/>
                    </a:cubicBezTo>
                    <a:cubicBezTo>
                      <a:pt x="841" y="10720"/>
                      <a:pt x="786" y="10757"/>
                      <a:pt x="713" y="10811"/>
                    </a:cubicBezTo>
                    <a:cubicBezTo>
                      <a:pt x="603" y="11925"/>
                      <a:pt x="457" y="13020"/>
                      <a:pt x="475" y="14152"/>
                    </a:cubicBezTo>
                    <a:cubicBezTo>
                      <a:pt x="512" y="16872"/>
                      <a:pt x="1461" y="19227"/>
                      <a:pt x="3214" y="21253"/>
                    </a:cubicBezTo>
                    <a:cubicBezTo>
                      <a:pt x="3396" y="21491"/>
                      <a:pt x="3451" y="21637"/>
                      <a:pt x="3305" y="21947"/>
                    </a:cubicBezTo>
                    <a:cubicBezTo>
                      <a:pt x="2830" y="22914"/>
                      <a:pt x="2356" y="23918"/>
                      <a:pt x="1899" y="24923"/>
                    </a:cubicBezTo>
                    <a:cubicBezTo>
                      <a:pt x="713" y="27624"/>
                      <a:pt x="165" y="30454"/>
                      <a:pt x="56" y="33375"/>
                    </a:cubicBezTo>
                    <a:cubicBezTo>
                      <a:pt x="1" y="34689"/>
                      <a:pt x="165" y="36003"/>
                      <a:pt x="421" y="37281"/>
                    </a:cubicBezTo>
                    <a:cubicBezTo>
                      <a:pt x="640" y="38468"/>
                      <a:pt x="968" y="39673"/>
                      <a:pt x="1479" y="40786"/>
                    </a:cubicBezTo>
                    <a:cubicBezTo>
                      <a:pt x="1479" y="40595"/>
                      <a:pt x="1479" y="40420"/>
                      <a:pt x="1701" y="40420"/>
                    </a:cubicBezTo>
                    <a:cubicBezTo>
                      <a:pt x="1712" y="40420"/>
                      <a:pt x="1723" y="40420"/>
                      <a:pt x="1735" y="40421"/>
                    </a:cubicBezTo>
                    <a:cubicBezTo>
                      <a:pt x="1768" y="40412"/>
                      <a:pt x="1797" y="40407"/>
                      <a:pt x="1822" y="40407"/>
                    </a:cubicBezTo>
                    <a:cubicBezTo>
                      <a:pt x="1996" y="40407"/>
                      <a:pt x="2018" y="40604"/>
                      <a:pt x="2082" y="40731"/>
                    </a:cubicBezTo>
                    <a:cubicBezTo>
                      <a:pt x="2703" y="42192"/>
                      <a:pt x="3761" y="43269"/>
                      <a:pt x="5039" y="44163"/>
                    </a:cubicBezTo>
                    <a:cubicBezTo>
                      <a:pt x="7467" y="45825"/>
                      <a:pt x="10023" y="47303"/>
                      <a:pt x="12524" y="48837"/>
                    </a:cubicBezTo>
                    <a:cubicBezTo>
                      <a:pt x="12889" y="49037"/>
                      <a:pt x="13199" y="49348"/>
                      <a:pt x="13601" y="49476"/>
                    </a:cubicBezTo>
                    <a:cubicBezTo>
                      <a:pt x="13710" y="48636"/>
                      <a:pt x="13802" y="47796"/>
                      <a:pt x="13948" y="46938"/>
                    </a:cubicBezTo>
                    <a:cubicBezTo>
                      <a:pt x="14112" y="45989"/>
                      <a:pt x="14021" y="45003"/>
                      <a:pt x="14221" y="44072"/>
                    </a:cubicBezTo>
                    <a:cubicBezTo>
                      <a:pt x="14386" y="43433"/>
                      <a:pt x="14623" y="42867"/>
                      <a:pt x="15244" y="42539"/>
                    </a:cubicBezTo>
                    <a:cubicBezTo>
                      <a:pt x="15499" y="42429"/>
                      <a:pt x="15481" y="42192"/>
                      <a:pt x="15536" y="41991"/>
                    </a:cubicBezTo>
                    <a:cubicBezTo>
                      <a:pt x="15741" y="41409"/>
                      <a:pt x="16146" y="41098"/>
                      <a:pt x="16603" y="41098"/>
                    </a:cubicBezTo>
                    <a:cubicBezTo>
                      <a:pt x="16878" y="41098"/>
                      <a:pt x="17172" y="41210"/>
                      <a:pt x="17453" y="41443"/>
                    </a:cubicBezTo>
                    <a:cubicBezTo>
                      <a:pt x="17781" y="41699"/>
                      <a:pt x="18183" y="41808"/>
                      <a:pt x="18621" y="41808"/>
                    </a:cubicBezTo>
                    <a:cubicBezTo>
                      <a:pt x="19424" y="41827"/>
                      <a:pt x="19899" y="42228"/>
                      <a:pt x="19954" y="43013"/>
                    </a:cubicBezTo>
                    <a:cubicBezTo>
                      <a:pt x="19972" y="43360"/>
                      <a:pt x="20063" y="43433"/>
                      <a:pt x="20373" y="43470"/>
                    </a:cubicBezTo>
                    <a:cubicBezTo>
                      <a:pt x="21012" y="43543"/>
                      <a:pt x="21359" y="44145"/>
                      <a:pt x="21323" y="44784"/>
                    </a:cubicBezTo>
                    <a:cubicBezTo>
                      <a:pt x="21085" y="47358"/>
                      <a:pt x="20611" y="49859"/>
                      <a:pt x="19972" y="52378"/>
                    </a:cubicBezTo>
                    <a:cubicBezTo>
                      <a:pt x="19917" y="52561"/>
                      <a:pt x="19954" y="52761"/>
                      <a:pt x="19954" y="52962"/>
                    </a:cubicBezTo>
                    <a:cubicBezTo>
                      <a:pt x="21104" y="53784"/>
                      <a:pt x="22381" y="54240"/>
                      <a:pt x="23787" y="54514"/>
                    </a:cubicBezTo>
                    <a:cubicBezTo>
                      <a:pt x="25485" y="53966"/>
                      <a:pt x="27256" y="53693"/>
                      <a:pt x="29026" y="53656"/>
                    </a:cubicBezTo>
                    <a:cubicBezTo>
                      <a:pt x="29098" y="53654"/>
                      <a:pt x="29171" y="53653"/>
                      <a:pt x="29243" y="53653"/>
                    </a:cubicBezTo>
                    <a:cubicBezTo>
                      <a:pt x="32165" y="53653"/>
                      <a:pt x="35433" y="55102"/>
                      <a:pt x="36127" y="58932"/>
                    </a:cubicBezTo>
                    <a:lnTo>
                      <a:pt x="36127" y="59078"/>
                    </a:lnTo>
                    <a:cubicBezTo>
                      <a:pt x="37515" y="58603"/>
                      <a:pt x="38720" y="57800"/>
                      <a:pt x="39852" y="56869"/>
                    </a:cubicBezTo>
                    <a:cubicBezTo>
                      <a:pt x="40801" y="56066"/>
                      <a:pt x="41549" y="55135"/>
                      <a:pt x="42261" y="54149"/>
                    </a:cubicBezTo>
                    <a:cubicBezTo>
                      <a:pt x="42352" y="54021"/>
                      <a:pt x="42425" y="53875"/>
                      <a:pt x="42517" y="53747"/>
                    </a:cubicBezTo>
                    <a:cubicBezTo>
                      <a:pt x="43904" y="51484"/>
                      <a:pt x="44634" y="49037"/>
                      <a:pt x="44653" y="46372"/>
                    </a:cubicBezTo>
                    <a:cubicBezTo>
                      <a:pt x="44178" y="45569"/>
                      <a:pt x="43922" y="44711"/>
                      <a:pt x="44050" y="43780"/>
                    </a:cubicBezTo>
                    <a:cubicBezTo>
                      <a:pt x="44087" y="43232"/>
                      <a:pt x="43977" y="42721"/>
                      <a:pt x="43740" y="42247"/>
                    </a:cubicBezTo>
                    <a:cubicBezTo>
                      <a:pt x="43521" y="41790"/>
                      <a:pt x="43320" y="41334"/>
                      <a:pt x="43064" y="40877"/>
                    </a:cubicBezTo>
                    <a:cubicBezTo>
                      <a:pt x="42444" y="39727"/>
                      <a:pt x="42188" y="38523"/>
                      <a:pt x="42060" y="37263"/>
                    </a:cubicBezTo>
                    <a:cubicBezTo>
                      <a:pt x="42042" y="37062"/>
                      <a:pt x="41987" y="36843"/>
                      <a:pt x="41951" y="36624"/>
                    </a:cubicBezTo>
                    <a:cubicBezTo>
                      <a:pt x="41275" y="35583"/>
                      <a:pt x="40582" y="34525"/>
                      <a:pt x="39687" y="33648"/>
                    </a:cubicBezTo>
                    <a:cubicBezTo>
                      <a:pt x="38665" y="32590"/>
                      <a:pt x="37478" y="31732"/>
                      <a:pt x="36255" y="30874"/>
                    </a:cubicBezTo>
                    <a:cubicBezTo>
                      <a:pt x="33955" y="29285"/>
                      <a:pt x="31856" y="27442"/>
                      <a:pt x="30049" y="25288"/>
                    </a:cubicBezTo>
                    <a:cubicBezTo>
                      <a:pt x="28460" y="23371"/>
                      <a:pt x="27036" y="21290"/>
                      <a:pt x="25156" y="19629"/>
                    </a:cubicBezTo>
                    <a:cubicBezTo>
                      <a:pt x="24919" y="19446"/>
                      <a:pt x="24901" y="19245"/>
                      <a:pt x="25028" y="18971"/>
                    </a:cubicBezTo>
                    <a:cubicBezTo>
                      <a:pt x="25613" y="17712"/>
                      <a:pt x="25832" y="16397"/>
                      <a:pt x="25886" y="15028"/>
                    </a:cubicBezTo>
                    <a:cubicBezTo>
                      <a:pt x="25923" y="13732"/>
                      <a:pt x="25941" y="12418"/>
                      <a:pt x="25667" y="11122"/>
                    </a:cubicBezTo>
                    <a:cubicBezTo>
                      <a:pt x="25339" y="9406"/>
                      <a:pt x="24755" y="7763"/>
                      <a:pt x="23714" y="6339"/>
                    </a:cubicBezTo>
                    <a:cubicBezTo>
                      <a:pt x="22363" y="6102"/>
                      <a:pt x="21268" y="5371"/>
                      <a:pt x="20264" y="4477"/>
                    </a:cubicBezTo>
                    <a:cubicBezTo>
                      <a:pt x="20063" y="4294"/>
                      <a:pt x="19881" y="4112"/>
                      <a:pt x="19680" y="3929"/>
                    </a:cubicBezTo>
                    <a:cubicBezTo>
                      <a:pt x="19625" y="3893"/>
                      <a:pt x="19588" y="3874"/>
                      <a:pt x="19534" y="3820"/>
                    </a:cubicBezTo>
                    <a:cubicBezTo>
                      <a:pt x="18548" y="3308"/>
                      <a:pt x="17872" y="2560"/>
                      <a:pt x="17544" y="1519"/>
                    </a:cubicBezTo>
                    <a:cubicBezTo>
                      <a:pt x="17142" y="1355"/>
                      <a:pt x="16722" y="1191"/>
                      <a:pt x="16339" y="1008"/>
                    </a:cubicBezTo>
                    <a:cubicBezTo>
                      <a:pt x="14952" y="333"/>
                      <a:pt x="13473" y="41"/>
                      <a:pt x="11958" y="4"/>
                    </a:cubicBezTo>
                    <a:cubicBezTo>
                      <a:pt x="11876" y="2"/>
                      <a:pt x="11794" y="1"/>
                      <a:pt x="11712" y="1"/>
                    </a:cubicBezTo>
                    <a:close/>
                  </a:path>
                </a:pathLst>
              </a:custGeom>
              <a:solidFill>
                <a:srgbClr val="E8E8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7;p16">
                <a:extLst>
                  <a:ext uri="{FF2B5EF4-FFF2-40B4-BE49-F238E27FC236}">
                    <a16:creationId xmlns:a16="http://schemas.microsoft.com/office/drawing/2014/main" id="{A5B3FFD6-1FEA-0226-ECDF-CDDA51FBCBF9}"/>
                  </a:ext>
                </a:extLst>
              </p:cNvPr>
              <p:cNvSpPr/>
              <p:nvPr/>
            </p:nvSpPr>
            <p:spPr>
              <a:xfrm>
                <a:off x="971300" y="-1305150"/>
                <a:ext cx="397525" cy="1089950"/>
              </a:xfrm>
              <a:custGeom>
                <a:avLst/>
                <a:gdLst/>
                <a:ahLst/>
                <a:cxnLst/>
                <a:rect l="l" t="t" r="r" b="b"/>
                <a:pathLst>
                  <a:path w="15901" h="43598" extrusionOk="0">
                    <a:moveTo>
                      <a:pt x="5528" y="1"/>
                    </a:moveTo>
                    <a:cubicBezTo>
                      <a:pt x="4913" y="1"/>
                      <a:pt x="4293" y="146"/>
                      <a:pt x="3670" y="497"/>
                    </a:cubicBezTo>
                    <a:cubicBezTo>
                      <a:pt x="3378" y="644"/>
                      <a:pt x="3122" y="881"/>
                      <a:pt x="2830" y="1009"/>
                    </a:cubicBezTo>
                    <a:cubicBezTo>
                      <a:pt x="1297" y="1721"/>
                      <a:pt x="457" y="2962"/>
                      <a:pt x="92" y="4550"/>
                    </a:cubicBezTo>
                    <a:cubicBezTo>
                      <a:pt x="0" y="4933"/>
                      <a:pt x="128" y="5244"/>
                      <a:pt x="457" y="5353"/>
                    </a:cubicBezTo>
                    <a:cubicBezTo>
                      <a:pt x="895" y="5481"/>
                      <a:pt x="822" y="5718"/>
                      <a:pt x="731" y="6029"/>
                    </a:cubicBezTo>
                    <a:cubicBezTo>
                      <a:pt x="457" y="7015"/>
                      <a:pt x="274" y="8019"/>
                      <a:pt x="311" y="9041"/>
                    </a:cubicBezTo>
                    <a:cubicBezTo>
                      <a:pt x="347" y="9461"/>
                      <a:pt x="475" y="9808"/>
                      <a:pt x="840" y="9935"/>
                    </a:cubicBezTo>
                    <a:cubicBezTo>
                      <a:pt x="1351" y="10100"/>
                      <a:pt x="1315" y="10392"/>
                      <a:pt x="1278" y="10848"/>
                    </a:cubicBezTo>
                    <a:cubicBezTo>
                      <a:pt x="1169" y="11816"/>
                      <a:pt x="950" y="12911"/>
                      <a:pt x="1589" y="13659"/>
                    </a:cubicBezTo>
                    <a:cubicBezTo>
                      <a:pt x="2173" y="14298"/>
                      <a:pt x="2282" y="14974"/>
                      <a:pt x="2410" y="15740"/>
                    </a:cubicBezTo>
                    <a:cubicBezTo>
                      <a:pt x="2447" y="15978"/>
                      <a:pt x="2538" y="16197"/>
                      <a:pt x="2629" y="16416"/>
                    </a:cubicBezTo>
                    <a:cubicBezTo>
                      <a:pt x="3213" y="18022"/>
                      <a:pt x="4181" y="19410"/>
                      <a:pt x="5221" y="20706"/>
                    </a:cubicBezTo>
                    <a:cubicBezTo>
                      <a:pt x="7321" y="23316"/>
                      <a:pt x="8306" y="26274"/>
                      <a:pt x="8215" y="29614"/>
                    </a:cubicBezTo>
                    <a:cubicBezTo>
                      <a:pt x="8160" y="31038"/>
                      <a:pt x="8051" y="32444"/>
                      <a:pt x="7868" y="33850"/>
                    </a:cubicBezTo>
                    <a:cubicBezTo>
                      <a:pt x="7887" y="34050"/>
                      <a:pt x="7960" y="34288"/>
                      <a:pt x="7978" y="34488"/>
                    </a:cubicBezTo>
                    <a:cubicBezTo>
                      <a:pt x="8106" y="35766"/>
                      <a:pt x="8379" y="36971"/>
                      <a:pt x="8982" y="38103"/>
                    </a:cubicBezTo>
                    <a:cubicBezTo>
                      <a:pt x="9237" y="38559"/>
                      <a:pt x="9438" y="39016"/>
                      <a:pt x="9676" y="39472"/>
                    </a:cubicBezTo>
                    <a:cubicBezTo>
                      <a:pt x="9931" y="39947"/>
                      <a:pt x="10041" y="40440"/>
                      <a:pt x="9968" y="40987"/>
                    </a:cubicBezTo>
                    <a:cubicBezTo>
                      <a:pt x="9858" y="41936"/>
                      <a:pt x="10077" y="42794"/>
                      <a:pt x="10588" y="43598"/>
                    </a:cubicBezTo>
                    <a:cubicBezTo>
                      <a:pt x="10570" y="43433"/>
                      <a:pt x="10661" y="43306"/>
                      <a:pt x="10844" y="43123"/>
                    </a:cubicBezTo>
                    <a:cubicBezTo>
                      <a:pt x="11720" y="41900"/>
                      <a:pt x="12414" y="40604"/>
                      <a:pt x="12962" y="39235"/>
                    </a:cubicBezTo>
                    <a:cubicBezTo>
                      <a:pt x="14075" y="36405"/>
                      <a:pt x="14677" y="33466"/>
                      <a:pt x="15061" y="30454"/>
                    </a:cubicBezTo>
                    <a:cubicBezTo>
                      <a:pt x="15426" y="27734"/>
                      <a:pt x="15682" y="24996"/>
                      <a:pt x="15791" y="22258"/>
                    </a:cubicBezTo>
                    <a:cubicBezTo>
                      <a:pt x="15901" y="19300"/>
                      <a:pt x="15809" y="16343"/>
                      <a:pt x="15408" y="13422"/>
                    </a:cubicBezTo>
                    <a:cubicBezTo>
                      <a:pt x="14988" y="10593"/>
                      <a:pt x="14312" y="7891"/>
                      <a:pt x="12870" y="5372"/>
                    </a:cubicBezTo>
                    <a:cubicBezTo>
                      <a:pt x="11684" y="3291"/>
                      <a:pt x="10077" y="1611"/>
                      <a:pt x="7868" y="589"/>
                    </a:cubicBezTo>
                    <a:cubicBezTo>
                      <a:pt x="7099" y="240"/>
                      <a:pt x="6318" y="1"/>
                      <a:pt x="5528" y="1"/>
                    </a:cubicBezTo>
                    <a:close/>
                  </a:path>
                </a:pathLst>
              </a:custGeom>
              <a:solidFill>
                <a:srgbClr val="B4B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18;p16">
                <a:extLst>
                  <a:ext uri="{FF2B5EF4-FFF2-40B4-BE49-F238E27FC236}">
                    <a16:creationId xmlns:a16="http://schemas.microsoft.com/office/drawing/2014/main" id="{C2CB8F86-9652-0C96-32B1-15AB3E548E80}"/>
                  </a:ext>
                </a:extLst>
              </p:cNvPr>
              <p:cNvSpPr/>
              <p:nvPr/>
            </p:nvSpPr>
            <p:spPr>
              <a:xfrm>
                <a:off x="134300" y="-271800"/>
                <a:ext cx="256050" cy="423325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16933" extrusionOk="0">
                    <a:moveTo>
                      <a:pt x="1790" y="0"/>
                    </a:moveTo>
                    <a:lnTo>
                      <a:pt x="1790" y="0"/>
                    </a:lnTo>
                    <a:cubicBezTo>
                      <a:pt x="1881" y="913"/>
                      <a:pt x="2155" y="1807"/>
                      <a:pt x="2155" y="2738"/>
                    </a:cubicBezTo>
                    <a:cubicBezTo>
                      <a:pt x="2155" y="3998"/>
                      <a:pt x="2100" y="5221"/>
                      <a:pt x="1899" y="6444"/>
                    </a:cubicBezTo>
                    <a:cubicBezTo>
                      <a:pt x="1662" y="7832"/>
                      <a:pt x="1352" y="9201"/>
                      <a:pt x="822" y="10515"/>
                    </a:cubicBezTo>
                    <a:cubicBezTo>
                      <a:pt x="840" y="10716"/>
                      <a:pt x="749" y="10880"/>
                      <a:pt x="676" y="11044"/>
                    </a:cubicBezTo>
                    <a:cubicBezTo>
                      <a:pt x="275" y="11957"/>
                      <a:pt x="1" y="12943"/>
                      <a:pt x="220" y="13947"/>
                    </a:cubicBezTo>
                    <a:cubicBezTo>
                      <a:pt x="683" y="15898"/>
                      <a:pt x="2251" y="16932"/>
                      <a:pt x="3891" y="16932"/>
                    </a:cubicBezTo>
                    <a:cubicBezTo>
                      <a:pt x="4645" y="16932"/>
                      <a:pt x="5414" y="16714"/>
                      <a:pt x="6098" y="16265"/>
                    </a:cubicBezTo>
                    <a:cubicBezTo>
                      <a:pt x="7412" y="15407"/>
                      <a:pt x="8124" y="14056"/>
                      <a:pt x="8727" y="12669"/>
                    </a:cubicBezTo>
                    <a:cubicBezTo>
                      <a:pt x="9329" y="11190"/>
                      <a:pt x="9767" y="9657"/>
                      <a:pt x="10132" y="8105"/>
                    </a:cubicBezTo>
                    <a:cubicBezTo>
                      <a:pt x="10150" y="7393"/>
                      <a:pt x="10205" y="6718"/>
                      <a:pt x="10242" y="6024"/>
                    </a:cubicBezTo>
                    <a:cubicBezTo>
                      <a:pt x="8873" y="5148"/>
                      <a:pt x="7558" y="4199"/>
                      <a:pt x="6061" y="3487"/>
                    </a:cubicBezTo>
                    <a:cubicBezTo>
                      <a:pt x="4729" y="2848"/>
                      <a:pt x="3506" y="2026"/>
                      <a:pt x="2538" y="913"/>
                    </a:cubicBezTo>
                    <a:cubicBezTo>
                      <a:pt x="2264" y="621"/>
                      <a:pt x="2155" y="201"/>
                      <a:pt x="1790" y="0"/>
                    </a:cubicBezTo>
                    <a:close/>
                  </a:path>
                </a:pathLst>
              </a:custGeom>
              <a:solidFill>
                <a:srgbClr val="B4B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19;p16">
                <a:extLst>
                  <a:ext uri="{FF2B5EF4-FFF2-40B4-BE49-F238E27FC236}">
                    <a16:creationId xmlns:a16="http://schemas.microsoft.com/office/drawing/2014/main" id="{B07D3FB8-BAF6-8885-3F5F-E018C825DC5E}"/>
                  </a:ext>
                </a:extLst>
              </p:cNvPr>
              <p:cNvSpPr/>
              <p:nvPr/>
            </p:nvSpPr>
            <p:spPr>
              <a:xfrm>
                <a:off x="154850" y="-364225"/>
                <a:ext cx="303975" cy="273175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10927" extrusionOk="0">
                    <a:moveTo>
                      <a:pt x="340" y="0"/>
                    </a:moveTo>
                    <a:cubicBezTo>
                      <a:pt x="315" y="0"/>
                      <a:pt x="287" y="3"/>
                      <a:pt x="256" y="10"/>
                    </a:cubicBezTo>
                    <a:cubicBezTo>
                      <a:pt x="18" y="46"/>
                      <a:pt x="0" y="229"/>
                      <a:pt x="0" y="411"/>
                    </a:cubicBezTo>
                    <a:cubicBezTo>
                      <a:pt x="201" y="1525"/>
                      <a:pt x="475" y="2620"/>
                      <a:pt x="968" y="3679"/>
                    </a:cubicBezTo>
                    <a:cubicBezTo>
                      <a:pt x="1333" y="3880"/>
                      <a:pt x="1442" y="4299"/>
                      <a:pt x="1716" y="4592"/>
                    </a:cubicBezTo>
                    <a:cubicBezTo>
                      <a:pt x="2720" y="5705"/>
                      <a:pt x="3907" y="6527"/>
                      <a:pt x="5258" y="7166"/>
                    </a:cubicBezTo>
                    <a:cubicBezTo>
                      <a:pt x="6736" y="7877"/>
                      <a:pt x="8051" y="8827"/>
                      <a:pt x="9420" y="9703"/>
                    </a:cubicBezTo>
                    <a:cubicBezTo>
                      <a:pt x="10059" y="9922"/>
                      <a:pt x="10588" y="10360"/>
                      <a:pt x="11191" y="10652"/>
                    </a:cubicBezTo>
                    <a:cubicBezTo>
                      <a:pt x="11391" y="10744"/>
                      <a:pt x="11574" y="10908"/>
                      <a:pt x="11829" y="10926"/>
                    </a:cubicBezTo>
                    <a:cubicBezTo>
                      <a:pt x="12122" y="10342"/>
                      <a:pt x="12158" y="9703"/>
                      <a:pt x="12122" y="9064"/>
                    </a:cubicBezTo>
                    <a:cubicBezTo>
                      <a:pt x="11702" y="8955"/>
                      <a:pt x="11391" y="8626"/>
                      <a:pt x="11044" y="8425"/>
                    </a:cubicBezTo>
                    <a:cubicBezTo>
                      <a:pt x="8544" y="6892"/>
                      <a:pt x="5988" y="5431"/>
                      <a:pt x="3560" y="3752"/>
                    </a:cubicBezTo>
                    <a:cubicBezTo>
                      <a:pt x="2282" y="2857"/>
                      <a:pt x="1242" y="1780"/>
                      <a:pt x="603" y="320"/>
                    </a:cubicBezTo>
                    <a:cubicBezTo>
                      <a:pt x="538" y="174"/>
                      <a:pt x="531" y="0"/>
                      <a:pt x="340" y="0"/>
                    </a:cubicBezTo>
                    <a:close/>
                  </a:path>
                </a:pathLst>
              </a:custGeom>
              <a:solidFill>
                <a:srgbClr val="E4D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20;p16">
                <a:extLst>
                  <a:ext uri="{FF2B5EF4-FFF2-40B4-BE49-F238E27FC236}">
                    <a16:creationId xmlns:a16="http://schemas.microsoft.com/office/drawing/2014/main" id="{2D6D2D0E-4F1C-1376-EDF7-B7123DEE9FED}"/>
                  </a:ext>
                </a:extLst>
              </p:cNvPr>
              <p:cNvSpPr/>
              <p:nvPr/>
            </p:nvSpPr>
            <p:spPr>
              <a:xfrm>
                <a:off x="131100" y="-1332375"/>
                <a:ext cx="162950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9017" extrusionOk="0">
                    <a:moveTo>
                      <a:pt x="2055" y="0"/>
                    </a:moveTo>
                    <a:cubicBezTo>
                      <a:pt x="1624" y="0"/>
                      <a:pt x="1194" y="39"/>
                      <a:pt x="768" y="163"/>
                    </a:cubicBezTo>
                    <a:cubicBezTo>
                      <a:pt x="366" y="272"/>
                      <a:pt x="37" y="363"/>
                      <a:pt x="1" y="820"/>
                    </a:cubicBezTo>
                    <a:cubicBezTo>
                      <a:pt x="1114" y="1075"/>
                      <a:pt x="2027" y="1714"/>
                      <a:pt x="2776" y="2536"/>
                    </a:cubicBezTo>
                    <a:cubicBezTo>
                      <a:pt x="3488" y="3339"/>
                      <a:pt x="3415" y="4288"/>
                      <a:pt x="2885" y="5183"/>
                    </a:cubicBezTo>
                    <a:cubicBezTo>
                      <a:pt x="2210" y="6369"/>
                      <a:pt x="1279" y="7428"/>
                      <a:pt x="603" y="8633"/>
                    </a:cubicBezTo>
                    <a:cubicBezTo>
                      <a:pt x="549" y="8761"/>
                      <a:pt x="476" y="8889"/>
                      <a:pt x="403" y="9016"/>
                    </a:cubicBezTo>
                    <a:cubicBezTo>
                      <a:pt x="1060" y="8889"/>
                      <a:pt x="1498" y="8396"/>
                      <a:pt x="1954" y="7976"/>
                    </a:cubicBezTo>
                    <a:cubicBezTo>
                      <a:pt x="3104" y="6899"/>
                      <a:pt x="4072" y="5657"/>
                      <a:pt x="5039" y="4434"/>
                    </a:cubicBezTo>
                    <a:cubicBezTo>
                      <a:pt x="5989" y="3175"/>
                      <a:pt x="6518" y="1824"/>
                      <a:pt x="5770" y="272"/>
                    </a:cubicBezTo>
                    <a:cubicBezTo>
                      <a:pt x="5552" y="148"/>
                      <a:pt x="5321" y="63"/>
                      <a:pt x="5078" y="63"/>
                    </a:cubicBezTo>
                    <a:cubicBezTo>
                      <a:pt x="5035" y="63"/>
                      <a:pt x="4992" y="66"/>
                      <a:pt x="4948" y="71"/>
                    </a:cubicBezTo>
                    <a:cubicBezTo>
                      <a:pt x="4718" y="102"/>
                      <a:pt x="4487" y="114"/>
                      <a:pt x="4254" y="114"/>
                    </a:cubicBezTo>
                    <a:cubicBezTo>
                      <a:pt x="3528" y="114"/>
                      <a:pt x="2790" y="0"/>
                      <a:pt x="2055" y="0"/>
                    </a:cubicBezTo>
                    <a:close/>
                  </a:path>
                </a:pathLst>
              </a:custGeom>
              <a:solidFill>
                <a:srgbClr val="B4B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21;p16">
                <a:extLst>
                  <a:ext uri="{FF2B5EF4-FFF2-40B4-BE49-F238E27FC236}">
                    <a16:creationId xmlns:a16="http://schemas.microsoft.com/office/drawing/2014/main" id="{5D052B34-1D8E-C092-43C5-B10CBA62E0B3}"/>
                  </a:ext>
                </a:extLst>
              </p:cNvPr>
              <p:cNvSpPr/>
              <p:nvPr/>
            </p:nvSpPr>
            <p:spPr>
              <a:xfrm>
                <a:off x="122450" y="-1311900"/>
                <a:ext cx="95850" cy="207675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8307" extrusionOk="0">
                    <a:moveTo>
                      <a:pt x="347" y="1"/>
                    </a:moveTo>
                    <a:cubicBezTo>
                      <a:pt x="0" y="1808"/>
                      <a:pt x="91" y="3615"/>
                      <a:pt x="183" y="5423"/>
                    </a:cubicBezTo>
                    <a:cubicBezTo>
                      <a:pt x="256" y="6390"/>
                      <a:pt x="493" y="7339"/>
                      <a:pt x="548" y="8307"/>
                    </a:cubicBezTo>
                    <a:cubicBezTo>
                      <a:pt x="621" y="8289"/>
                      <a:pt x="676" y="8252"/>
                      <a:pt x="749" y="8197"/>
                    </a:cubicBezTo>
                    <a:cubicBezTo>
                      <a:pt x="822" y="8070"/>
                      <a:pt x="895" y="7942"/>
                      <a:pt x="949" y="7814"/>
                    </a:cubicBezTo>
                    <a:cubicBezTo>
                      <a:pt x="1625" y="6609"/>
                      <a:pt x="2538" y="5550"/>
                      <a:pt x="3231" y="4364"/>
                    </a:cubicBezTo>
                    <a:cubicBezTo>
                      <a:pt x="3761" y="3469"/>
                      <a:pt x="3834" y="2520"/>
                      <a:pt x="3122" y="1717"/>
                    </a:cubicBezTo>
                    <a:cubicBezTo>
                      <a:pt x="2373" y="895"/>
                      <a:pt x="1460" y="256"/>
                      <a:pt x="347" y="1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22;p16">
                <a:extLst>
                  <a:ext uri="{FF2B5EF4-FFF2-40B4-BE49-F238E27FC236}">
                    <a16:creationId xmlns:a16="http://schemas.microsoft.com/office/drawing/2014/main" id="{74480BC0-ACF8-735F-AA7A-F98B2C26D75D}"/>
                  </a:ext>
                </a:extLst>
              </p:cNvPr>
              <p:cNvSpPr/>
              <p:nvPr/>
            </p:nvSpPr>
            <p:spPr>
              <a:xfrm>
                <a:off x="598900" y="-1357975"/>
                <a:ext cx="111825" cy="141950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5678" extrusionOk="0">
                    <a:moveTo>
                      <a:pt x="3578" y="0"/>
                    </a:moveTo>
                    <a:cubicBezTo>
                      <a:pt x="2428" y="110"/>
                      <a:pt x="1424" y="566"/>
                      <a:pt x="584" y="1333"/>
                    </a:cubicBezTo>
                    <a:cubicBezTo>
                      <a:pt x="0" y="1826"/>
                      <a:pt x="55" y="2519"/>
                      <a:pt x="292" y="3176"/>
                    </a:cubicBezTo>
                    <a:cubicBezTo>
                      <a:pt x="329" y="3213"/>
                      <a:pt x="384" y="3249"/>
                      <a:pt x="420" y="3286"/>
                    </a:cubicBezTo>
                    <a:cubicBezTo>
                      <a:pt x="639" y="3468"/>
                      <a:pt x="822" y="3651"/>
                      <a:pt x="1023" y="3834"/>
                    </a:cubicBezTo>
                    <a:cubicBezTo>
                      <a:pt x="2027" y="4728"/>
                      <a:pt x="3122" y="5440"/>
                      <a:pt x="4473" y="5677"/>
                    </a:cubicBezTo>
                    <a:cubicBezTo>
                      <a:pt x="4436" y="4819"/>
                      <a:pt x="4382" y="3943"/>
                      <a:pt x="4290" y="3103"/>
                    </a:cubicBezTo>
                    <a:cubicBezTo>
                      <a:pt x="4162" y="2026"/>
                      <a:pt x="3779" y="1059"/>
                      <a:pt x="3578" y="0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23;p16">
                <a:extLst>
                  <a:ext uri="{FF2B5EF4-FFF2-40B4-BE49-F238E27FC236}">
                    <a16:creationId xmlns:a16="http://schemas.microsoft.com/office/drawing/2014/main" id="{5DDF94B6-F398-0966-B572-A7618B7A6DE8}"/>
                  </a:ext>
                </a:extLst>
              </p:cNvPr>
              <p:cNvSpPr/>
              <p:nvPr/>
            </p:nvSpPr>
            <p:spPr>
              <a:xfrm>
                <a:off x="556450" y="-1387325"/>
                <a:ext cx="131925" cy="108325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4333" extrusionOk="0">
                    <a:moveTo>
                      <a:pt x="4303" y="0"/>
                    </a:moveTo>
                    <a:cubicBezTo>
                      <a:pt x="4115" y="0"/>
                      <a:pt x="3903" y="44"/>
                      <a:pt x="3670" y="133"/>
                    </a:cubicBezTo>
                    <a:cubicBezTo>
                      <a:pt x="3360" y="243"/>
                      <a:pt x="3031" y="407"/>
                      <a:pt x="2739" y="553"/>
                    </a:cubicBezTo>
                    <a:cubicBezTo>
                      <a:pt x="1826" y="1046"/>
                      <a:pt x="913" y="1539"/>
                      <a:pt x="1" y="2014"/>
                    </a:cubicBezTo>
                    <a:cubicBezTo>
                      <a:pt x="347" y="3073"/>
                      <a:pt x="1005" y="3839"/>
                      <a:pt x="1990" y="4332"/>
                    </a:cubicBezTo>
                    <a:cubicBezTo>
                      <a:pt x="1790" y="3657"/>
                      <a:pt x="1717" y="3000"/>
                      <a:pt x="2282" y="2470"/>
                    </a:cubicBezTo>
                    <a:cubicBezTo>
                      <a:pt x="3122" y="1722"/>
                      <a:pt x="4126" y="1265"/>
                      <a:pt x="5276" y="1156"/>
                    </a:cubicBezTo>
                    <a:cubicBezTo>
                      <a:pt x="5235" y="412"/>
                      <a:pt x="4882" y="0"/>
                      <a:pt x="4303" y="0"/>
                    </a:cubicBezTo>
                    <a:close/>
                  </a:path>
                </a:pathLst>
              </a:custGeom>
              <a:solidFill>
                <a:srgbClr val="B4B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24;p16">
                <a:extLst>
                  <a:ext uri="{FF2B5EF4-FFF2-40B4-BE49-F238E27FC236}">
                    <a16:creationId xmlns:a16="http://schemas.microsoft.com/office/drawing/2014/main" id="{2D907BE5-AAAD-DE68-E966-B985F1998DB2}"/>
                  </a:ext>
                </a:extLst>
              </p:cNvPr>
              <p:cNvSpPr/>
              <p:nvPr/>
            </p:nvSpPr>
            <p:spPr>
              <a:xfrm>
                <a:off x="214625" y="-1276375"/>
                <a:ext cx="418525" cy="431850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17274" extrusionOk="0">
                    <a:moveTo>
                      <a:pt x="12274" y="5423"/>
                    </a:moveTo>
                    <a:cubicBezTo>
                      <a:pt x="12623" y="5423"/>
                      <a:pt x="12943" y="5846"/>
                      <a:pt x="12943" y="6302"/>
                    </a:cubicBezTo>
                    <a:cubicBezTo>
                      <a:pt x="12943" y="6795"/>
                      <a:pt x="12670" y="7141"/>
                      <a:pt x="12286" y="7141"/>
                    </a:cubicBezTo>
                    <a:cubicBezTo>
                      <a:pt x="11903" y="7123"/>
                      <a:pt x="11629" y="6795"/>
                      <a:pt x="11629" y="6302"/>
                    </a:cubicBezTo>
                    <a:cubicBezTo>
                      <a:pt x="11647" y="5882"/>
                      <a:pt x="11684" y="5480"/>
                      <a:pt x="12231" y="5425"/>
                    </a:cubicBezTo>
                    <a:cubicBezTo>
                      <a:pt x="12246" y="5424"/>
                      <a:pt x="12260" y="5423"/>
                      <a:pt x="12274" y="5423"/>
                    </a:cubicBezTo>
                    <a:close/>
                    <a:moveTo>
                      <a:pt x="3846" y="8105"/>
                    </a:moveTo>
                    <a:cubicBezTo>
                      <a:pt x="4174" y="8105"/>
                      <a:pt x="4473" y="8628"/>
                      <a:pt x="4473" y="9168"/>
                    </a:cubicBezTo>
                    <a:cubicBezTo>
                      <a:pt x="4418" y="9496"/>
                      <a:pt x="4345" y="9861"/>
                      <a:pt x="3871" y="9861"/>
                    </a:cubicBezTo>
                    <a:cubicBezTo>
                      <a:pt x="3469" y="9861"/>
                      <a:pt x="3232" y="9515"/>
                      <a:pt x="3268" y="8985"/>
                    </a:cubicBezTo>
                    <a:cubicBezTo>
                      <a:pt x="3323" y="8620"/>
                      <a:pt x="3268" y="8164"/>
                      <a:pt x="3798" y="8109"/>
                    </a:cubicBezTo>
                    <a:cubicBezTo>
                      <a:pt x="3814" y="8106"/>
                      <a:pt x="3830" y="8105"/>
                      <a:pt x="3846" y="8105"/>
                    </a:cubicBezTo>
                    <a:close/>
                    <a:moveTo>
                      <a:pt x="10369" y="10957"/>
                    </a:moveTo>
                    <a:cubicBezTo>
                      <a:pt x="11008" y="10975"/>
                      <a:pt x="11173" y="11212"/>
                      <a:pt x="10990" y="11669"/>
                    </a:cubicBezTo>
                    <a:cubicBezTo>
                      <a:pt x="10808" y="12162"/>
                      <a:pt x="10607" y="12636"/>
                      <a:pt x="10442" y="13147"/>
                    </a:cubicBezTo>
                    <a:cubicBezTo>
                      <a:pt x="10274" y="13580"/>
                      <a:pt x="10130" y="13775"/>
                      <a:pt x="9869" y="13775"/>
                    </a:cubicBezTo>
                    <a:cubicBezTo>
                      <a:pt x="9733" y="13775"/>
                      <a:pt x="9566" y="13722"/>
                      <a:pt x="9347" y="13622"/>
                    </a:cubicBezTo>
                    <a:cubicBezTo>
                      <a:pt x="8726" y="13330"/>
                      <a:pt x="8270" y="12892"/>
                      <a:pt x="8069" y="12216"/>
                    </a:cubicBezTo>
                    <a:cubicBezTo>
                      <a:pt x="7942" y="11851"/>
                      <a:pt x="8015" y="11468"/>
                      <a:pt x="8434" y="11358"/>
                    </a:cubicBezTo>
                    <a:cubicBezTo>
                      <a:pt x="9110" y="11176"/>
                      <a:pt x="9822" y="11066"/>
                      <a:pt x="10369" y="10957"/>
                    </a:cubicBezTo>
                    <a:close/>
                    <a:moveTo>
                      <a:pt x="8186" y="0"/>
                    </a:moveTo>
                    <a:cubicBezTo>
                      <a:pt x="7648" y="0"/>
                      <a:pt x="7106" y="207"/>
                      <a:pt x="6664" y="624"/>
                    </a:cubicBezTo>
                    <a:cubicBezTo>
                      <a:pt x="6080" y="1190"/>
                      <a:pt x="5806" y="1920"/>
                      <a:pt x="5605" y="2669"/>
                    </a:cubicBezTo>
                    <a:cubicBezTo>
                      <a:pt x="5240" y="4111"/>
                      <a:pt x="4637" y="5462"/>
                      <a:pt x="3816" y="6685"/>
                    </a:cubicBezTo>
                    <a:cubicBezTo>
                      <a:pt x="2994" y="7926"/>
                      <a:pt x="2063" y="9076"/>
                      <a:pt x="1351" y="10354"/>
                    </a:cubicBezTo>
                    <a:cubicBezTo>
                      <a:pt x="1" y="12764"/>
                      <a:pt x="548" y="15228"/>
                      <a:pt x="3159" y="16525"/>
                    </a:cubicBezTo>
                    <a:cubicBezTo>
                      <a:pt x="4199" y="17054"/>
                      <a:pt x="5368" y="17273"/>
                      <a:pt x="6536" y="17273"/>
                    </a:cubicBezTo>
                    <a:cubicBezTo>
                      <a:pt x="6566" y="17273"/>
                      <a:pt x="6595" y="17273"/>
                      <a:pt x="6625" y="17273"/>
                    </a:cubicBezTo>
                    <a:cubicBezTo>
                      <a:pt x="9511" y="17273"/>
                      <a:pt x="12145" y="16396"/>
                      <a:pt x="14404" y="14535"/>
                    </a:cubicBezTo>
                    <a:cubicBezTo>
                      <a:pt x="15773" y="13421"/>
                      <a:pt x="16704" y="12052"/>
                      <a:pt x="16667" y="10062"/>
                    </a:cubicBezTo>
                    <a:cubicBezTo>
                      <a:pt x="16740" y="9113"/>
                      <a:pt x="16375" y="8145"/>
                      <a:pt x="15736" y="7306"/>
                    </a:cubicBezTo>
                    <a:cubicBezTo>
                      <a:pt x="15244" y="6667"/>
                      <a:pt x="14659" y="6156"/>
                      <a:pt x="14020" y="5699"/>
                    </a:cubicBezTo>
                    <a:cubicBezTo>
                      <a:pt x="12743" y="4786"/>
                      <a:pt x="11593" y="3764"/>
                      <a:pt x="10917" y="2322"/>
                    </a:cubicBezTo>
                    <a:cubicBezTo>
                      <a:pt x="10643" y="1774"/>
                      <a:pt x="10278" y="1282"/>
                      <a:pt x="9858" y="807"/>
                    </a:cubicBezTo>
                    <a:cubicBezTo>
                      <a:pt x="9410" y="271"/>
                      <a:pt x="8801" y="0"/>
                      <a:pt x="8186" y="0"/>
                    </a:cubicBezTo>
                    <a:close/>
                  </a:path>
                </a:pathLst>
              </a:custGeom>
              <a:solidFill>
                <a:srgbClr val="B4B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25;p16">
                <a:extLst>
                  <a:ext uri="{FF2B5EF4-FFF2-40B4-BE49-F238E27FC236}">
                    <a16:creationId xmlns:a16="http://schemas.microsoft.com/office/drawing/2014/main" id="{EA08D7F7-1245-2746-379A-722B268534FD}"/>
                  </a:ext>
                </a:extLst>
              </p:cNvPr>
              <p:cNvSpPr/>
              <p:nvPr/>
            </p:nvSpPr>
            <p:spPr>
              <a:xfrm>
                <a:off x="384400" y="-347775"/>
                <a:ext cx="268375" cy="507800"/>
              </a:xfrm>
              <a:custGeom>
                <a:avLst/>
                <a:gdLst/>
                <a:ahLst/>
                <a:cxnLst/>
                <a:rect l="l" t="t" r="r" b="b"/>
                <a:pathLst>
                  <a:path w="10735" h="20312" extrusionOk="0">
                    <a:moveTo>
                      <a:pt x="5958" y="0"/>
                    </a:moveTo>
                    <a:cubicBezTo>
                      <a:pt x="5502" y="0"/>
                      <a:pt x="5098" y="304"/>
                      <a:pt x="4893" y="885"/>
                    </a:cubicBezTo>
                    <a:cubicBezTo>
                      <a:pt x="4838" y="1068"/>
                      <a:pt x="4856" y="1323"/>
                      <a:pt x="4601" y="1433"/>
                    </a:cubicBezTo>
                    <a:cubicBezTo>
                      <a:pt x="3980" y="1761"/>
                      <a:pt x="3706" y="2327"/>
                      <a:pt x="3578" y="2966"/>
                    </a:cubicBezTo>
                    <a:cubicBezTo>
                      <a:pt x="3359" y="3934"/>
                      <a:pt x="3469" y="4883"/>
                      <a:pt x="3305" y="5850"/>
                    </a:cubicBezTo>
                    <a:cubicBezTo>
                      <a:pt x="3159" y="6690"/>
                      <a:pt x="3067" y="7530"/>
                      <a:pt x="2958" y="8388"/>
                    </a:cubicBezTo>
                    <a:cubicBezTo>
                      <a:pt x="3013" y="9045"/>
                      <a:pt x="2958" y="9666"/>
                      <a:pt x="2666" y="10250"/>
                    </a:cubicBezTo>
                    <a:cubicBezTo>
                      <a:pt x="2611" y="10505"/>
                      <a:pt x="2593" y="10724"/>
                      <a:pt x="2392" y="10889"/>
                    </a:cubicBezTo>
                    <a:cubicBezTo>
                      <a:pt x="2319" y="11509"/>
                      <a:pt x="2063" y="12057"/>
                      <a:pt x="1917" y="12623"/>
                    </a:cubicBezTo>
                    <a:cubicBezTo>
                      <a:pt x="1589" y="13791"/>
                      <a:pt x="877" y="14795"/>
                      <a:pt x="512" y="15927"/>
                    </a:cubicBezTo>
                    <a:cubicBezTo>
                      <a:pt x="0" y="17479"/>
                      <a:pt x="457" y="18757"/>
                      <a:pt x="1662" y="19651"/>
                    </a:cubicBezTo>
                    <a:cubicBezTo>
                      <a:pt x="2284" y="20113"/>
                      <a:pt x="2920" y="20312"/>
                      <a:pt x="3536" y="20312"/>
                    </a:cubicBezTo>
                    <a:cubicBezTo>
                      <a:pt x="4600" y="20312"/>
                      <a:pt x="5601" y="19716"/>
                      <a:pt x="6353" y="18848"/>
                    </a:cubicBezTo>
                    <a:cubicBezTo>
                      <a:pt x="7065" y="18026"/>
                      <a:pt x="7540" y="17022"/>
                      <a:pt x="7923" y="16000"/>
                    </a:cubicBezTo>
                    <a:cubicBezTo>
                      <a:pt x="8453" y="14649"/>
                      <a:pt x="8872" y="13262"/>
                      <a:pt x="9292" y="11875"/>
                    </a:cubicBezTo>
                    <a:cubicBezTo>
                      <a:pt x="9292" y="11674"/>
                      <a:pt x="9274" y="11455"/>
                      <a:pt x="9329" y="11272"/>
                    </a:cubicBezTo>
                    <a:cubicBezTo>
                      <a:pt x="9968" y="8789"/>
                      <a:pt x="10461" y="6252"/>
                      <a:pt x="10661" y="3678"/>
                    </a:cubicBezTo>
                    <a:cubicBezTo>
                      <a:pt x="10734" y="3039"/>
                      <a:pt x="10369" y="2437"/>
                      <a:pt x="9730" y="2382"/>
                    </a:cubicBezTo>
                    <a:cubicBezTo>
                      <a:pt x="9420" y="2327"/>
                      <a:pt x="9329" y="2236"/>
                      <a:pt x="9292" y="1926"/>
                    </a:cubicBezTo>
                    <a:cubicBezTo>
                      <a:pt x="9238" y="1141"/>
                      <a:pt x="8781" y="739"/>
                      <a:pt x="7978" y="721"/>
                    </a:cubicBezTo>
                    <a:cubicBezTo>
                      <a:pt x="7558" y="721"/>
                      <a:pt x="7156" y="629"/>
                      <a:pt x="6810" y="337"/>
                    </a:cubicBezTo>
                    <a:cubicBezTo>
                      <a:pt x="6528" y="111"/>
                      <a:pt x="6234" y="0"/>
                      <a:pt x="5958" y="0"/>
                    </a:cubicBezTo>
                    <a:close/>
                  </a:path>
                </a:pathLst>
              </a:custGeom>
              <a:solidFill>
                <a:srgbClr val="B4B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26;p16">
                <a:extLst>
                  <a:ext uri="{FF2B5EF4-FFF2-40B4-BE49-F238E27FC236}">
                    <a16:creationId xmlns:a16="http://schemas.microsoft.com/office/drawing/2014/main" id="{E9E08941-CF6A-0BB8-1FA4-4439796ADC01}"/>
                  </a:ext>
                </a:extLst>
              </p:cNvPr>
              <p:cNvSpPr/>
              <p:nvPr/>
            </p:nvSpPr>
            <p:spPr>
              <a:xfrm>
                <a:off x="680125" y="-33200"/>
                <a:ext cx="343225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6350" extrusionOk="0">
                    <a:moveTo>
                      <a:pt x="6845" y="1"/>
                    </a:moveTo>
                    <a:cubicBezTo>
                      <a:pt x="6772" y="1"/>
                      <a:pt x="6700" y="2"/>
                      <a:pt x="6627" y="3"/>
                    </a:cubicBezTo>
                    <a:cubicBezTo>
                      <a:pt x="4838" y="40"/>
                      <a:pt x="3086" y="314"/>
                      <a:pt x="1370" y="861"/>
                    </a:cubicBezTo>
                    <a:cubicBezTo>
                      <a:pt x="1333" y="1044"/>
                      <a:pt x="1169" y="1154"/>
                      <a:pt x="1060" y="1300"/>
                    </a:cubicBezTo>
                    <a:cubicBezTo>
                      <a:pt x="55" y="2486"/>
                      <a:pt x="1" y="4257"/>
                      <a:pt x="1005" y="5480"/>
                    </a:cubicBezTo>
                    <a:cubicBezTo>
                      <a:pt x="1604" y="6174"/>
                      <a:pt x="2352" y="6350"/>
                      <a:pt x="3204" y="6350"/>
                    </a:cubicBezTo>
                    <a:cubicBezTo>
                      <a:pt x="3338" y="6350"/>
                      <a:pt x="3476" y="6345"/>
                      <a:pt x="3615" y="6338"/>
                    </a:cubicBezTo>
                    <a:cubicBezTo>
                      <a:pt x="4165" y="6309"/>
                      <a:pt x="4716" y="6300"/>
                      <a:pt x="5267" y="6300"/>
                    </a:cubicBezTo>
                    <a:cubicBezTo>
                      <a:pt x="5988" y="6300"/>
                      <a:pt x="6710" y="6314"/>
                      <a:pt x="7431" y="6314"/>
                    </a:cubicBezTo>
                    <a:cubicBezTo>
                      <a:pt x="8211" y="6314"/>
                      <a:pt x="8990" y="6298"/>
                      <a:pt x="9767" y="6228"/>
                    </a:cubicBezTo>
                    <a:cubicBezTo>
                      <a:pt x="11100" y="6119"/>
                      <a:pt x="12451" y="5955"/>
                      <a:pt x="13692" y="5443"/>
                    </a:cubicBezTo>
                    <a:cubicBezTo>
                      <a:pt x="13692" y="5389"/>
                      <a:pt x="13692" y="5334"/>
                      <a:pt x="13729" y="5261"/>
                    </a:cubicBezTo>
                    <a:cubicBezTo>
                      <a:pt x="13034" y="1432"/>
                      <a:pt x="9751" y="1"/>
                      <a:pt x="6845" y="1"/>
                    </a:cubicBezTo>
                    <a:close/>
                  </a:path>
                </a:pathLst>
              </a:custGeom>
              <a:solidFill>
                <a:srgbClr val="B4B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27;p16">
                <a:extLst>
                  <a:ext uri="{FF2B5EF4-FFF2-40B4-BE49-F238E27FC236}">
                    <a16:creationId xmlns:a16="http://schemas.microsoft.com/office/drawing/2014/main" id="{FC131944-7FA7-2D25-1B7D-72CB22804BA6}"/>
                  </a:ext>
                </a:extLst>
              </p:cNvPr>
              <p:cNvSpPr/>
              <p:nvPr/>
            </p:nvSpPr>
            <p:spPr>
              <a:xfrm>
                <a:off x="775975" y="-406475"/>
                <a:ext cx="116850" cy="311900"/>
              </a:xfrm>
              <a:custGeom>
                <a:avLst/>
                <a:gdLst/>
                <a:ahLst/>
                <a:cxnLst/>
                <a:rect l="l" t="t" r="r" b="b"/>
                <a:pathLst>
                  <a:path w="4674" h="12476" extrusionOk="0">
                    <a:moveTo>
                      <a:pt x="4295" y="1"/>
                    </a:moveTo>
                    <a:cubicBezTo>
                      <a:pt x="4186" y="1"/>
                      <a:pt x="4079" y="67"/>
                      <a:pt x="3980" y="166"/>
                    </a:cubicBezTo>
                    <a:cubicBezTo>
                      <a:pt x="3633" y="549"/>
                      <a:pt x="3268" y="915"/>
                      <a:pt x="2976" y="1334"/>
                    </a:cubicBezTo>
                    <a:cubicBezTo>
                      <a:pt x="950" y="4109"/>
                      <a:pt x="219" y="7286"/>
                      <a:pt x="0" y="10645"/>
                    </a:cubicBezTo>
                    <a:cubicBezTo>
                      <a:pt x="0" y="10955"/>
                      <a:pt x="0" y="11302"/>
                      <a:pt x="55" y="11612"/>
                    </a:cubicBezTo>
                    <a:cubicBezTo>
                      <a:pt x="55" y="12068"/>
                      <a:pt x="274" y="12397"/>
                      <a:pt x="730" y="12470"/>
                    </a:cubicBezTo>
                    <a:cubicBezTo>
                      <a:pt x="761" y="12474"/>
                      <a:pt x="791" y="12476"/>
                      <a:pt x="819" y="12476"/>
                    </a:cubicBezTo>
                    <a:cubicBezTo>
                      <a:pt x="1206" y="12476"/>
                      <a:pt x="1340" y="12135"/>
                      <a:pt x="1442" y="11795"/>
                    </a:cubicBezTo>
                    <a:cubicBezTo>
                      <a:pt x="1881" y="10316"/>
                      <a:pt x="1899" y="8764"/>
                      <a:pt x="2081" y="7231"/>
                    </a:cubicBezTo>
                    <a:cubicBezTo>
                      <a:pt x="2373" y="4839"/>
                      <a:pt x="3104" y="2612"/>
                      <a:pt x="4436" y="568"/>
                    </a:cubicBezTo>
                    <a:cubicBezTo>
                      <a:pt x="4528" y="422"/>
                      <a:pt x="4674" y="276"/>
                      <a:pt x="4509" y="93"/>
                    </a:cubicBezTo>
                    <a:cubicBezTo>
                      <a:pt x="4437" y="28"/>
                      <a:pt x="4365" y="1"/>
                      <a:pt x="4295" y="1"/>
                    </a:cubicBezTo>
                    <a:close/>
                  </a:path>
                </a:pathLst>
              </a:custGeom>
              <a:solidFill>
                <a:srgbClr val="E4D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28;p16">
                <a:extLst>
                  <a:ext uri="{FF2B5EF4-FFF2-40B4-BE49-F238E27FC236}">
                    <a16:creationId xmlns:a16="http://schemas.microsoft.com/office/drawing/2014/main" id="{FABB4E82-57EA-BEFA-31C8-C8DCCF657BE9}"/>
                  </a:ext>
                </a:extLst>
              </p:cNvPr>
              <p:cNvSpPr/>
              <p:nvPr/>
            </p:nvSpPr>
            <p:spPr>
              <a:xfrm>
                <a:off x="307725" y="-848600"/>
                <a:ext cx="321325" cy="86975"/>
              </a:xfrm>
              <a:custGeom>
                <a:avLst/>
                <a:gdLst/>
                <a:ahLst/>
                <a:cxnLst/>
                <a:rect l="l" t="t" r="r" b="b"/>
                <a:pathLst>
                  <a:path w="12853" h="3479" extrusionOk="0">
                    <a:moveTo>
                      <a:pt x="12046" y="1"/>
                    </a:moveTo>
                    <a:cubicBezTo>
                      <a:pt x="11909" y="1"/>
                      <a:pt x="11757" y="48"/>
                      <a:pt x="11593" y="144"/>
                    </a:cubicBezTo>
                    <a:cubicBezTo>
                      <a:pt x="11118" y="418"/>
                      <a:pt x="10643" y="637"/>
                      <a:pt x="10132" y="874"/>
                    </a:cubicBezTo>
                    <a:cubicBezTo>
                      <a:pt x="8398" y="1695"/>
                      <a:pt x="6572" y="2207"/>
                      <a:pt x="4637" y="2261"/>
                    </a:cubicBezTo>
                    <a:cubicBezTo>
                      <a:pt x="4385" y="2272"/>
                      <a:pt x="4133" y="2277"/>
                      <a:pt x="3881" y="2277"/>
                    </a:cubicBezTo>
                    <a:cubicBezTo>
                      <a:pt x="2856" y="2277"/>
                      <a:pt x="1833" y="2192"/>
                      <a:pt x="822" y="2060"/>
                    </a:cubicBezTo>
                    <a:cubicBezTo>
                      <a:pt x="728" y="2054"/>
                      <a:pt x="619" y="2042"/>
                      <a:pt x="514" y="2042"/>
                    </a:cubicBezTo>
                    <a:cubicBezTo>
                      <a:pt x="311" y="2042"/>
                      <a:pt x="122" y="2088"/>
                      <a:pt x="74" y="2316"/>
                    </a:cubicBezTo>
                    <a:cubicBezTo>
                      <a:pt x="1" y="2553"/>
                      <a:pt x="384" y="2645"/>
                      <a:pt x="603" y="2772"/>
                    </a:cubicBezTo>
                    <a:cubicBezTo>
                      <a:pt x="1644" y="3357"/>
                      <a:pt x="2830" y="3338"/>
                      <a:pt x="3980" y="3466"/>
                    </a:cubicBezTo>
                    <a:cubicBezTo>
                      <a:pt x="4037" y="3475"/>
                      <a:pt x="4093" y="3478"/>
                      <a:pt x="4149" y="3478"/>
                    </a:cubicBezTo>
                    <a:cubicBezTo>
                      <a:pt x="4449" y="3478"/>
                      <a:pt x="4728" y="3372"/>
                      <a:pt x="5021" y="3357"/>
                    </a:cubicBezTo>
                    <a:cubicBezTo>
                      <a:pt x="6828" y="3302"/>
                      <a:pt x="8580" y="2900"/>
                      <a:pt x="10278" y="2280"/>
                    </a:cubicBezTo>
                    <a:cubicBezTo>
                      <a:pt x="10972" y="2042"/>
                      <a:pt x="11647" y="1695"/>
                      <a:pt x="12286" y="1294"/>
                    </a:cubicBezTo>
                    <a:cubicBezTo>
                      <a:pt x="12578" y="1129"/>
                      <a:pt x="12852" y="819"/>
                      <a:pt x="12597" y="381"/>
                    </a:cubicBezTo>
                    <a:cubicBezTo>
                      <a:pt x="12460" y="130"/>
                      <a:pt x="12273" y="1"/>
                      <a:pt x="12046" y="1"/>
                    </a:cubicBezTo>
                    <a:close/>
                  </a:path>
                </a:pathLst>
              </a:custGeom>
              <a:solidFill>
                <a:srgbClr val="E4D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29;p16">
                <a:extLst>
                  <a:ext uri="{FF2B5EF4-FFF2-40B4-BE49-F238E27FC236}">
                    <a16:creationId xmlns:a16="http://schemas.microsoft.com/office/drawing/2014/main" id="{CE5FFC0B-A030-EA41-C658-C1B5A66A2DD9}"/>
                  </a:ext>
                </a:extLst>
              </p:cNvPr>
              <p:cNvSpPr/>
              <p:nvPr/>
            </p:nvSpPr>
            <p:spPr>
              <a:xfrm>
                <a:off x="606650" y="-1279025"/>
                <a:ext cx="36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1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9" y="37"/>
                      <a:pt x="74" y="91"/>
                      <a:pt x="147" y="110"/>
                    </a:cubicBezTo>
                    <a:cubicBezTo>
                      <a:pt x="92" y="55"/>
                      <a:pt x="55" y="37"/>
                      <a:pt x="1" y="0"/>
                    </a:cubicBezTo>
                    <a:close/>
                  </a:path>
                </a:pathLst>
              </a:custGeom>
              <a:solidFill>
                <a:srgbClr val="B4B4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30;p16">
                <a:extLst>
                  <a:ext uri="{FF2B5EF4-FFF2-40B4-BE49-F238E27FC236}">
                    <a16:creationId xmlns:a16="http://schemas.microsoft.com/office/drawing/2014/main" id="{0343CAD7-BCD6-B8F9-8A54-989423708EF3}"/>
                  </a:ext>
                </a:extLst>
              </p:cNvPr>
              <p:cNvSpPr/>
              <p:nvPr/>
            </p:nvSpPr>
            <p:spPr>
              <a:xfrm>
                <a:off x="414075" y="-1002475"/>
                <a:ext cx="79875" cy="70475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819" extrusionOk="0">
                    <a:moveTo>
                      <a:pt x="2391" y="1"/>
                    </a:moveTo>
                    <a:cubicBezTo>
                      <a:pt x="1826" y="110"/>
                      <a:pt x="1132" y="220"/>
                      <a:pt x="475" y="402"/>
                    </a:cubicBezTo>
                    <a:cubicBezTo>
                      <a:pt x="55" y="512"/>
                      <a:pt x="0" y="895"/>
                      <a:pt x="110" y="1260"/>
                    </a:cubicBezTo>
                    <a:cubicBezTo>
                      <a:pt x="292" y="1936"/>
                      <a:pt x="767" y="2392"/>
                      <a:pt x="1387" y="2666"/>
                    </a:cubicBezTo>
                    <a:cubicBezTo>
                      <a:pt x="1600" y="2766"/>
                      <a:pt x="1765" y="2819"/>
                      <a:pt x="1901" y="2819"/>
                    </a:cubicBezTo>
                    <a:cubicBezTo>
                      <a:pt x="2162" y="2819"/>
                      <a:pt x="2315" y="2624"/>
                      <a:pt x="2483" y="2191"/>
                    </a:cubicBezTo>
                    <a:cubicBezTo>
                      <a:pt x="2665" y="1680"/>
                      <a:pt x="2848" y="1206"/>
                      <a:pt x="3030" y="713"/>
                    </a:cubicBezTo>
                    <a:cubicBezTo>
                      <a:pt x="3195" y="256"/>
                      <a:pt x="3030" y="19"/>
                      <a:pt x="2391" y="1"/>
                    </a:cubicBezTo>
                    <a:close/>
                  </a:path>
                </a:pathLst>
              </a:custGeom>
              <a:solidFill>
                <a:srgbClr val="FD9098"/>
              </a:solidFill>
              <a:ln w="9525" cap="flat" cmpd="sng">
                <a:solidFill>
                  <a:srgbClr val="FD909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1;p16">
                <a:extLst>
                  <a:ext uri="{FF2B5EF4-FFF2-40B4-BE49-F238E27FC236}">
                    <a16:creationId xmlns:a16="http://schemas.microsoft.com/office/drawing/2014/main" id="{C1373ACF-A4E0-69E8-8545-187F67BAA8CA}"/>
                  </a:ext>
                </a:extLst>
              </p:cNvPr>
              <p:cNvSpPr/>
              <p:nvPr/>
            </p:nvSpPr>
            <p:spPr>
              <a:xfrm>
                <a:off x="505350" y="-1140800"/>
                <a:ext cx="32425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719" extrusionOk="0">
                    <a:moveTo>
                      <a:pt x="627" y="0"/>
                    </a:moveTo>
                    <a:cubicBezTo>
                      <a:pt x="613" y="0"/>
                      <a:pt x="599" y="1"/>
                      <a:pt x="584" y="2"/>
                    </a:cubicBezTo>
                    <a:cubicBezTo>
                      <a:pt x="55" y="57"/>
                      <a:pt x="18" y="459"/>
                      <a:pt x="0" y="879"/>
                    </a:cubicBezTo>
                    <a:cubicBezTo>
                      <a:pt x="0" y="1372"/>
                      <a:pt x="237" y="1718"/>
                      <a:pt x="639" y="1718"/>
                    </a:cubicBezTo>
                    <a:cubicBezTo>
                      <a:pt x="1022" y="1718"/>
                      <a:pt x="1296" y="1353"/>
                      <a:pt x="1296" y="879"/>
                    </a:cubicBezTo>
                    <a:cubicBezTo>
                      <a:pt x="1296" y="423"/>
                      <a:pt x="976" y="0"/>
                      <a:pt x="627" y="0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32;p16">
                <a:extLst>
                  <a:ext uri="{FF2B5EF4-FFF2-40B4-BE49-F238E27FC236}">
                    <a16:creationId xmlns:a16="http://schemas.microsoft.com/office/drawing/2014/main" id="{29E2F290-0852-19FB-58D5-E47A1DA9CC1D}"/>
                  </a:ext>
                </a:extLst>
              </p:cNvPr>
              <p:cNvSpPr/>
              <p:nvPr/>
            </p:nvSpPr>
            <p:spPr>
              <a:xfrm>
                <a:off x="295400" y="-1073750"/>
                <a:ext cx="31075" cy="439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757" extrusionOk="0">
                    <a:moveTo>
                      <a:pt x="610" y="0"/>
                    </a:moveTo>
                    <a:cubicBezTo>
                      <a:pt x="596" y="0"/>
                      <a:pt x="581" y="1"/>
                      <a:pt x="567" y="4"/>
                    </a:cubicBezTo>
                    <a:cubicBezTo>
                      <a:pt x="37" y="59"/>
                      <a:pt x="55" y="515"/>
                      <a:pt x="37" y="880"/>
                    </a:cubicBezTo>
                    <a:cubicBezTo>
                      <a:pt x="1" y="1410"/>
                      <a:pt x="238" y="1756"/>
                      <a:pt x="640" y="1756"/>
                    </a:cubicBezTo>
                    <a:cubicBezTo>
                      <a:pt x="1133" y="1756"/>
                      <a:pt x="1206" y="1391"/>
                      <a:pt x="1242" y="1063"/>
                    </a:cubicBezTo>
                    <a:cubicBezTo>
                      <a:pt x="1242" y="523"/>
                      <a:pt x="910" y="0"/>
                      <a:pt x="610" y="0"/>
                    </a:cubicBezTo>
                    <a:close/>
                  </a:path>
                </a:pathLst>
              </a:custGeom>
              <a:solidFill>
                <a:srgbClr val="2F3C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612129C1-29BD-7622-0811-1892F0DC0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0" t="15753" r="35122" b="21806"/>
          <a:stretch/>
        </p:blipFill>
        <p:spPr>
          <a:xfrm>
            <a:off x="4243759" y="989759"/>
            <a:ext cx="4853910" cy="37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9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1"/>
          <p:cNvSpPr txBox="1">
            <a:spLocks noGrp="1"/>
          </p:cNvSpPr>
          <p:nvPr>
            <p:ph type="title"/>
          </p:nvPr>
        </p:nvSpPr>
        <p:spPr>
          <a:xfrm>
            <a:off x="92541" y="273651"/>
            <a:ext cx="8958918" cy="7002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MENAMBAHKAN BUTTON UNTUK MENAMBAHKAN HEWAN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5416D-9479-3310-9A97-77D1D5510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7" t="15322" r="27235" b="29845"/>
          <a:stretch/>
        </p:blipFill>
        <p:spPr>
          <a:xfrm>
            <a:off x="1470148" y="1122625"/>
            <a:ext cx="6203704" cy="3570479"/>
          </a:xfrm>
          <a:prstGeom prst="rect">
            <a:avLst/>
          </a:prstGeom>
        </p:spPr>
      </p:pic>
      <p:grpSp>
        <p:nvGrpSpPr>
          <p:cNvPr id="5" name="Google Shape;461;p19">
            <a:extLst>
              <a:ext uri="{FF2B5EF4-FFF2-40B4-BE49-F238E27FC236}">
                <a16:creationId xmlns:a16="http://schemas.microsoft.com/office/drawing/2014/main" id="{850358D8-B75F-7054-D01E-D45BA8EACEA9}"/>
              </a:ext>
            </a:extLst>
          </p:cNvPr>
          <p:cNvGrpSpPr/>
          <p:nvPr/>
        </p:nvGrpSpPr>
        <p:grpSpPr>
          <a:xfrm>
            <a:off x="304800" y="3799400"/>
            <a:ext cx="1077952" cy="1070449"/>
            <a:chOff x="1397150" y="2534625"/>
            <a:chExt cx="365575" cy="354125"/>
          </a:xfrm>
        </p:grpSpPr>
        <p:sp>
          <p:nvSpPr>
            <p:cNvPr id="6" name="Google Shape;462;p19">
              <a:extLst>
                <a:ext uri="{FF2B5EF4-FFF2-40B4-BE49-F238E27FC236}">
                  <a16:creationId xmlns:a16="http://schemas.microsoft.com/office/drawing/2014/main" id="{CFF789E8-6170-E1FE-EB90-294FBB06D4C2}"/>
                </a:ext>
              </a:extLst>
            </p:cNvPr>
            <p:cNvSpPr/>
            <p:nvPr/>
          </p:nvSpPr>
          <p:spPr>
            <a:xfrm>
              <a:off x="1406025" y="2599425"/>
              <a:ext cx="348350" cy="270225"/>
            </a:xfrm>
            <a:custGeom>
              <a:avLst/>
              <a:gdLst/>
              <a:ahLst/>
              <a:cxnLst/>
              <a:rect l="l" t="t" r="r" b="b"/>
              <a:pathLst>
                <a:path w="13934" h="10809" extrusionOk="0">
                  <a:moveTo>
                    <a:pt x="6904" y="1"/>
                  </a:moveTo>
                  <a:cubicBezTo>
                    <a:pt x="6713" y="11"/>
                    <a:pt x="6527" y="22"/>
                    <a:pt x="6346" y="38"/>
                  </a:cubicBezTo>
                  <a:cubicBezTo>
                    <a:pt x="6309" y="43"/>
                    <a:pt x="6262" y="48"/>
                    <a:pt x="6219" y="48"/>
                  </a:cubicBezTo>
                  <a:cubicBezTo>
                    <a:pt x="6060" y="64"/>
                    <a:pt x="5911" y="75"/>
                    <a:pt x="5752" y="102"/>
                  </a:cubicBezTo>
                  <a:cubicBezTo>
                    <a:pt x="5513" y="133"/>
                    <a:pt x="5275" y="186"/>
                    <a:pt x="5041" y="250"/>
                  </a:cubicBezTo>
                  <a:cubicBezTo>
                    <a:pt x="4834" y="308"/>
                    <a:pt x="4627" y="367"/>
                    <a:pt x="4431" y="446"/>
                  </a:cubicBezTo>
                  <a:cubicBezTo>
                    <a:pt x="3826" y="680"/>
                    <a:pt x="3259" y="1014"/>
                    <a:pt x="2770" y="1454"/>
                  </a:cubicBezTo>
                  <a:cubicBezTo>
                    <a:pt x="2569" y="1640"/>
                    <a:pt x="2372" y="1858"/>
                    <a:pt x="2118" y="1959"/>
                  </a:cubicBezTo>
                  <a:lnTo>
                    <a:pt x="2118" y="2240"/>
                  </a:lnTo>
                  <a:lnTo>
                    <a:pt x="1699" y="2420"/>
                  </a:lnTo>
                  <a:cubicBezTo>
                    <a:pt x="1725" y="2903"/>
                    <a:pt x="1587" y="3333"/>
                    <a:pt x="1402" y="3773"/>
                  </a:cubicBezTo>
                  <a:cubicBezTo>
                    <a:pt x="1226" y="4176"/>
                    <a:pt x="1142" y="4569"/>
                    <a:pt x="829" y="4898"/>
                  </a:cubicBezTo>
                  <a:cubicBezTo>
                    <a:pt x="638" y="5100"/>
                    <a:pt x="399" y="5264"/>
                    <a:pt x="240" y="5497"/>
                  </a:cubicBezTo>
                  <a:cubicBezTo>
                    <a:pt x="155" y="5619"/>
                    <a:pt x="102" y="5752"/>
                    <a:pt x="59" y="5895"/>
                  </a:cubicBezTo>
                  <a:cubicBezTo>
                    <a:pt x="6" y="6081"/>
                    <a:pt x="1" y="6272"/>
                    <a:pt x="22" y="6468"/>
                  </a:cubicBezTo>
                  <a:cubicBezTo>
                    <a:pt x="27" y="6559"/>
                    <a:pt x="38" y="6638"/>
                    <a:pt x="59" y="6718"/>
                  </a:cubicBezTo>
                  <a:cubicBezTo>
                    <a:pt x="118" y="6983"/>
                    <a:pt x="218" y="7238"/>
                    <a:pt x="346" y="7476"/>
                  </a:cubicBezTo>
                  <a:cubicBezTo>
                    <a:pt x="977" y="8654"/>
                    <a:pt x="2102" y="9546"/>
                    <a:pt x="3391" y="9891"/>
                  </a:cubicBezTo>
                  <a:cubicBezTo>
                    <a:pt x="3694" y="9970"/>
                    <a:pt x="4007" y="10023"/>
                    <a:pt x="4304" y="10113"/>
                  </a:cubicBezTo>
                  <a:cubicBezTo>
                    <a:pt x="4797" y="10257"/>
                    <a:pt x="5253" y="10490"/>
                    <a:pt x="5736" y="10649"/>
                  </a:cubicBezTo>
                  <a:cubicBezTo>
                    <a:pt x="6089" y="10760"/>
                    <a:pt x="6476" y="10809"/>
                    <a:pt x="6864" y="10809"/>
                  </a:cubicBezTo>
                  <a:cubicBezTo>
                    <a:pt x="6884" y="10809"/>
                    <a:pt x="6905" y="10809"/>
                    <a:pt x="6925" y="10808"/>
                  </a:cubicBezTo>
                  <a:cubicBezTo>
                    <a:pt x="6950" y="10809"/>
                    <a:pt x="6975" y="10809"/>
                    <a:pt x="7000" y="10809"/>
                  </a:cubicBezTo>
                  <a:cubicBezTo>
                    <a:pt x="7387" y="10809"/>
                    <a:pt x="7764" y="10769"/>
                    <a:pt x="8113" y="10649"/>
                  </a:cubicBezTo>
                  <a:cubicBezTo>
                    <a:pt x="8596" y="10485"/>
                    <a:pt x="9052" y="10251"/>
                    <a:pt x="9546" y="10113"/>
                  </a:cubicBezTo>
                  <a:cubicBezTo>
                    <a:pt x="9843" y="10023"/>
                    <a:pt x="10156" y="9970"/>
                    <a:pt x="10458" y="9891"/>
                  </a:cubicBezTo>
                  <a:cubicBezTo>
                    <a:pt x="11748" y="9546"/>
                    <a:pt x="12883" y="8654"/>
                    <a:pt x="13504" y="7476"/>
                  </a:cubicBezTo>
                  <a:cubicBezTo>
                    <a:pt x="13769" y="6972"/>
                    <a:pt x="13934" y="6352"/>
                    <a:pt x="13785" y="5826"/>
                  </a:cubicBezTo>
                  <a:lnTo>
                    <a:pt x="13785" y="5821"/>
                  </a:lnTo>
                  <a:cubicBezTo>
                    <a:pt x="13748" y="5704"/>
                    <a:pt x="13695" y="5593"/>
                    <a:pt x="13626" y="5492"/>
                  </a:cubicBezTo>
                  <a:cubicBezTo>
                    <a:pt x="13578" y="5428"/>
                    <a:pt x="13525" y="5370"/>
                    <a:pt x="13472" y="5317"/>
                  </a:cubicBezTo>
                  <a:cubicBezTo>
                    <a:pt x="13323" y="5168"/>
                    <a:pt x="13164" y="5041"/>
                    <a:pt x="13026" y="4898"/>
                  </a:cubicBezTo>
                  <a:cubicBezTo>
                    <a:pt x="12713" y="4564"/>
                    <a:pt x="12623" y="4176"/>
                    <a:pt x="12459" y="3768"/>
                  </a:cubicBezTo>
                  <a:cubicBezTo>
                    <a:pt x="12268" y="3333"/>
                    <a:pt x="12130" y="2908"/>
                    <a:pt x="12156" y="2415"/>
                  </a:cubicBezTo>
                  <a:lnTo>
                    <a:pt x="11737" y="2240"/>
                  </a:lnTo>
                  <a:lnTo>
                    <a:pt x="11737" y="1959"/>
                  </a:lnTo>
                  <a:cubicBezTo>
                    <a:pt x="11482" y="1858"/>
                    <a:pt x="11286" y="1640"/>
                    <a:pt x="11084" y="1454"/>
                  </a:cubicBezTo>
                  <a:cubicBezTo>
                    <a:pt x="10591" y="1009"/>
                    <a:pt x="10029" y="680"/>
                    <a:pt x="9424" y="446"/>
                  </a:cubicBezTo>
                  <a:cubicBezTo>
                    <a:pt x="9121" y="335"/>
                    <a:pt x="8808" y="239"/>
                    <a:pt x="8490" y="176"/>
                  </a:cubicBezTo>
                  <a:cubicBezTo>
                    <a:pt x="8257" y="128"/>
                    <a:pt x="8023" y="96"/>
                    <a:pt x="7795" y="70"/>
                  </a:cubicBezTo>
                  <a:cubicBezTo>
                    <a:pt x="7742" y="64"/>
                    <a:pt x="7684" y="54"/>
                    <a:pt x="7625" y="48"/>
                  </a:cubicBezTo>
                  <a:cubicBezTo>
                    <a:pt x="7413" y="33"/>
                    <a:pt x="7195" y="17"/>
                    <a:pt x="6973" y="1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3;p19">
              <a:extLst>
                <a:ext uri="{FF2B5EF4-FFF2-40B4-BE49-F238E27FC236}">
                  <a16:creationId xmlns:a16="http://schemas.microsoft.com/office/drawing/2014/main" id="{4EEAF0FB-E003-F91C-08A2-82128BE30945}"/>
                </a:ext>
              </a:extLst>
            </p:cNvPr>
            <p:cNvSpPr/>
            <p:nvPr/>
          </p:nvSpPr>
          <p:spPr>
            <a:xfrm>
              <a:off x="1446625" y="2726225"/>
              <a:ext cx="57725" cy="62250"/>
            </a:xfrm>
            <a:custGeom>
              <a:avLst/>
              <a:gdLst/>
              <a:ahLst/>
              <a:cxnLst/>
              <a:rect l="l" t="t" r="r" b="b"/>
              <a:pathLst>
                <a:path w="2309" h="2490" extrusionOk="0">
                  <a:moveTo>
                    <a:pt x="11" y="1"/>
                  </a:moveTo>
                  <a:cubicBezTo>
                    <a:pt x="0" y="54"/>
                    <a:pt x="0" y="107"/>
                    <a:pt x="11" y="160"/>
                  </a:cubicBezTo>
                  <a:cubicBezTo>
                    <a:pt x="85" y="850"/>
                    <a:pt x="547" y="1492"/>
                    <a:pt x="1178" y="1794"/>
                  </a:cubicBezTo>
                  <a:lnTo>
                    <a:pt x="1056" y="1837"/>
                  </a:lnTo>
                  <a:cubicBezTo>
                    <a:pt x="1380" y="2182"/>
                    <a:pt x="1857" y="2341"/>
                    <a:pt x="2308" y="2489"/>
                  </a:cubicBezTo>
                  <a:cubicBezTo>
                    <a:pt x="1963" y="2309"/>
                    <a:pt x="1661" y="2033"/>
                    <a:pt x="1433" y="1709"/>
                  </a:cubicBezTo>
                  <a:lnTo>
                    <a:pt x="1433" y="1709"/>
                  </a:lnTo>
                  <a:cubicBezTo>
                    <a:pt x="1497" y="1736"/>
                    <a:pt x="1544" y="1762"/>
                    <a:pt x="1608" y="1789"/>
                  </a:cubicBezTo>
                  <a:cubicBezTo>
                    <a:pt x="977" y="1285"/>
                    <a:pt x="356" y="728"/>
                    <a:pt x="11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4;p19">
              <a:extLst>
                <a:ext uri="{FF2B5EF4-FFF2-40B4-BE49-F238E27FC236}">
                  <a16:creationId xmlns:a16="http://schemas.microsoft.com/office/drawing/2014/main" id="{62A06D96-F4F8-E30B-FF16-946CEC36C772}"/>
                </a:ext>
              </a:extLst>
            </p:cNvPr>
            <p:cNvSpPr/>
            <p:nvPr/>
          </p:nvSpPr>
          <p:spPr>
            <a:xfrm>
              <a:off x="1482425" y="2701300"/>
              <a:ext cx="189725" cy="92125"/>
            </a:xfrm>
            <a:custGeom>
              <a:avLst/>
              <a:gdLst/>
              <a:ahLst/>
              <a:cxnLst/>
              <a:rect l="l" t="t" r="r" b="b"/>
              <a:pathLst>
                <a:path w="7589" h="3685" extrusionOk="0">
                  <a:moveTo>
                    <a:pt x="6065" y="1"/>
                  </a:moveTo>
                  <a:lnTo>
                    <a:pt x="6065" y="1"/>
                  </a:lnTo>
                  <a:cubicBezTo>
                    <a:pt x="5720" y="160"/>
                    <a:pt x="5423" y="425"/>
                    <a:pt x="5222" y="749"/>
                  </a:cubicBezTo>
                  <a:cubicBezTo>
                    <a:pt x="5216" y="632"/>
                    <a:pt x="5216" y="510"/>
                    <a:pt x="5211" y="393"/>
                  </a:cubicBezTo>
                  <a:cubicBezTo>
                    <a:pt x="4882" y="574"/>
                    <a:pt x="4829" y="1025"/>
                    <a:pt x="4580" y="1295"/>
                  </a:cubicBezTo>
                  <a:cubicBezTo>
                    <a:pt x="4410" y="1476"/>
                    <a:pt x="4154" y="1566"/>
                    <a:pt x="3911" y="1566"/>
                  </a:cubicBezTo>
                  <a:cubicBezTo>
                    <a:pt x="3904" y="1566"/>
                    <a:pt x="3897" y="1566"/>
                    <a:pt x="3890" y="1566"/>
                  </a:cubicBezTo>
                  <a:cubicBezTo>
                    <a:pt x="3280" y="1544"/>
                    <a:pt x="3094" y="1168"/>
                    <a:pt x="2834" y="690"/>
                  </a:cubicBezTo>
                  <a:cubicBezTo>
                    <a:pt x="2749" y="531"/>
                    <a:pt x="2622" y="414"/>
                    <a:pt x="2532" y="260"/>
                  </a:cubicBezTo>
                  <a:lnTo>
                    <a:pt x="2532" y="260"/>
                  </a:lnTo>
                  <a:cubicBezTo>
                    <a:pt x="2548" y="467"/>
                    <a:pt x="2643" y="669"/>
                    <a:pt x="2776" y="823"/>
                  </a:cubicBezTo>
                  <a:cubicBezTo>
                    <a:pt x="2436" y="547"/>
                    <a:pt x="2065" y="308"/>
                    <a:pt x="1667" y="112"/>
                  </a:cubicBezTo>
                  <a:lnTo>
                    <a:pt x="1667" y="112"/>
                  </a:lnTo>
                  <a:cubicBezTo>
                    <a:pt x="1805" y="298"/>
                    <a:pt x="1938" y="483"/>
                    <a:pt x="2081" y="669"/>
                  </a:cubicBezTo>
                  <a:cubicBezTo>
                    <a:pt x="1672" y="446"/>
                    <a:pt x="1248" y="260"/>
                    <a:pt x="813" y="128"/>
                  </a:cubicBezTo>
                  <a:lnTo>
                    <a:pt x="813" y="128"/>
                  </a:lnTo>
                  <a:cubicBezTo>
                    <a:pt x="929" y="287"/>
                    <a:pt x="1089" y="420"/>
                    <a:pt x="1269" y="499"/>
                  </a:cubicBezTo>
                  <a:cubicBezTo>
                    <a:pt x="1036" y="426"/>
                    <a:pt x="790" y="389"/>
                    <a:pt x="541" y="389"/>
                  </a:cubicBezTo>
                  <a:cubicBezTo>
                    <a:pt x="449" y="389"/>
                    <a:pt x="358" y="394"/>
                    <a:pt x="266" y="404"/>
                  </a:cubicBezTo>
                  <a:cubicBezTo>
                    <a:pt x="449" y="446"/>
                    <a:pt x="633" y="524"/>
                    <a:pt x="785" y="638"/>
                  </a:cubicBezTo>
                  <a:lnTo>
                    <a:pt x="785" y="638"/>
                  </a:lnTo>
                  <a:cubicBezTo>
                    <a:pt x="745" y="609"/>
                    <a:pt x="697" y="597"/>
                    <a:pt x="643" y="597"/>
                  </a:cubicBezTo>
                  <a:cubicBezTo>
                    <a:pt x="388" y="597"/>
                    <a:pt x="23" y="875"/>
                    <a:pt x="1" y="1062"/>
                  </a:cubicBezTo>
                  <a:cubicBezTo>
                    <a:pt x="118" y="1078"/>
                    <a:pt x="197" y="1157"/>
                    <a:pt x="282" y="1221"/>
                  </a:cubicBezTo>
                  <a:cubicBezTo>
                    <a:pt x="229" y="1322"/>
                    <a:pt x="134" y="1401"/>
                    <a:pt x="22" y="1433"/>
                  </a:cubicBezTo>
                  <a:cubicBezTo>
                    <a:pt x="118" y="1475"/>
                    <a:pt x="203" y="1513"/>
                    <a:pt x="287" y="1555"/>
                  </a:cubicBezTo>
                  <a:cubicBezTo>
                    <a:pt x="277" y="1667"/>
                    <a:pt x="208" y="1767"/>
                    <a:pt x="123" y="1831"/>
                  </a:cubicBezTo>
                  <a:cubicBezTo>
                    <a:pt x="208" y="1873"/>
                    <a:pt x="309" y="1873"/>
                    <a:pt x="399" y="1879"/>
                  </a:cubicBezTo>
                  <a:cubicBezTo>
                    <a:pt x="494" y="1884"/>
                    <a:pt x="600" y="1911"/>
                    <a:pt x="654" y="1990"/>
                  </a:cubicBezTo>
                  <a:cubicBezTo>
                    <a:pt x="707" y="2070"/>
                    <a:pt x="680" y="2202"/>
                    <a:pt x="585" y="2224"/>
                  </a:cubicBezTo>
                  <a:cubicBezTo>
                    <a:pt x="813" y="2245"/>
                    <a:pt x="1083" y="2308"/>
                    <a:pt x="1142" y="2526"/>
                  </a:cubicBezTo>
                  <a:cubicBezTo>
                    <a:pt x="1193" y="2513"/>
                    <a:pt x="1244" y="2506"/>
                    <a:pt x="1294" y="2506"/>
                  </a:cubicBezTo>
                  <a:cubicBezTo>
                    <a:pt x="1544" y="2506"/>
                    <a:pt x="1785" y="2656"/>
                    <a:pt x="1975" y="2828"/>
                  </a:cubicBezTo>
                  <a:cubicBezTo>
                    <a:pt x="2197" y="3030"/>
                    <a:pt x="2388" y="3290"/>
                    <a:pt x="2664" y="3428"/>
                  </a:cubicBezTo>
                  <a:cubicBezTo>
                    <a:pt x="3041" y="3624"/>
                    <a:pt x="3487" y="3577"/>
                    <a:pt x="3901" y="3624"/>
                  </a:cubicBezTo>
                  <a:cubicBezTo>
                    <a:pt x="4094" y="3639"/>
                    <a:pt x="4287" y="3684"/>
                    <a:pt x="4480" y="3684"/>
                  </a:cubicBezTo>
                  <a:cubicBezTo>
                    <a:pt x="4499" y="3684"/>
                    <a:pt x="4518" y="3684"/>
                    <a:pt x="4537" y="3683"/>
                  </a:cubicBezTo>
                  <a:cubicBezTo>
                    <a:pt x="4712" y="3667"/>
                    <a:pt x="4925" y="3624"/>
                    <a:pt x="5089" y="3550"/>
                  </a:cubicBezTo>
                  <a:cubicBezTo>
                    <a:pt x="5137" y="3524"/>
                    <a:pt x="5636" y="3216"/>
                    <a:pt x="5636" y="3216"/>
                  </a:cubicBezTo>
                  <a:cubicBezTo>
                    <a:pt x="5620" y="3173"/>
                    <a:pt x="5609" y="3131"/>
                    <a:pt x="5593" y="3083"/>
                  </a:cubicBezTo>
                  <a:cubicBezTo>
                    <a:pt x="5742" y="2998"/>
                    <a:pt x="5890" y="2913"/>
                    <a:pt x="6039" y="2828"/>
                  </a:cubicBezTo>
                  <a:cubicBezTo>
                    <a:pt x="6225" y="2722"/>
                    <a:pt x="6410" y="2616"/>
                    <a:pt x="6591" y="2494"/>
                  </a:cubicBezTo>
                  <a:cubicBezTo>
                    <a:pt x="6835" y="2330"/>
                    <a:pt x="7073" y="2144"/>
                    <a:pt x="7291" y="1937"/>
                  </a:cubicBezTo>
                  <a:lnTo>
                    <a:pt x="7291" y="1937"/>
                  </a:lnTo>
                  <a:cubicBezTo>
                    <a:pt x="7217" y="1942"/>
                    <a:pt x="7153" y="1964"/>
                    <a:pt x="7095" y="1995"/>
                  </a:cubicBezTo>
                  <a:cubicBezTo>
                    <a:pt x="7424" y="1608"/>
                    <a:pt x="7551" y="1009"/>
                    <a:pt x="7588" y="505"/>
                  </a:cubicBezTo>
                  <a:lnTo>
                    <a:pt x="7588" y="505"/>
                  </a:lnTo>
                  <a:cubicBezTo>
                    <a:pt x="7560" y="543"/>
                    <a:pt x="7514" y="580"/>
                    <a:pt x="7471" y="580"/>
                  </a:cubicBezTo>
                  <a:cubicBezTo>
                    <a:pt x="7466" y="580"/>
                    <a:pt x="7460" y="580"/>
                    <a:pt x="7455" y="579"/>
                  </a:cubicBezTo>
                  <a:cubicBezTo>
                    <a:pt x="7418" y="467"/>
                    <a:pt x="7397" y="351"/>
                    <a:pt x="7397" y="234"/>
                  </a:cubicBezTo>
                  <a:cubicBezTo>
                    <a:pt x="7388" y="225"/>
                    <a:pt x="7378" y="222"/>
                    <a:pt x="7368" y="222"/>
                  </a:cubicBezTo>
                  <a:cubicBezTo>
                    <a:pt x="7322" y="222"/>
                    <a:pt x="7272" y="296"/>
                    <a:pt x="7211" y="314"/>
                  </a:cubicBezTo>
                  <a:cubicBezTo>
                    <a:pt x="7206" y="315"/>
                    <a:pt x="7200" y="315"/>
                    <a:pt x="7195" y="315"/>
                  </a:cubicBezTo>
                  <a:cubicBezTo>
                    <a:pt x="7152" y="315"/>
                    <a:pt x="7109" y="281"/>
                    <a:pt x="7095" y="234"/>
                  </a:cubicBezTo>
                  <a:cubicBezTo>
                    <a:pt x="7079" y="181"/>
                    <a:pt x="7084" y="128"/>
                    <a:pt x="7100" y="75"/>
                  </a:cubicBezTo>
                  <a:lnTo>
                    <a:pt x="7100" y="75"/>
                  </a:lnTo>
                  <a:cubicBezTo>
                    <a:pt x="6909" y="186"/>
                    <a:pt x="6686" y="260"/>
                    <a:pt x="6469" y="298"/>
                  </a:cubicBezTo>
                  <a:cubicBezTo>
                    <a:pt x="6447" y="213"/>
                    <a:pt x="6442" y="123"/>
                    <a:pt x="6447" y="32"/>
                  </a:cubicBezTo>
                  <a:lnTo>
                    <a:pt x="6447" y="32"/>
                  </a:lnTo>
                  <a:cubicBezTo>
                    <a:pt x="6288" y="123"/>
                    <a:pt x="6156" y="239"/>
                    <a:pt x="6044" y="377"/>
                  </a:cubicBezTo>
                  <a:lnTo>
                    <a:pt x="6065" y="1"/>
                  </a:lnTo>
                  <a:close/>
                </a:path>
              </a:pathLst>
            </a:custGeom>
            <a:solidFill>
              <a:srgbClr val="87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5;p19">
              <a:extLst>
                <a:ext uri="{FF2B5EF4-FFF2-40B4-BE49-F238E27FC236}">
                  <a16:creationId xmlns:a16="http://schemas.microsoft.com/office/drawing/2014/main" id="{B0E95A98-799A-266E-A421-B369032D5493}"/>
                </a:ext>
              </a:extLst>
            </p:cNvPr>
            <p:cNvSpPr/>
            <p:nvPr/>
          </p:nvSpPr>
          <p:spPr>
            <a:xfrm>
              <a:off x="1406025" y="2731950"/>
              <a:ext cx="348350" cy="137700"/>
            </a:xfrm>
            <a:custGeom>
              <a:avLst/>
              <a:gdLst/>
              <a:ahLst/>
              <a:cxnLst/>
              <a:rect l="l" t="t" r="r" b="b"/>
              <a:pathLst>
                <a:path w="13934" h="5508" extrusionOk="0">
                  <a:moveTo>
                    <a:pt x="13483" y="0"/>
                  </a:moveTo>
                  <a:cubicBezTo>
                    <a:pt x="13392" y="170"/>
                    <a:pt x="13323" y="356"/>
                    <a:pt x="13292" y="541"/>
                  </a:cubicBezTo>
                  <a:cubicBezTo>
                    <a:pt x="13196" y="531"/>
                    <a:pt x="13106" y="488"/>
                    <a:pt x="13032" y="419"/>
                  </a:cubicBezTo>
                  <a:cubicBezTo>
                    <a:pt x="12915" y="594"/>
                    <a:pt x="12846" y="796"/>
                    <a:pt x="12841" y="1003"/>
                  </a:cubicBezTo>
                  <a:cubicBezTo>
                    <a:pt x="12814" y="996"/>
                    <a:pt x="12788" y="992"/>
                    <a:pt x="12761" y="992"/>
                  </a:cubicBezTo>
                  <a:cubicBezTo>
                    <a:pt x="12577" y="992"/>
                    <a:pt x="12396" y="1157"/>
                    <a:pt x="12400" y="1342"/>
                  </a:cubicBezTo>
                  <a:cubicBezTo>
                    <a:pt x="12337" y="1300"/>
                    <a:pt x="12268" y="1268"/>
                    <a:pt x="12204" y="1231"/>
                  </a:cubicBezTo>
                  <a:lnTo>
                    <a:pt x="12050" y="1380"/>
                  </a:lnTo>
                  <a:cubicBezTo>
                    <a:pt x="12045" y="1289"/>
                    <a:pt x="11971" y="1210"/>
                    <a:pt x="11880" y="1194"/>
                  </a:cubicBezTo>
                  <a:cubicBezTo>
                    <a:pt x="11695" y="1390"/>
                    <a:pt x="11514" y="1581"/>
                    <a:pt x="11329" y="1772"/>
                  </a:cubicBezTo>
                  <a:lnTo>
                    <a:pt x="11148" y="1592"/>
                  </a:lnTo>
                  <a:cubicBezTo>
                    <a:pt x="11047" y="1724"/>
                    <a:pt x="10941" y="1852"/>
                    <a:pt x="10846" y="1979"/>
                  </a:cubicBezTo>
                  <a:cubicBezTo>
                    <a:pt x="10826" y="1976"/>
                    <a:pt x="10807" y="1975"/>
                    <a:pt x="10787" y="1975"/>
                  </a:cubicBezTo>
                  <a:cubicBezTo>
                    <a:pt x="10600" y="1975"/>
                    <a:pt x="10423" y="2110"/>
                    <a:pt x="10384" y="2292"/>
                  </a:cubicBezTo>
                  <a:cubicBezTo>
                    <a:pt x="10374" y="2144"/>
                    <a:pt x="10320" y="2000"/>
                    <a:pt x="10236" y="1878"/>
                  </a:cubicBezTo>
                  <a:cubicBezTo>
                    <a:pt x="10092" y="2175"/>
                    <a:pt x="9901" y="2520"/>
                    <a:pt x="9572" y="2547"/>
                  </a:cubicBezTo>
                  <a:lnTo>
                    <a:pt x="9270" y="2133"/>
                  </a:lnTo>
                  <a:cubicBezTo>
                    <a:pt x="8734" y="2027"/>
                    <a:pt x="8203" y="1921"/>
                    <a:pt x="7668" y="1815"/>
                  </a:cubicBezTo>
                  <a:cubicBezTo>
                    <a:pt x="7466" y="1772"/>
                    <a:pt x="7323" y="1682"/>
                    <a:pt x="7164" y="1560"/>
                  </a:cubicBezTo>
                  <a:cubicBezTo>
                    <a:pt x="7072" y="1489"/>
                    <a:pt x="6978" y="1466"/>
                    <a:pt x="6878" y="1466"/>
                  </a:cubicBezTo>
                  <a:cubicBezTo>
                    <a:pt x="6799" y="1466"/>
                    <a:pt x="6716" y="1480"/>
                    <a:pt x="6628" y="1496"/>
                  </a:cubicBezTo>
                  <a:cubicBezTo>
                    <a:pt x="6585" y="1502"/>
                    <a:pt x="6548" y="1507"/>
                    <a:pt x="6511" y="1523"/>
                  </a:cubicBezTo>
                  <a:cubicBezTo>
                    <a:pt x="6468" y="1539"/>
                    <a:pt x="6421" y="1576"/>
                    <a:pt x="6378" y="1602"/>
                  </a:cubicBezTo>
                  <a:cubicBezTo>
                    <a:pt x="6209" y="1724"/>
                    <a:pt x="6033" y="1778"/>
                    <a:pt x="5837" y="1847"/>
                  </a:cubicBezTo>
                  <a:cubicBezTo>
                    <a:pt x="5683" y="1894"/>
                    <a:pt x="5567" y="1974"/>
                    <a:pt x="5407" y="2000"/>
                  </a:cubicBezTo>
                  <a:cubicBezTo>
                    <a:pt x="5439" y="2006"/>
                    <a:pt x="5471" y="2006"/>
                    <a:pt x="5503" y="2011"/>
                  </a:cubicBezTo>
                  <a:cubicBezTo>
                    <a:pt x="5391" y="2112"/>
                    <a:pt x="5269" y="2191"/>
                    <a:pt x="5137" y="2266"/>
                  </a:cubicBezTo>
                  <a:cubicBezTo>
                    <a:pt x="5153" y="2298"/>
                    <a:pt x="5195" y="2324"/>
                    <a:pt x="5232" y="2324"/>
                  </a:cubicBezTo>
                  <a:cubicBezTo>
                    <a:pt x="5222" y="2430"/>
                    <a:pt x="5222" y="2510"/>
                    <a:pt x="5137" y="2573"/>
                  </a:cubicBezTo>
                  <a:cubicBezTo>
                    <a:pt x="5111" y="2591"/>
                    <a:pt x="4942" y="2633"/>
                    <a:pt x="4882" y="2633"/>
                  </a:cubicBezTo>
                  <a:cubicBezTo>
                    <a:pt x="4869" y="2633"/>
                    <a:pt x="4861" y="2631"/>
                    <a:pt x="4861" y="2626"/>
                  </a:cubicBezTo>
                  <a:lnTo>
                    <a:pt x="4861" y="2828"/>
                  </a:lnTo>
                  <a:cubicBezTo>
                    <a:pt x="4468" y="2770"/>
                    <a:pt x="4097" y="2595"/>
                    <a:pt x="3800" y="2335"/>
                  </a:cubicBezTo>
                  <a:cubicBezTo>
                    <a:pt x="3778" y="2388"/>
                    <a:pt x="3757" y="2451"/>
                    <a:pt x="3736" y="2510"/>
                  </a:cubicBezTo>
                  <a:cubicBezTo>
                    <a:pt x="3211" y="2202"/>
                    <a:pt x="2733" y="1825"/>
                    <a:pt x="2314" y="1390"/>
                  </a:cubicBezTo>
                  <a:cubicBezTo>
                    <a:pt x="2197" y="1449"/>
                    <a:pt x="2107" y="1560"/>
                    <a:pt x="2091" y="1693"/>
                  </a:cubicBezTo>
                  <a:lnTo>
                    <a:pt x="1614" y="1236"/>
                  </a:lnTo>
                  <a:cubicBezTo>
                    <a:pt x="1574" y="1197"/>
                    <a:pt x="1531" y="1167"/>
                    <a:pt x="1491" y="1167"/>
                  </a:cubicBezTo>
                  <a:cubicBezTo>
                    <a:pt x="1487" y="1167"/>
                    <a:pt x="1484" y="1167"/>
                    <a:pt x="1481" y="1167"/>
                  </a:cubicBezTo>
                  <a:cubicBezTo>
                    <a:pt x="1444" y="1178"/>
                    <a:pt x="1433" y="1215"/>
                    <a:pt x="1433" y="1242"/>
                  </a:cubicBezTo>
                  <a:cubicBezTo>
                    <a:pt x="1115" y="902"/>
                    <a:pt x="744" y="621"/>
                    <a:pt x="340" y="398"/>
                  </a:cubicBezTo>
                  <a:lnTo>
                    <a:pt x="340" y="398"/>
                  </a:lnTo>
                  <a:cubicBezTo>
                    <a:pt x="351" y="540"/>
                    <a:pt x="356" y="671"/>
                    <a:pt x="372" y="808"/>
                  </a:cubicBezTo>
                  <a:lnTo>
                    <a:pt x="372" y="808"/>
                  </a:lnTo>
                  <a:cubicBezTo>
                    <a:pt x="362" y="763"/>
                    <a:pt x="213" y="676"/>
                    <a:pt x="59" y="594"/>
                  </a:cubicBezTo>
                  <a:cubicBezTo>
                    <a:pt x="6" y="780"/>
                    <a:pt x="1" y="971"/>
                    <a:pt x="22" y="1167"/>
                  </a:cubicBezTo>
                  <a:cubicBezTo>
                    <a:pt x="27" y="1258"/>
                    <a:pt x="38" y="1337"/>
                    <a:pt x="59" y="1417"/>
                  </a:cubicBezTo>
                  <a:cubicBezTo>
                    <a:pt x="118" y="1682"/>
                    <a:pt x="218" y="1937"/>
                    <a:pt x="346" y="2175"/>
                  </a:cubicBezTo>
                  <a:cubicBezTo>
                    <a:pt x="977" y="3353"/>
                    <a:pt x="2102" y="4245"/>
                    <a:pt x="3391" y="4590"/>
                  </a:cubicBezTo>
                  <a:cubicBezTo>
                    <a:pt x="3694" y="4669"/>
                    <a:pt x="4007" y="4722"/>
                    <a:pt x="4304" y="4812"/>
                  </a:cubicBezTo>
                  <a:cubicBezTo>
                    <a:pt x="4797" y="4956"/>
                    <a:pt x="5253" y="5189"/>
                    <a:pt x="5736" y="5348"/>
                  </a:cubicBezTo>
                  <a:cubicBezTo>
                    <a:pt x="6089" y="5459"/>
                    <a:pt x="6476" y="5508"/>
                    <a:pt x="6864" y="5508"/>
                  </a:cubicBezTo>
                  <a:cubicBezTo>
                    <a:pt x="6884" y="5508"/>
                    <a:pt x="6905" y="5508"/>
                    <a:pt x="6925" y="5507"/>
                  </a:cubicBezTo>
                  <a:cubicBezTo>
                    <a:pt x="6950" y="5508"/>
                    <a:pt x="6975" y="5508"/>
                    <a:pt x="7000" y="5508"/>
                  </a:cubicBezTo>
                  <a:cubicBezTo>
                    <a:pt x="7387" y="5508"/>
                    <a:pt x="7764" y="5468"/>
                    <a:pt x="8113" y="5348"/>
                  </a:cubicBezTo>
                  <a:cubicBezTo>
                    <a:pt x="8596" y="5184"/>
                    <a:pt x="9052" y="4950"/>
                    <a:pt x="9546" y="4812"/>
                  </a:cubicBezTo>
                  <a:cubicBezTo>
                    <a:pt x="9843" y="4722"/>
                    <a:pt x="10156" y="4669"/>
                    <a:pt x="10458" y="4590"/>
                  </a:cubicBezTo>
                  <a:cubicBezTo>
                    <a:pt x="11748" y="4245"/>
                    <a:pt x="12883" y="3353"/>
                    <a:pt x="13504" y="2175"/>
                  </a:cubicBezTo>
                  <a:cubicBezTo>
                    <a:pt x="13769" y="1671"/>
                    <a:pt x="13934" y="1051"/>
                    <a:pt x="13796" y="515"/>
                  </a:cubicBezTo>
                  <a:lnTo>
                    <a:pt x="13796" y="504"/>
                  </a:lnTo>
                  <a:cubicBezTo>
                    <a:pt x="13764" y="393"/>
                    <a:pt x="13711" y="281"/>
                    <a:pt x="13637" y="181"/>
                  </a:cubicBezTo>
                  <a:cubicBezTo>
                    <a:pt x="13589" y="117"/>
                    <a:pt x="13536" y="53"/>
                    <a:pt x="13483" y="0"/>
                  </a:cubicBezTo>
                  <a:close/>
                </a:path>
              </a:pathLst>
            </a:custGeom>
            <a:solidFill>
              <a:srgbClr val="87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66;p19">
              <a:extLst>
                <a:ext uri="{FF2B5EF4-FFF2-40B4-BE49-F238E27FC236}">
                  <a16:creationId xmlns:a16="http://schemas.microsoft.com/office/drawing/2014/main" id="{3F340FD4-6C09-129A-E738-0A553448FD77}"/>
                </a:ext>
              </a:extLst>
            </p:cNvPr>
            <p:cNvSpPr/>
            <p:nvPr/>
          </p:nvSpPr>
          <p:spPr>
            <a:xfrm>
              <a:off x="1397150" y="2742425"/>
              <a:ext cx="365575" cy="146325"/>
            </a:xfrm>
            <a:custGeom>
              <a:avLst/>
              <a:gdLst/>
              <a:ahLst/>
              <a:cxnLst/>
              <a:rect l="l" t="t" r="r" b="b"/>
              <a:pathLst>
                <a:path w="14623" h="5853" extrusionOk="0">
                  <a:moveTo>
                    <a:pt x="14538" y="0"/>
                  </a:moveTo>
                  <a:cubicBezTo>
                    <a:pt x="14538" y="6"/>
                    <a:pt x="14527" y="6"/>
                    <a:pt x="14522" y="6"/>
                  </a:cubicBezTo>
                  <a:cubicBezTo>
                    <a:pt x="13891" y="191"/>
                    <a:pt x="13408" y="552"/>
                    <a:pt x="12983" y="1051"/>
                  </a:cubicBezTo>
                  <a:cubicBezTo>
                    <a:pt x="12930" y="1114"/>
                    <a:pt x="12877" y="1183"/>
                    <a:pt x="12824" y="1252"/>
                  </a:cubicBezTo>
                  <a:cubicBezTo>
                    <a:pt x="12840" y="1173"/>
                    <a:pt x="12845" y="1093"/>
                    <a:pt x="12856" y="1014"/>
                  </a:cubicBezTo>
                  <a:lnTo>
                    <a:pt x="12856" y="1014"/>
                  </a:lnTo>
                  <a:cubicBezTo>
                    <a:pt x="12188" y="1512"/>
                    <a:pt x="11471" y="1953"/>
                    <a:pt x="10723" y="2314"/>
                  </a:cubicBezTo>
                  <a:cubicBezTo>
                    <a:pt x="10729" y="2245"/>
                    <a:pt x="10744" y="2165"/>
                    <a:pt x="10750" y="2091"/>
                  </a:cubicBezTo>
                  <a:lnTo>
                    <a:pt x="10750" y="2091"/>
                  </a:lnTo>
                  <a:cubicBezTo>
                    <a:pt x="10544" y="2255"/>
                    <a:pt x="10078" y="2550"/>
                    <a:pt x="9742" y="2550"/>
                  </a:cubicBezTo>
                  <a:cubicBezTo>
                    <a:pt x="9689" y="2550"/>
                    <a:pt x="9638" y="2543"/>
                    <a:pt x="9593" y="2526"/>
                  </a:cubicBezTo>
                  <a:cubicBezTo>
                    <a:pt x="9450" y="2473"/>
                    <a:pt x="9296" y="2229"/>
                    <a:pt x="9179" y="2128"/>
                  </a:cubicBezTo>
                  <a:cubicBezTo>
                    <a:pt x="9009" y="1990"/>
                    <a:pt x="8840" y="1873"/>
                    <a:pt x="8638" y="1794"/>
                  </a:cubicBezTo>
                  <a:cubicBezTo>
                    <a:pt x="8442" y="1714"/>
                    <a:pt x="8230" y="1672"/>
                    <a:pt x="8017" y="1634"/>
                  </a:cubicBezTo>
                  <a:cubicBezTo>
                    <a:pt x="7895" y="1613"/>
                    <a:pt x="7779" y="1587"/>
                    <a:pt x="7656" y="1565"/>
                  </a:cubicBezTo>
                  <a:cubicBezTo>
                    <a:pt x="7507" y="1537"/>
                    <a:pt x="7372" y="1522"/>
                    <a:pt x="7240" y="1522"/>
                  </a:cubicBezTo>
                  <a:cubicBezTo>
                    <a:pt x="7080" y="1522"/>
                    <a:pt x="6923" y="1543"/>
                    <a:pt x="6749" y="1587"/>
                  </a:cubicBezTo>
                  <a:cubicBezTo>
                    <a:pt x="6367" y="1688"/>
                    <a:pt x="5959" y="1799"/>
                    <a:pt x="5688" y="2091"/>
                  </a:cubicBezTo>
                  <a:cubicBezTo>
                    <a:pt x="5529" y="2261"/>
                    <a:pt x="5402" y="2499"/>
                    <a:pt x="5173" y="2542"/>
                  </a:cubicBezTo>
                  <a:cubicBezTo>
                    <a:pt x="5110" y="2547"/>
                    <a:pt x="5051" y="2547"/>
                    <a:pt x="4998" y="2574"/>
                  </a:cubicBezTo>
                  <a:cubicBezTo>
                    <a:pt x="4935" y="2605"/>
                    <a:pt x="4908" y="2680"/>
                    <a:pt x="4855" y="2733"/>
                  </a:cubicBezTo>
                  <a:cubicBezTo>
                    <a:pt x="4803" y="2781"/>
                    <a:pt x="4732" y="2801"/>
                    <a:pt x="4660" y="2801"/>
                  </a:cubicBezTo>
                  <a:cubicBezTo>
                    <a:pt x="4629" y="2801"/>
                    <a:pt x="4598" y="2797"/>
                    <a:pt x="4569" y="2791"/>
                  </a:cubicBezTo>
                  <a:cubicBezTo>
                    <a:pt x="4367" y="2749"/>
                    <a:pt x="4261" y="2589"/>
                    <a:pt x="4128" y="2446"/>
                  </a:cubicBezTo>
                  <a:cubicBezTo>
                    <a:pt x="4123" y="2515"/>
                    <a:pt x="4112" y="2589"/>
                    <a:pt x="4102" y="2653"/>
                  </a:cubicBezTo>
                  <a:cubicBezTo>
                    <a:pt x="3566" y="2335"/>
                    <a:pt x="3003" y="2064"/>
                    <a:pt x="2420" y="1852"/>
                  </a:cubicBezTo>
                  <a:lnTo>
                    <a:pt x="2420" y="1852"/>
                  </a:lnTo>
                  <a:cubicBezTo>
                    <a:pt x="2425" y="1942"/>
                    <a:pt x="2430" y="2043"/>
                    <a:pt x="2441" y="2138"/>
                  </a:cubicBezTo>
                  <a:cubicBezTo>
                    <a:pt x="2075" y="1969"/>
                    <a:pt x="1820" y="1634"/>
                    <a:pt x="1528" y="1353"/>
                  </a:cubicBezTo>
                  <a:cubicBezTo>
                    <a:pt x="1353" y="1189"/>
                    <a:pt x="1157" y="1083"/>
                    <a:pt x="939" y="982"/>
                  </a:cubicBezTo>
                  <a:cubicBezTo>
                    <a:pt x="796" y="918"/>
                    <a:pt x="664" y="828"/>
                    <a:pt x="504" y="786"/>
                  </a:cubicBezTo>
                  <a:cubicBezTo>
                    <a:pt x="324" y="738"/>
                    <a:pt x="160" y="685"/>
                    <a:pt x="0" y="600"/>
                  </a:cubicBezTo>
                  <a:lnTo>
                    <a:pt x="0" y="600"/>
                  </a:lnTo>
                  <a:cubicBezTo>
                    <a:pt x="16" y="642"/>
                    <a:pt x="37" y="695"/>
                    <a:pt x="59" y="748"/>
                  </a:cubicBezTo>
                  <a:cubicBezTo>
                    <a:pt x="213" y="1130"/>
                    <a:pt x="388" y="1491"/>
                    <a:pt x="600" y="1847"/>
                  </a:cubicBezTo>
                  <a:cubicBezTo>
                    <a:pt x="536" y="1873"/>
                    <a:pt x="488" y="1926"/>
                    <a:pt x="467" y="1990"/>
                  </a:cubicBezTo>
                  <a:cubicBezTo>
                    <a:pt x="722" y="2123"/>
                    <a:pt x="860" y="2446"/>
                    <a:pt x="775" y="2722"/>
                  </a:cubicBezTo>
                  <a:cubicBezTo>
                    <a:pt x="785" y="2721"/>
                    <a:pt x="796" y="2720"/>
                    <a:pt x="806" y="2720"/>
                  </a:cubicBezTo>
                  <a:cubicBezTo>
                    <a:pt x="985" y="2720"/>
                    <a:pt x="1151" y="2892"/>
                    <a:pt x="1130" y="3072"/>
                  </a:cubicBezTo>
                  <a:cubicBezTo>
                    <a:pt x="1608" y="3290"/>
                    <a:pt x="1953" y="3826"/>
                    <a:pt x="2478" y="3852"/>
                  </a:cubicBezTo>
                  <a:cubicBezTo>
                    <a:pt x="2473" y="3905"/>
                    <a:pt x="2457" y="3958"/>
                    <a:pt x="2452" y="4011"/>
                  </a:cubicBezTo>
                  <a:cubicBezTo>
                    <a:pt x="3115" y="4367"/>
                    <a:pt x="3905" y="4351"/>
                    <a:pt x="4622" y="4558"/>
                  </a:cubicBezTo>
                  <a:cubicBezTo>
                    <a:pt x="4860" y="4622"/>
                    <a:pt x="5110" y="4728"/>
                    <a:pt x="5237" y="4951"/>
                  </a:cubicBezTo>
                  <a:cubicBezTo>
                    <a:pt x="5295" y="4934"/>
                    <a:pt x="5356" y="4926"/>
                    <a:pt x="5416" y="4926"/>
                  </a:cubicBezTo>
                  <a:cubicBezTo>
                    <a:pt x="5717" y="4926"/>
                    <a:pt x="6021" y="5125"/>
                    <a:pt x="6118" y="5412"/>
                  </a:cubicBezTo>
                  <a:cubicBezTo>
                    <a:pt x="6155" y="5359"/>
                    <a:pt x="6181" y="5306"/>
                    <a:pt x="6213" y="5253"/>
                  </a:cubicBezTo>
                  <a:cubicBezTo>
                    <a:pt x="6569" y="5566"/>
                    <a:pt x="7009" y="5773"/>
                    <a:pt x="7471" y="5853"/>
                  </a:cubicBezTo>
                  <a:cubicBezTo>
                    <a:pt x="7409" y="5767"/>
                    <a:pt x="7492" y="5755"/>
                    <a:pt x="7551" y="5755"/>
                  </a:cubicBezTo>
                  <a:cubicBezTo>
                    <a:pt x="7573" y="5755"/>
                    <a:pt x="7591" y="5757"/>
                    <a:pt x="7598" y="5757"/>
                  </a:cubicBezTo>
                  <a:cubicBezTo>
                    <a:pt x="7604" y="5757"/>
                    <a:pt x="7610" y="5757"/>
                    <a:pt x="7616" y="5757"/>
                  </a:cubicBezTo>
                  <a:cubicBezTo>
                    <a:pt x="7664" y="5757"/>
                    <a:pt x="7702" y="5765"/>
                    <a:pt x="7741" y="5765"/>
                  </a:cubicBezTo>
                  <a:cubicBezTo>
                    <a:pt x="7784" y="5765"/>
                    <a:pt x="7826" y="5754"/>
                    <a:pt x="7879" y="5709"/>
                  </a:cubicBezTo>
                  <a:cubicBezTo>
                    <a:pt x="7964" y="5640"/>
                    <a:pt x="8044" y="5545"/>
                    <a:pt x="8155" y="5534"/>
                  </a:cubicBezTo>
                  <a:cubicBezTo>
                    <a:pt x="8171" y="5587"/>
                    <a:pt x="8187" y="5630"/>
                    <a:pt x="8203" y="5683"/>
                  </a:cubicBezTo>
                  <a:cubicBezTo>
                    <a:pt x="8389" y="5571"/>
                    <a:pt x="8558" y="5444"/>
                    <a:pt x="8718" y="5306"/>
                  </a:cubicBezTo>
                  <a:cubicBezTo>
                    <a:pt x="8739" y="5354"/>
                    <a:pt x="8765" y="5396"/>
                    <a:pt x="8787" y="5444"/>
                  </a:cubicBezTo>
                  <a:cubicBezTo>
                    <a:pt x="8983" y="5279"/>
                    <a:pt x="9179" y="5110"/>
                    <a:pt x="9365" y="4929"/>
                  </a:cubicBezTo>
                  <a:lnTo>
                    <a:pt x="9365" y="4929"/>
                  </a:lnTo>
                  <a:cubicBezTo>
                    <a:pt x="9357" y="4970"/>
                    <a:pt x="9398" y="4995"/>
                    <a:pt x="9442" y="4995"/>
                  </a:cubicBezTo>
                  <a:cubicBezTo>
                    <a:pt x="9456" y="4995"/>
                    <a:pt x="9469" y="4993"/>
                    <a:pt x="9482" y="4988"/>
                  </a:cubicBezTo>
                  <a:cubicBezTo>
                    <a:pt x="9529" y="4966"/>
                    <a:pt x="9561" y="4913"/>
                    <a:pt x="9593" y="4876"/>
                  </a:cubicBezTo>
                  <a:cubicBezTo>
                    <a:pt x="9673" y="4775"/>
                    <a:pt x="9816" y="4664"/>
                    <a:pt x="9938" y="4622"/>
                  </a:cubicBezTo>
                  <a:cubicBezTo>
                    <a:pt x="9973" y="4609"/>
                    <a:pt x="10008" y="4605"/>
                    <a:pt x="10044" y="4605"/>
                  </a:cubicBezTo>
                  <a:cubicBezTo>
                    <a:pt x="10133" y="4605"/>
                    <a:pt x="10222" y="4633"/>
                    <a:pt x="10311" y="4633"/>
                  </a:cubicBezTo>
                  <a:cubicBezTo>
                    <a:pt x="10340" y="4633"/>
                    <a:pt x="10370" y="4630"/>
                    <a:pt x="10400" y="4622"/>
                  </a:cubicBezTo>
                  <a:cubicBezTo>
                    <a:pt x="10352" y="4595"/>
                    <a:pt x="10352" y="4526"/>
                    <a:pt x="10384" y="4489"/>
                  </a:cubicBezTo>
                  <a:cubicBezTo>
                    <a:pt x="10415" y="4457"/>
                    <a:pt x="10469" y="4436"/>
                    <a:pt x="10516" y="4425"/>
                  </a:cubicBezTo>
                  <a:cubicBezTo>
                    <a:pt x="10697" y="4372"/>
                    <a:pt x="10888" y="4340"/>
                    <a:pt x="11073" y="4324"/>
                  </a:cubicBezTo>
                  <a:cubicBezTo>
                    <a:pt x="11052" y="4293"/>
                    <a:pt x="11042" y="4250"/>
                    <a:pt x="11020" y="4218"/>
                  </a:cubicBezTo>
                  <a:cubicBezTo>
                    <a:pt x="11206" y="4197"/>
                    <a:pt x="11397" y="4171"/>
                    <a:pt x="11593" y="4155"/>
                  </a:cubicBezTo>
                  <a:lnTo>
                    <a:pt x="11577" y="4011"/>
                  </a:lnTo>
                  <a:lnTo>
                    <a:pt x="11577" y="4011"/>
                  </a:lnTo>
                  <a:cubicBezTo>
                    <a:pt x="11598" y="4015"/>
                    <a:pt x="11619" y="4016"/>
                    <a:pt x="11640" y="4016"/>
                  </a:cubicBezTo>
                  <a:cubicBezTo>
                    <a:pt x="11751" y="4016"/>
                    <a:pt x="11856" y="3970"/>
                    <a:pt x="11928" y="3889"/>
                  </a:cubicBezTo>
                  <a:cubicBezTo>
                    <a:pt x="11991" y="3815"/>
                    <a:pt x="12097" y="3842"/>
                    <a:pt x="12188" y="3826"/>
                  </a:cubicBezTo>
                  <a:cubicBezTo>
                    <a:pt x="12283" y="3820"/>
                    <a:pt x="12373" y="3693"/>
                    <a:pt x="12294" y="3651"/>
                  </a:cubicBezTo>
                  <a:cubicBezTo>
                    <a:pt x="12983" y="3184"/>
                    <a:pt x="13620" y="2632"/>
                    <a:pt x="14177" y="2016"/>
                  </a:cubicBezTo>
                  <a:lnTo>
                    <a:pt x="14177" y="2016"/>
                  </a:lnTo>
                  <a:cubicBezTo>
                    <a:pt x="14137" y="2026"/>
                    <a:pt x="14097" y="2032"/>
                    <a:pt x="14058" y="2032"/>
                  </a:cubicBezTo>
                  <a:cubicBezTo>
                    <a:pt x="14013" y="2032"/>
                    <a:pt x="13970" y="2025"/>
                    <a:pt x="13928" y="2011"/>
                  </a:cubicBezTo>
                  <a:cubicBezTo>
                    <a:pt x="14045" y="1879"/>
                    <a:pt x="14151" y="1725"/>
                    <a:pt x="14236" y="1565"/>
                  </a:cubicBezTo>
                  <a:lnTo>
                    <a:pt x="14236" y="1565"/>
                  </a:lnTo>
                  <a:cubicBezTo>
                    <a:pt x="14145" y="1571"/>
                    <a:pt x="14045" y="1587"/>
                    <a:pt x="13949" y="1592"/>
                  </a:cubicBezTo>
                  <a:cubicBezTo>
                    <a:pt x="14050" y="1359"/>
                    <a:pt x="14257" y="1183"/>
                    <a:pt x="14389" y="971"/>
                  </a:cubicBezTo>
                  <a:cubicBezTo>
                    <a:pt x="14570" y="685"/>
                    <a:pt x="14623" y="324"/>
                    <a:pt x="14538" y="0"/>
                  </a:cubicBezTo>
                  <a:close/>
                </a:path>
              </a:pathLst>
            </a:custGeom>
            <a:solidFill>
              <a:srgbClr val="D8D3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7;p19">
              <a:extLst>
                <a:ext uri="{FF2B5EF4-FFF2-40B4-BE49-F238E27FC236}">
                  <a16:creationId xmlns:a16="http://schemas.microsoft.com/office/drawing/2014/main" id="{87F6DC61-35B3-5D8C-3034-A7673CCC6E59}"/>
                </a:ext>
              </a:extLst>
            </p:cNvPr>
            <p:cNvSpPr/>
            <p:nvPr/>
          </p:nvSpPr>
          <p:spPr>
            <a:xfrm>
              <a:off x="1398600" y="2742275"/>
              <a:ext cx="364125" cy="146475"/>
            </a:xfrm>
            <a:custGeom>
              <a:avLst/>
              <a:gdLst/>
              <a:ahLst/>
              <a:cxnLst/>
              <a:rect l="l" t="t" r="r" b="b"/>
              <a:pathLst>
                <a:path w="14565" h="5859" extrusionOk="0">
                  <a:moveTo>
                    <a:pt x="14485" y="1"/>
                  </a:moveTo>
                  <a:lnTo>
                    <a:pt x="14485" y="1"/>
                  </a:lnTo>
                  <a:cubicBezTo>
                    <a:pt x="14485" y="6"/>
                    <a:pt x="14480" y="6"/>
                    <a:pt x="14469" y="6"/>
                  </a:cubicBezTo>
                  <a:cubicBezTo>
                    <a:pt x="14093" y="654"/>
                    <a:pt x="13711" y="1306"/>
                    <a:pt x="13329" y="1953"/>
                  </a:cubicBezTo>
                  <a:cubicBezTo>
                    <a:pt x="13297" y="2007"/>
                    <a:pt x="13249" y="2070"/>
                    <a:pt x="13191" y="2070"/>
                  </a:cubicBezTo>
                  <a:cubicBezTo>
                    <a:pt x="13159" y="2070"/>
                    <a:pt x="13138" y="2033"/>
                    <a:pt x="13138" y="2001"/>
                  </a:cubicBezTo>
                  <a:lnTo>
                    <a:pt x="12740" y="2500"/>
                  </a:lnTo>
                  <a:cubicBezTo>
                    <a:pt x="12703" y="2553"/>
                    <a:pt x="12655" y="2606"/>
                    <a:pt x="12596" y="2606"/>
                  </a:cubicBezTo>
                  <a:cubicBezTo>
                    <a:pt x="12595" y="2606"/>
                    <a:pt x="12593" y="2606"/>
                    <a:pt x="12591" y="2606"/>
                  </a:cubicBezTo>
                  <a:cubicBezTo>
                    <a:pt x="12530" y="2606"/>
                    <a:pt x="12481" y="2525"/>
                    <a:pt x="12528" y="2484"/>
                  </a:cubicBezTo>
                  <a:lnTo>
                    <a:pt x="12528" y="2484"/>
                  </a:lnTo>
                  <a:cubicBezTo>
                    <a:pt x="12310" y="2675"/>
                    <a:pt x="12098" y="2861"/>
                    <a:pt x="11886" y="3041"/>
                  </a:cubicBezTo>
                  <a:cubicBezTo>
                    <a:pt x="11851" y="3017"/>
                    <a:pt x="11816" y="3007"/>
                    <a:pt x="11782" y="3007"/>
                  </a:cubicBezTo>
                  <a:cubicBezTo>
                    <a:pt x="11571" y="3007"/>
                    <a:pt x="11364" y="3395"/>
                    <a:pt x="11113" y="3395"/>
                  </a:cubicBezTo>
                  <a:cubicBezTo>
                    <a:pt x="11098" y="3395"/>
                    <a:pt x="11083" y="3394"/>
                    <a:pt x="11068" y="3391"/>
                  </a:cubicBezTo>
                  <a:cubicBezTo>
                    <a:pt x="11010" y="3375"/>
                    <a:pt x="10957" y="3344"/>
                    <a:pt x="10899" y="3328"/>
                  </a:cubicBezTo>
                  <a:cubicBezTo>
                    <a:pt x="10884" y="3325"/>
                    <a:pt x="10870" y="3324"/>
                    <a:pt x="10856" y="3324"/>
                  </a:cubicBezTo>
                  <a:cubicBezTo>
                    <a:pt x="10626" y="3324"/>
                    <a:pt x="10513" y="3679"/>
                    <a:pt x="10278" y="3779"/>
                  </a:cubicBezTo>
                  <a:cubicBezTo>
                    <a:pt x="10256" y="3665"/>
                    <a:pt x="10142" y="3604"/>
                    <a:pt x="10025" y="3604"/>
                  </a:cubicBezTo>
                  <a:cubicBezTo>
                    <a:pt x="9973" y="3604"/>
                    <a:pt x="9920" y="3616"/>
                    <a:pt x="9875" y="3641"/>
                  </a:cubicBezTo>
                  <a:cubicBezTo>
                    <a:pt x="9731" y="3720"/>
                    <a:pt x="9652" y="3879"/>
                    <a:pt x="9578" y="4023"/>
                  </a:cubicBezTo>
                  <a:cubicBezTo>
                    <a:pt x="9535" y="3954"/>
                    <a:pt x="9493" y="3885"/>
                    <a:pt x="9445" y="3821"/>
                  </a:cubicBezTo>
                  <a:cubicBezTo>
                    <a:pt x="9344" y="3943"/>
                    <a:pt x="9280" y="4097"/>
                    <a:pt x="9259" y="4256"/>
                  </a:cubicBezTo>
                  <a:cubicBezTo>
                    <a:pt x="9259" y="4203"/>
                    <a:pt x="9217" y="4155"/>
                    <a:pt x="9164" y="4150"/>
                  </a:cubicBezTo>
                  <a:cubicBezTo>
                    <a:pt x="9073" y="4442"/>
                    <a:pt x="8978" y="4739"/>
                    <a:pt x="8888" y="5031"/>
                  </a:cubicBezTo>
                  <a:cubicBezTo>
                    <a:pt x="8866" y="5025"/>
                    <a:pt x="8844" y="5023"/>
                    <a:pt x="8822" y="5023"/>
                  </a:cubicBezTo>
                  <a:cubicBezTo>
                    <a:pt x="8719" y="5023"/>
                    <a:pt x="8617" y="5080"/>
                    <a:pt x="8564" y="5163"/>
                  </a:cubicBezTo>
                  <a:cubicBezTo>
                    <a:pt x="8535" y="5112"/>
                    <a:pt x="8476" y="5088"/>
                    <a:pt x="8416" y="5088"/>
                  </a:cubicBezTo>
                  <a:cubicBezTo>
                    <a:pt x="8334" y="5088"/>
                    <a:pt x="8250" y="5132"/>
                    <a:pt x="8235" y="5211"/>
                  </a:cubicBezTo>
                  <a:cubicBezTo>
                    <a:pt x="8216" y="5173"/>
                    <a:pt x="8171" y="5156"/>
                    <a:pt x="8126" y="5156"/>
                  </a:cubicBezTo>
                  <a:cubicBezTo>
                    <a:pt x="8094" y="5156"/>
                    <a:pt x="8063" y="5164"/>
                    <a:pt x="8039" y="5179"/>
                  </a:cubicBezTo>
                  <a:cubicBezTo>
                    <a:pt x="7970" y="5217"/>
                    <a:pt x="7938" y="5291"/>
                    <a:pt x="7912" y="5365"/>
                  </a:cubicBezTo>
                  <a:cubicBezTo>
                    <a:pt x="7800" y="5307"/>
                    <a:pt x="7721" y="5163"/>
                    <a:pt x="7731" y="5031"/>
                  </a:cubicBezTo>
                  <a:lnTo>
                    <a:pt x="7731" y="5031"/>
                  </a:lnTo>
                  <a:cubicBezTo>
                    <a:pt x="7503" y="5158"/>
                    <a:pt x="7216" y="5148"/>
                    <a:pt x="7015" y="5333"/>
                  </a:cubicBezTo>
                  <a:cubicBezTo>
                    <a:pt x="6999" y="5296"/>
                    <a:pt x="6972" y="5264"/>
                    <a:pt x="6930" y="5254"/>
                  </a:cubicBezTo>
                  <a:cubicBezTo>
                    <a:pt x="6930" y="5312"/>
                    <a:pt x="6870" y="5359"/>
                    <a:pt x="6811" y="5359"/>
                  </a:cubicBezTo>
                  <a:cubicBezTo>
                    <a:pt x="6789" y="5359"/>
                    <a:pt x="6768" y="5353"/>
                    <a:pt x="6750" y="5339"/>
                  </a:cubicBezTo>
                  <a:cubicBezTo>
                    <a:pt x="6696" y="5290"/>
                    <a:pt x="6670" y="5176"/>
                    <a:pt x="6605" y="5176"/>
                  </a:cubicBezTo>
                  <a:cubicBezTo>
                    <a:pt x="6599" y="5176"/>
                    <a:pt x="6592" y="5177"/>
                    <a:pt x="6585" y="5179"/>
                  </a:cubicBezTo>
                  <a:cubicBezTo>
                    <a:pt x="6521" y="5201"/>
                    <a:pt x="6532" y="5307"/>
                    <a:pt x="6474" y="5339"/>
                  </a:cubicBezTo>
                  <a:cubicBezTo>
                    <a:pt x="6134" y="5073"/>
                    <a:pt x="6070" y="4728"/>
                    <a:pt x="5858" y="4389"/>
                  </a:cubicBezTo>
                  <a:cubicBezTo>
                    <a:pt x="5850" y="4390"/>
                    <a:pt x="5843" y="4391"/>
                    <a:pt x="5835" y="4391"/>
                  </a:cubicBezTo>
                  <a:cubicBezTo>
                    <a:pt x="5749" y="4391"/>
                    <a:pt x="5673" y="4312"/>
                    <a:pt x="5683" y="4224"/>
                  </a:cubicBezTo>
                  <a:cubicBezTo>
                    <a:pt x="5608" y="4212"/>
                    <a:pt x="5529" y="4206"/>
                    <a:pt x="5450" y="4206"/>
                  </a:cubicBezTo>
                  <a:cubicBezTo>
                    <a:pt x="5423" y="4206"/>
                    <a:pt x="5397" y="4207"/>
                    <a:pt x="5370" y="4208"/>
                  </a:cubicBezTo>
                  <a:cubicBezTo>
                    <a:pt x="5328" y="4129"/>
                    <a:pt x="5301" y="4049"/>
                    <a:pt x="5280" y="3964"/>
                  </a:cubicBezTo>
                  <a:cubicBezTo>
                    <a:pt x="5174" y="4017"/>
                    <a:pt x="5073" y="4092"/>
                    <a:pt x="4993" y="4182"/>
                  </a:cubicBezTo>
                  <a:cubicBezTo>
                    <a:pt x="4935" y="4102"/>
                    <a:pt x="4882" y="4017"/>
                    <a:pt x="4824" y="3938"/>
                  </a:cubicBezTo>
                  <a:cubicBezTo>
                    <a:pt x="4309" y="3906"/>
                    <a:pt x="3816" y="3805"/>
                    <a:pt x="3327" y="3641"/>
                  </a:cubicBezTo>
                  <a:cubicBezTo>
                    <a:pt x="3370" y="3619"/>
                    <a:pt x="3402" y="3593"/>
                    <a:pt x="3444" y="3566"/>
                  </a:cubicBezTo>
                  <a:cubicBezTo>
                    <a:pt x="3078" y="3460"/>
                    <a:pt x="2728" y="3322"/>
                    <a:pt x="2383" y="3163"/>
                  </a:cubicBezTo>
                  <a:cubicBezTo>
                    <a:pt x="2436" y="3163"/>
                    <a:pt x="2478" y="3158"/>
                    <a:pt x="2532" y="3158"/>
                  </a:cubicBezTo>
                  <a:cubicBezTo>
                    <a:pt x="2266" y="3004"/>
                    <a:pt x="2001" y="2840"/>
                    <a:pt x="1752" y="2659"/>
                  </a:cubicBezTo>
                  <a:lnTo>
                    <a:pt x="2107" y="2638"/>
                  </a:lnTo>
                  <a:cubicBezTo>
                    <a:pt x="1996" y="2638"/>
                    <a:pt x="1736" y="2394"/>
                    <a:pt x="1651" y="2335"/>
                  </a:cubicBezTo>
                  <a:cubicBezTo>
                    <a:pt x="1136" y="1948"/>
                    <a:pt x="738" y="1487"/>
                    <a:pt x="293" y="1030"/>
                  </a:cubicBezTo>
                  <a:cubicBezTo>
                    <a:pt x="224" y="961"/>
                    <a:pt x="128" y="855"/>
                    <a:pt x="1" y="754"/>
                  </a:cubicBezTo>
                  <a:lnTo>
                    <a:pt x="1" y="754"/>
                  </a:lnTo>
                  <a:cubicBezTo>
                    <a:pt x="155" y="1136"/>
                    <a:pt x="330" y="1497"/>
                    <a:pt x="542" y="1853"/>
                  </a:cubicBezTo>
                  <a:cubicBezTo>
                    <a:pt x="478" y="1879"/>
                    <a:pt x="430" y="1932"/>
                    <a:pt x="409" y="1996"/>
                  </a:cubicBezTo>
                  <a:cubicBezTo>
                    <a:pt x="664" y="2129"/>
                    <a:pt x="802" y="2452"/>
                    <a:pt x="717" y="2728"/>
                  </a:cubicBezTo>
                  <a:cubicBezTo>
                    <a:pt x="727" y="2727"/>
                    <a:pt x="738" y="2726"/>
                    <a:pt x="748" y="2726"/>
                  </a:cubicBezTo>
                  <a:cubicBezTo>
                    <a:pt x="927" y="2726"/>
                    <a:pt x="1093" y="2898"/>
                    <a:pt x="1072" y="3078"/>
                  </a:cubicBezTo>
                  <a:cubicBezTo>
                    <a:pt x="1550" y="3296"/>
                    <a:pt x="1895" y="3832"/>
                    <a:pt x="2420" y="3858"/>
                  </a:cubicBezTo>
                  <a:cubicBezTo>
                    <a:pt x="2415" y="3911"/>
                    <a:pt x="2399" y="3964"/>
                    <a:pt x="2394" y="4017"/>
                  </a:cubicBezTo>
                  <a:cubicBezTo>
                    <a:pt x="3057" y="4373"/>
                    <a:pt x="3847" y="4357"/>
                    <a:pt x="4564" y="4564"/>
                  </a:cubicBezTo>
                  <a:cubicBezTo>
                    <a:pt x="4802" y="4628"/>
                    <a:pt x="5052" y="4734"/>
                    <a:pt x="5179" y="4957"/>
                  </a:cubicBezTo>
                  <a:cubicBezTo>
                    <a:pt x="5237" y="4940"/>
                    <a:pt x="5298" y="4932"/>
                    <a:pt x="5358" y="4932"/>
                  </a:cubicBezTo>
                  <a:cubicBezTo>
                    <a:pt x="5659" y="4932"/>
                    <a:pt x="5963" y="5131"/>
                    <a:pt x="6060" y="5418"/>
                  </a:cubicBezTo>
                  <a:cubicBezTo>
                    <a:pt x="6097" y="5365"/>
                    <a:pt x="6123" y="5312"/>
                    <a:pt x="6155" y="5259"/>
                  </a:cubicBezTo>
                  <a:cubicBezTo>
                    <a:pt x="6511" y="5572"/>
                    <a:pt x="6951" y="5779"/>
                    <a:pt x="7413" y="5859"/>
                  </a:cubicBezTo>
                  <a:cubicBezTo>
                    <a:pt x="7351" y="5773"/>
                    <a:pt x="7434" y="5761"/>
                    <a:pt x="7493" y="5761"/>
                  </a:cubicBezTo>
                  <a:cubicBezTo>
                    <a:pt x="7515" y="5761"/>
                    <a:pt x="7533" y="5763"/>
                    <a:pt x="7540" y="5763"/>
                  </a:cubicBezTo>
                  <a:cubicBezTo>
                    <a:pt x="7546" y="5763"/>
                    <a:pt x="7552" y="5763"/>
                    <a:pt x="7558" y="5763"/>
                  </a:cubicBezTo>
                  <a:cubicBezTo>
                    <a:pt x="7606" y="5763"/>
                    <a:pt x="7644" y="5771"/>
                    <a:pt x="7683" y="5771"/>
                  </a:cubicBezTo>
                  <a:cubicBezTo>
                    <a:pt x="7726" y="5771"/>
                    <a:pt x="7768" y="5760"/>
                    <a:pt x="7821" y="5715"/>
                  </a:cubicBezTo>
                  <a:cubicBezTo>
                    <a:pt x="7906" y="5646"/>
                    <a:pt x="7986" y="5551"/>
                    <a:pt x="8097" y="5540"/>
                  </a:cubicBezTo>
                  <a:cubicBezTo>
                    <a:pt x="8113" y="5593"/>
                    <a:pt x="8129" y="5636"/>
                    <a:pt x="8145" y="5689"/>
                  </a:cubicBezTo>
                  <a:cubicBezTo>
                    <a:pt x="8331" y="5577"/>
                    <a:pt x="8500" y="5450"/>
                    <a:pt x="8660" y="5312"/>
                  </a:cubicBezTo>
                  <a:cubicBezTo>
                    <a:pt x="8681" y="5360"/>
                    <a:pt x="8707" y="5402"/>
                    <a:pt x="8729" y="5450"/>
                  </a:cubicBezTo>
                  <a:cubicBezTo>
                    <a:pt x="8925" y="5285"/>
                    <a:pt x="9121" y="5116"/>
                    <a:pt x="9307" y="4935"/>
                  </a:cubicBezTo>
                  <a:lnTo>
                    <a:pt x="9307" y="4935"/>
                  </a:lnTo>
                  <a:cubicBezTo>
                    <a:pt x="9299" y="4976"/>
                    <a:pt x="9340" y="5001"/>
                    <a:pt x="9384" y="5001"/>
                  </a:cubicBezTo>
                  <a:cubicBezTo>
                    <a:pt x="9398" y="5001"/>
                    <a:pt x="9411" y="4999"/>
                    <a:pt x="9424" y="4994"/>
                  </a:cubicBezTo>
                  <a:cubicBezTo>
                    <a:pt x="9471" y="4972"/>
                    <a:pt x="9503" y="4919"/>
                    <a:pt x="9535" y="4882"/>
                  </a:cubicBezTo>
                  <a:cubicBezTo>
                    <a:pt x="9615" y="4781"/>
                    <a:pt x="9758" y="4670"/>
                    <a:pt x="9880" y="4628"/>
                  </a:cubicBezTo>
                  <a:cubicBezTo>
                    <a:pt x="9915" y="4615"/>
                    <a:pt x="9950" y="4611"/>
                    <a:pt x="9986" y="4611"/>
                  </a:cubicBezTo>
                  <a:cubicBezTo>
                    <a:pt x="10075" y="4611"/>
                    <a:pt x="10164" y="4639"/>
                    <a:pt x="10253" y="4639"/>
                  </a:cubicBezTo>
                  <a:cubicBezTo>
                    <a:pt x="10282" y="4639"/>
                    <a:pt x="10312" y="4636"/>
                    <a:pt x="10342" y="4628"/>
                  </a:cubicBezTo>
                  <a:cubicBezTo>
                    <a:pt x="10294" y="4601"/>
                    <a:pt x="10294" y="4532"/>
                    <a:pt x="10326" y="4495"/>
                  </a:cubicBezTo>
                  <a:cubicBezTo>
                    <a:pt x="10357" y="4463"/>
                    <a:pt x="10411" y="4442"/>
                    <a:pt x="10458" y="4431"/>
                  </a:cubicBezTo>
                  <a:cubicBezTo>
                    <a:pt x="10639" y="4378"/>
                    <a:pt x="10830" y="4346"/>
                    <a:pt x="11015" y="4330"/>
                  </a:cubicBezTo>
                  <a:cubicBezTo>
                    <a:pt x="10994" y="4299"/>
                    <a:pt x="10984" y="4256"/>
                    <a:pt x="10962" y="4224"/>
                  </a:cubicBezTo>
                  <a:cubicBezTo>
                    <a:pt x="11148" y="4203"/>
                    <a:pt x="11339" y="4177"/>
                    <a:pt x="11535" y="4161"/>
                  </a:cubicBezTo>
                  <a:lnTo>
                    <a:pt x="11519" y="4017"/>
                  </a:lnTo>
                  <a:lnTo>
                    <a:pt x="11519" y="4017"/>
                  </a:lnTo>
                  <a:cubicBezTo>
                    <a:pt x="11540" y="4021"/>
                    <a:pt x="11561" y="4022"/>
                    <a:pt x="11582" y="4022"/>
                  </a:cubicBezTo>
                  <a:cubicBezTo>
                    <a:pt x="11693" y="4022"/>
                    <a:pt x="11798" y="3976"/>
                    <a:pt x="11870" y="3895"/>
                  </a:cubicBezTo>
                  <a:cubicBezTo>
                    <a:pt x="11933" y="3821"/>
                    <a:pt x="12039" y="3848"/>
                    <a:pt x="12130" y="3832"/>
                  </a:cubicBezTo>
                  <a:cubicBezTo>
                    <a:pt x="12225" y="3826"/>
                    <a:pt x="12315" y="3699"/>
                    <a:pt x="12236" y="3657"/>
                  </a:cubicBezTo>
                  <a:cubicBezTo>
                    <a:pt x="12925" y="3190"/>
                    <a:pt x="13562" y="2638"/>
                    <a:pt x="14119" y="2022"/>
                  </a:cubicBezTo>
                  <a:lnTo>
                    <a:pt x="14119" y="2022"/>
                  </a:lnTo>
                  <a:cubicBezTo>
                    <a:pt x="14079" y="2032"/>
                    <a:pt x="14039" y="2038"/>
                    <a:pt x="14000" y="2038"/>
                  </a:cubicBezTo>
                  <a:cubicBezTo>
                    <a:pt x="13955" y="2038"/>
                    <a:pt x="13912" y="2031"/>
                    <a:pt x="13870" y="2017"/>
                  </a:cubicBezTo>
                  <a:cubicBezTo>
                    <a:pt x="13987" y="1885"/>
                    <a:pt x="14093" y="1731"/>
                    <a:pt x="14178" y="1571"/>
                  </a:cubicBezTo>
                  <a:lnTo>
                    <a:pt x="14178" y="1571"/>
                  </a:lnTo>
                  <a:cubicBezTo>
                    <a:pt x="14087" y="1577"/>
                    <a:pt x="13987" y="1593"/>
                    <a:pt x="13891" y="1598"/>
                  </a:cubicBezTo>
                  <a:cubicBezTo>
                    <a:pt x="13992" y="1365"/>
                    <a:pt x="14199" y="1189"/>
                    <a:pt x="14331" y="977"/>
                  </a:cubicBezTo>
                  <a:cubicBezTo>
                    <a:pt x="14512" y="691"/>
                    <a:pt x="14565" y="330"/>
                    <a:pt x="14485" y="1"/>
                  </a:cubicBezTo>
                  <a:close/>
                </a:path>
              </a:pathLst>
            </a:custGeom>
            <a:solidFill>
              <a:srgbClr val="CA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8;p19">
              <a:extLst>
                <a:ext uri="{FF2B5EF4-FFF2-40B4-BE49-F238E27FC236}">
                  <a16:creationId xmlns:a16="http://schemas.microsoft.com/office/drawing/2014/main" id="{AE75873F-47CA-41C1-8C5B-C0F49C885329}"/>
                </a:ext>
              </a:extLst>
            </p:cNvPr>
            <p:cNvSpPr/>
            <p:nvPr/>
          </p:nvSpPr>
          <p:spPr>
            <a:xfrm>
              <a:off x="1493450" y="2715750"/>
              <a:ext cx="54000" cy="46450"/>
            </a:xfrm>
            <a:custGeom>
              <a:avLst/>
              <a:gdLst/>
              <a:ahLst/>
              <a:cxnLst/>
              <a:rect l="l" t="t" r="r" b="b"/>
              <a:pathLst>
                <a:path w="2160" h="1858" extrusionOk="0">
                  <a:moveTo>
                    <a:pt x="1019" y="1"/>
                  </a:moveTo>
                  <a:cubicBezTo>
                    <a:pt x="929" y="1"/>
                    <a:pt x="807" y="1"/>
                    <a:pt x="722" y="49"/>
                  </a:cubicBezTo>
                  <a:cubicBezTo>
                    <a:pt x="531" y="139"/>
                    <a:pt x="345" y="266"/>
                    <a:pt x="234" y="452"/>
                  </a:cubicBezTo>
                  <a:cubicBezTo>
                    <a:pt x="0" y="829"/>
                    <a:pt x="239" y="1311"/>
                    <a:pt x="526" y="1593"/>
                  </a:cubicBezTo>
                  <a:cubicBezTo>
                    <a:pt x="600" y="1667"/>
                    <a:pt x="690" y="1736"/>
                    <a:pt x="791" y="1784"/>
                  </a:cubicBezTo>
                  <a:cubicBezTo>
                    <a:pt x="915" y="1842"/>
                    <a:pt x="1057" y="1857"/>
                    <a:pt x="1196" y="1857"/>
                  </a:cubicBezTo>
                  <a:cubicBezTo>
                    <a:pt x="1247" y="1857"/>
                    <a:pt x="1298" y="1855"/>
                    <a:pt x="1348" y="1853"/>
                  </a:cubicBezTo>
                  <a:cubicBezTo>
                    <a:pt x="1613" y="1831"/>
                    <a:pt x="1879" y="1831"/>
                    <a:pt x="2133" y="1762"/>
                  </a:cubicBezTo>
                  <a:cubicBezTo>
                    <a:pt x="2160" y="1364"/>
                    <a:pt x="2154" y="966"/>
                    <a:pt x="1947" y="611"/>
                  </a:cubicBezTo>
                  <a:cubicBezTo>
                    <a:pt x="1756" y="271"/>
                    <a:pt x="1406" y="22"/>
                    <a:pt x="1019" y="1"/>
                  </a:cubicBezTo>
                  <a:close/>
                </a:path>
              </a:pathLst>
            </a:custGeom>
            <a:solidFill>
              <a:srgbClr val="C2A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9;p19">
              <a:extLst>
                <a:ext uri="{FF2B5EF4-FFF2-40B4-BE49-F238E27FC236}">
                  <a16:creationId xmlns:a16="http://schemas.microsoft.com/office/drawing/2014/main" id="{F9E45D7F-0287-57C5-3249-15796CD9DAD6}"/>
                </a:ext>
              </a:extLst>
            </p:cNvPr>
            <p:cNvSpPr/>
            <p:nvPr/>
          </p:nvSpPr>
          <p:spPr>
            <a:xfrm>
              <a:off x="1610700" y="2715750"/>
              <a:ext cx="54000" cy="46450"/>
            </a:xfrm>
            <a:custGeom>
              <a:avLst/>
              <a:gdLst/>
              <a:ahLst/>
              <a:cxnLst/>
              <a:rect l="l" t="t" r="r" b="b"/>
              <a:pathLst>
                <a:path w="2160" h="1858" extrusionOk="0">
                  <a:moveTo>
                    <a:pt x="1141" y="1"/>
                  </a:moveTo>
                  <a:cubicBezTo>
                    <a:pt x="754" y="22"/>
                    <a:pt x="404" y="271"/>
                    <a:pt x="213" y="611"/>
                  </a:cubicBezTo>
                  <a:cubicBezTo>
                    <a:pt x="6" y="966"/>
                    <a:pt x="1" y="1364"/>
                    <a:pt x="27" y="1762"/>
                  </a:cubicBezTo>
                  <a:cubicBezTo>
                    <a:pt x="282" y="1831"/>
                    <a:pt x="547" y="1831"/>
                    <a:pt x="812" y="1853"/>
                  </a:cubicBezTo>
                  <a:cubicBezTo>
                    <a:pt x="862" y="1855"/>
                    <a:pt x="913" y="1857"/>
                    <a:pt x="964" y="1857"/>
                  </a:cubicBezTo>
                  <a:cubicBezTo>
                    <a:pt x="1104" y="1857"/>
                    <a:pt x="1245" y="1842"/>
                    <a:pt x="1369" y="1784"/>
                  </a:cubicBezTo>
                  <a:cubicBezTo>
                    <a:pt x="1465" y="1736"/>
                    <a:pt x="1555" y="1667"/>
                    <a:pt x="1635" y="1593"/>
                  </a:cubicBezTo>
                  <a:cubicBezTo>
                    <a:pt x="1921" y="1311"/>
                    <a:pt x="2160" y="829"/>
                    <a:pt x="1927" y="452"/>
                  </a:cubicBezTo>
                  <a:cubicBezTo>
                    <a:pt x="1815" y="266"/>
                    <a:pt x="1629" y="139"/>
                    <a:pt x="1438" y="49"/>
                  </a:cubicBezTo>
                  <a:cubicBezTo>
                    <a:pt x="1354" y="1"/>
                    <a:pt x="1231" y="1"/>
                    <a:pt x="1141" y="1"/>
                  </a:cubicBezTo>
                  <a:close/>
                </a:path>
              </a:pathLst>
            </a:custGeom>
            <a:solidFill>
              <a:srgbClr val="C2A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0;p19">
              <a:extLst>
                <a:ext uri="{FF2B5EF4-FFF2-40B4-BE49-F238E27FC236}">
                  <a16:creationId xmlns:a16="http://schemas.microsoft.com/office/drawing/2014/main" id="{A9940A06-2F22-C33D-0C0F-A4AF2D2474B4}"/>
                </a:ext>
              </a:extLst>
            </p:cNvPr>
            <p:cNvSpPr/>
            <p:nvPr/>
          </p:nvSpPr>
          <p:spPr>
            <a:xfrm>
              <a:off x="1496225" y="2715725"/>
              <a:ext cx="50975" cy="38400"/>
            </a:xfrm>
            <a:custGeom>
              <a:avLst/>
              <a:gdLst/>
              <a:ahLst/>
              <a:cxnLst/>
              <a:rect l="l" t="t" r="r" b="b"/>
              <a:pathLst>
                <a:path w="2039" h="1536" extrusionOk="0">
                  <a:moveTo>
                    <a:pt x="843" y="0"/>
                  </a:moveTo>
                  <a:cubicBezTo>
                    <a:pt x="760" y="0"/>
                    <a:pt x="674" y="11"/>
                    <a:pt x="606" y="50"/>
                  </a:cubicBezTo>
                  <a:cubicBezTo>
                    <a:pt x="415" y="145"/>
                    <a:pt x="229" y="272"/>
                    <a:pt x="112" y="453"/>
                  </a:cubicBezTo>
                  <a:cubicBezTo>
                    <a:pt x="6" y="623"/>
                    <a:pt x="1" y="808"/>
                    <a:pt x="48" y="994"/>
                  </a:cubicBezTo>
                  <a:cubicBezTo>
                    <a:pt x="70" y="925"/>
                    <a:pt x="91" y="851"/>
                    <a:pt x="133" y="782"/>
                  </a:cubicBezTo>
                  <a:cubicBezTo>
                    <a:pt x="245" y="596"/>
                    <a:pt x="430" y="474"/>
                    <a:pt x="627" y="379"/>
                  </a:cubicBezTo>
                  <a:cubicBezTo>
                    <a:pt x="712" y="331"/>
                    <a:pt x="828" y="331"/>
                    <a:pt x="924" y="331"/>
                  </a:cubicBezTo>
                  <a:cubicBezTo>
                    <a:pt x="1306" y="352"/>
                    <a:pt x="1661" y="607"/>
                    <a:pt x="1852" y="941"/>
                  </a:cubicBezTo>
                  <a:cubicBezTo>
                    <a:pt x="1959" y="1127"/>
                    <a:pt x="2012" y="1328"/>
                    <a:pt x="2033" y="1535"/>
                  </a:cubicBezTo>
                  <a:cubicBezTo>
                    <a:pt x="2038" y="1217"/>
                    <a:pt x="1996" y="898"/>
                    <a:pt x="1831" y="612"/>
                  </a:cubicBezTo>
                  <a:cubicBezTo>
                    <a:pt x="1640" y="272"/>
                    <a:pt x="1290" y="23"/>
                    <a:pt x="903" y="2"/>
                  </a:cubicBezTo>
                  <a:cubicBezTo>
                    <a:pt x="883" y="1"/>
                    <a:pt x="863" y="0"/>
                    <a:pt x="843" y="0"/>
                  </a:cubicBezTo>
                  <a:close/>
                </a:path>
              </a:pathLst>
            </a:custGeom>
            <a:solidFill>
              <a:srgbClr val="BC9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71;p19">
              <a:extLst>
                <a:ext uri="{FF2B5EF4-FFF2-40B4-BE49-F238E27FC236}">
                  <a16:creationId xmlns:a16="http://schemas.microsoft.com/office/drawing/2014/main" id="{D610A1E9-9715-CF96-C28E-F0A54F19A54B}"/>
                </a:ext>
              </a:extLst>
            </p:cNvPr>
            <p:cNvSpPr/>
            <p:nvPr/>
          </p:nvSpPr>
          <p:spPr>
            <a:xfrm>
              <a:off x="1610700" y="2715500"/>
              <a:ext cx="50825" cy="44200"/>
            </a:xfrm>
            <a:custGeom>
              <a:avLst/>
              <a:gdLst/>
              <a:ahLst/>
              <a:cxnLst/>
              <a:rect l="l" t="t" r="r" b="b"/>
              <a:pathLst>
                <a:path w="2033" h="1768" extrusionOk="0">
                  <a:moveTo>
                    <a:pt x="1141" y="0"/>
                  </a:moveTo>
                  <a:cubicBezTo>
                    <a:pt x="754" y="21"/>
                    <a:pt x="404" y="276"/>
                    <a:pt x="213" y="616"/>
                  </a:cubicBezTo>
                  <a:cubicBezTo>
                    <a:pt x="6" y="971"/>
                    <a:pt x="1" y="1369"/>
                    <a:pt x="27" y="1767"/>
                  </a:cubicBezTo>
                  <a:lnTo>
                    <a:pt x="32" y="1767"/>
                  </a:lnTo>
                  <a:cubicBezTo>
                    <a:pt x="38" y="1491"/>
                    <a:pt x="80" y="1210"/>
                    <a:pt x="223" y="950"/>
                  </a:cubicBezTo>
                  <a:cubicBezTo>
                    <a:pt x="414" y="616"/>
                    <a:pt x="765" y="361"/>
                    <a:pt x="1152" y="340"/>
                  </a:cubicBezTo>
                  <a:cubicBezTo>
                    <a:pt x="1171" y="339"/>
                    <a:pt x="1191" y="338"/>
                    <a:pt x="1211" y="338"/>
                  </a:cubicBezTo>
                  <a:cubicBezTo>
                    <a:pt x="1295" y="338"/>
                    <a:pt x="1381" y="349"/>
                    <a:pt x="1449" y="388"/>
                  </a:cubicBezTo>
                  <a:cubicBezTo>
                    <a:pt x="1645" y="488"/>
                    <a:pt x="1826" y="616"/>
                    <a:pt x="1942" y="791"/>
                  </a:cubicBezTo>
                  <a:cubicBezTo>
                    <a:pt x="1969" y="839"/>
                    <a:pt x="1990" y="886"/>
                    <a:pt x="2006" y="929"/>
                  </a:cubicBezTo>
                  <a:cubicBezTo>
                    <a:pt x="2033" y="764"/>
                    <a:pt x="2022" y="600"/>
                    <a:pt x="1927" y="451"/>
                  </a:cubicBezTo>
                  <a:cubicBezTo>
                    <a:pt x="1815" y="266"/>
                    <a:pt x="1629" y="143"/>
                    <a:pt x="1438" y="48"/>
                  </a:cubicBezTo>
                  <a:cubicBezTo>
                    <a:pt x="1354" y="0"/>
                    <a:pt x="1231" y="0"/>
                    <a:pt x="1141" y="0"/>
                  </a:cubicBezTo>
                  <a:close/>
                </a:path>
              </a:pathLst>
            </a:custGeom>
            <a:solidFill>
              <a:srgbClr val="BC9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72;p19">
              <a:extLst>
                <a:ext uri="{FF2B5EF4-FFF2-40B4-BE49-F238E27FC236}">
                  <a16:creationId xmlns:a16="http://schemas.microsoft.com/office/drawing/2014/main" id="{433D7640-BD76-3064-E724-24B32F4F333F}"/>
                </a:ext>
              </a:extLst>
            </p:cNvPr>
            <p:cNvSpPr/>
            <p:nvPr/>
          </p:nvSpPr>
          <p:spPr>
            <a:xfrm>
              <a:off x="1492775" y="2714950"/>
              <a:ext cx="55200" cy="47800"/>
            </a:xfrm>
            <a:custGeom>
              <a:avLst/>
              <a:gdLst/>
              <a:ahLst/>
              <a:cxnLst/>
              <a:rect l="l" t="t" r="r" b="b"/>
              <a:pathLst>
                <a:path w="2208" h="1912" extrusionOk="0">
                  <a:moveTo>
                    <a:pt x="1041" y="38"/>
                  </a:moveTo>
                  <a:cubicBezTo>
                    <a:pt x="1391" y="59"/>
                    <a:pt x="1752" y="288"/>
                    <a:pt x="1943" y="638"/>
                  </a:cubicBezTo>
                  <a:cubicBezTo>
                    <a:pt x="2150" y="998"/>
                    <a:pt x="2150" y="1407"/>
                    <a:pt x="2128" y="1757"/>
                  </a:cubicBezTo>
                  <a:cubicBezTo>
                    <a:pt x="1937" y="1810"/>
                    <a:pt x="1746" y="1816"/>
                    <a:pt x="1539" y="1831"/>
                  </a:cubicBezTo>
                  <a:cubicBezTo>
                    <a:pt x="1481" y="1837"/>
                    <a:pt x="1428" y="1837"/>
                    <a:pt x="1364" y="1842"/>
                  </a:cubicBezTo>
                  <a:cubicBezTo>
                    <a:pt x="1301" y="1847"/>
                    <a:pt x="1248" y="1847"/>
                    <a:pt x="1200" y="1847"/>
                  </a:cubicBezTo>
                  <a:cubicBezTo>
                    <a:pt x="1046" y="1847"/>
                    <a:pt x="929" y="1831"/>
                    <a:pt x="823" y="1784"/>
                  </a:cubicBezTo>
                  <a:cubicBezTo>
                    <a:pt x="738" y="1747"/>
                    <a:pt x="659" y="1683"/>
                    <a:pt x="563" y="1598"/>
                  </a:cubicBezTo>
                  <a:cubicBezTo>
                    <a:pt x="271" y="1312"/>
                    <a:pt x="59" y="850"/>
                    <a:pt x="277" y="489"/>
                  </a:cubicBezTo>
                  <a:cubicBezTo>
                    <a:pt x="372" y="335"/>
                    <a:pt x="531" y="203"/>
                    <a:pt x="754" y="91"/>
                  </a:cubicBezTo>
                  <a:cubicBezTo>
                    <a:pt x="818" y="65"/>
                    <a:pt x="887" y="54"/>
                    <a:pt x="988" y="54"/>
                  </a:cubicBezTo>
                  <a:cubicBezTo>
                    <a:pt x="1009" y="54"/>
                    <a:pt x="1025" y="54"/>
                    <a:pt x="1041" y="38"/>
                  </a:cubicBezTo>
                  <a:close/>
                  <a:moveTo>
                    <a:pt x="982" y="1"/>
                  </a:moveTo>
                  <a:cubicBezTo>
                    <a:pt x="876" y="1"/>
                    <a:pt x="797" y="12"/>
                    <a:pt x="728" y="43"/>
                  </a:cubicBezTo>
                  <a:cubicBezTo>
                    <a:pt x="499" y="165"/>
                    <a:pt x="330" y="303"/>
                    <a:pt x="234" y="463"/>
                  </a:cubicBezTo>
                  <a:cubicBezTo>
                    <a:pt x="1" y="839"/>
                    <a:pt x="224" y="1338"/>
                    <a:pt x="531" y="1635"/>
                  </a:cubicBezTo>
                  <a:cubicBezTo>
                    <a:pt x="632" y="1731"/>
                    <a:pt x="717" y="1794"/>
                    <a:pt x="807" y="1837"/>
                  </a:cubicBezTo>
                  <a:cubicBezTo>
                    <a:pt x="913" y="1879"/>
                    <a:pt x="1046" y="1911"/>
                    <a:pt x="1205" y="1911"/>
                  </a:cubicBezTo>
                  <a:lnTo>
                    <a:pt x="1364" y="1911"/>
                  </a:lnTo>
                  <a:cubicBezTo>
                    <a:pt x="1428" y="1900"/>
                    <a:pt x="1481" y="1895"/>
                    <a:pt x="1539" y="1895"/>
                  </a:cubicBezTo>
                  <a:cubicBezTo>
                    <a:pt x="1752" y="1879"/>
                    <a:pt x="1959" y="1869"/>
                    <a:pt x="2160" y="1816"/>
                  </a:cubicBezTo>
                  <a:lnTo>
                    <a:pt x="2181" y="1810"/>
                  </a:lnTo>
                  <a:lnTo>
                    <a:pt x="2181" y="1789"/>
                  </a:lnTo>
                  <a:cubicBezTo>
                    <a:pt x="2203" y="1423"/>
                    <a:pt x="2208" y="1009"/>
                    <a:pt x="1990" y="622"/>
                  </a:cubicBezTo>
                  <a:cubicBezTo>
                    <a:pt x="1789" y="266"/>
                    <a:pt x="1412" y="17"/>
                    <a:pt x="1041" y="1"/>
                  </a:cubicBezTo>
                  <a:close/>
                </a:path>
              </a:pathLst>
            </a:custGeom>
            <a:solidFill>
              <a:srgbClr val="373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73;p19">
              <a:extLst>
                <a:ext uri="{FF2B5EF4-FFF2-40B4-BE49-F238E27FC236}">
                  <a16:creationId xmlns:a16="http://schemas.microsoft.com/office/drawing/2014/main" id="{1345B41A-0D6F-ABF1-BBFF-2BEE287AA773}"/>
                </a:ext>
              </a:extLst>
            </p:cNvPr>
            <p:cNvSpPr/>
            <p:nvPr/>
          </p:nvSpPr>
          <p:spPr>
            <a:xfrm>
              <a:off x="1609775" y="2714700"/>
              <a:ext cx="55325" cy="48050"/>
            </a:xfrm>
            <a:custGeom>
              <a:avLst/>
              <a:gdLst/>
              <a:ahLst/>
              <a:cxnLst/>
              <a:rect l="l" t="t" r="r" b="b"/>
              <a:pathLst>
                <a:path w="2213" h="1922" extrusionOk="0">
                  <a:moveTo>
                    <a:pt x="1231" y="75"/>
                  </a:moveTo>
                  <a:cubicBezTo>
                    <a:pt x="1327" y="75"/>
                    <a:pt x="1401" y="85"/>
                    <a:pt x="1459" y="117"/>
                  </a:cubicBezTo>
                  <a:cubicBezTo>
                    <a:pt x="1688" y="234"/>
                    <a:pt x="1847" y="361"/>
                    <a:pt x="1937" y="515"/>
                  </a:cubicBezTo>
                  <a:cubicBezTo>
                    <a:pt x="2160" y="865"/>
                    <a:pt x="1948" y="1337"/>
                    <a:pt x="1656" y="1619"/>
                  </a:cubicBezTo>
                  <a:cubicBezTo>
                    <a:pt x="1566" y="1709"/>
                    <a:pt x="1481" y="1767"/>
                    <a:pt x="1396" y="1804"/>
                  </a:cubicBezTo>
                  <a:cubicBezTo>
                    <a:pt x="1290" y="1852"/>
                    <a:pt x="1168" y="1873"/>
                    <a:pt x="1019" y="1873"/>
                  </a:cubicBezTo>
                  <a:cubicBezTo>
                    <a:pt x="966" y="1873"/>
                    <a:pt x="913" y="1873"/>
                    <a:pt x="849" y="1868"/>
                  </a:cubicBezTo>
                  <a:cubicBezTo>
                    <a:pt x="791" y="1857"/>
                    <a:pt x="738" y="1852"/>
                    <a:pt x="680" y="1852"/>
                  </a:cubicBezTo>
                  <a:cubicBezTo>
                    <a:pt x="473" y="1841"/>
                    <a:pt x="282" y="1826"/>
                    <a:pt x="91" y="1778"/>
                  </a:cubicBezTo>
                  <a:cubicBezTo>
                    <a:pt x="69" y="1428"/>
                    <a:pt x="69" y="1024"/>
                    <a:pt x="266" y="674"/>
                  </a:cubicBezTo>
                  <a:cubicBezTo>
                    <a:pt x="462" y="329"/>
                    <a:pt x="812" y="96"/>
                    <a:pt x="1168" y="75"/>
                  </a:cubicBezTo>
                  <a:close/>
                  <a:moveTo>
                    <a:pt x="1168" y="0"/>
                  </a:moveTo>
                  <a:cubicBezTo>
                    <a:pt x="796" y="22"/>
                    <a:pt x="425" y="266"/>
                    <a:pt x="223" y="626"/>
                  </a:cubicBezTo>
                  <a:cubicBezTo>
                    <a:pt x="0" y="1003"/>
                    <a:pt x="6" y="1428"/>
                    <a:pt x="27" y="1794"/>
                  </a:cubicBezTo>
                  <a:lnTo>
                    <a:pt x="27" y="1815"/>
                  </a:lnTo>
                  <a:lnTo>
                    <a:pt x="48" y="1820"/>
                  </a:lnTo>
                  <a:cubicBezTo>
                    <a:pt x="255" y="1879"/>
                    <a:pt x="462" y="1884"/>
                    <a:pt x="674" y="1900"/>
                  </a:cubicBezTo>
                  <a:cubicBezTo>
                    <a:pt x="733" y="1905"/>
                    <a:pt x="786" y="1905"/>
                    <a:pt x="844" y="1910"/>
                  </a:cubicBezTo>
                  <a:cubicBezTo>
                    <a:pt x="913" y="1921"/>
                    <a:pt x="955" y="1921"/>
                    <a:pt x="1008" y="1921"/>
                  </a:cubicBezTo>
                  <a:cubicBezTo>
                    <a:pt x="1178" y="1921"/>
                    <a:pt x="1300" y="1900"/>
                    <a:pt x="1401" y="1841"/>
                  </a:cubicBezTo>
                  <a:cubicBezTo>
                    <a:pt x="1497" y="1799"/>
                    <a:pt x="1582" y="1735"/>
                    <a:pt x="1682" y="1640"/>
                  </a:cubicBezTo>
                  <a:cubicBezTo>
                    <a:pt x="1990" y="1343"/>
                    <a:pt x="2213" y="844"/>
                    <a:pt x="1979" y="467"/>
                  </a:cubicBezTo>
                  <a:cubicBezTo>
                    <a:pt x="1879" y="308"/>
                    <a:pt x="1719" y="170"/>
                    <a:pt x="1481" y="48"/>
                  </a:cubicBezTo>
                  <a:cubicBezTo>
                    <a:pt x="1422" y="16"/>
                    <a:pt x="1337" y="0"/>
                    <a:pt x="1231" y="0"/>
                  </a:cubicBezTo>
                  <a:close/>
                </a:path>
              </a:pathLst>
            </a:custGeom>
            <a:solidFill>
              <a:srgbClr val="373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74;p19">
              <a:extLst>
                <a:ext uri="{FF2B5EF4-FFF2-40B4-BE49-F238E27FC236}">
                  <a16:creationId xmlns:a16="http://schemas.microsoft.com/office/drawing/2014/main" id="{AC6CB468-1875-D484-1207-C493AC24010F}"/>
                </a:ext>
              </a:extLst>
            </p:cNvPr>
            <p:cNvSpPr/>
            <p:nvPr/>
          </p:nvSpPr>
          <p:spPr>
            <a:xfrm>
              <a:off x="1622250" y="2721725"/>
              <a:ext cx="20575" cy="34125"/>
            </a:xfrm>
            <a:custGeom>
              <a:avLst/>
              <a:gdLst/>
              <a:ahLst/>
              <a:cxnLst/>
              <a:rect l="l" t="t" r="r" b="b"/>
              <a:pathLst>
                <a:path w="823" h="1365" extrusionOk="0">
                  <a:moveTo>
                    <a:pt x="414" y="1"/>
                  </a:moveTo>
                  <a:cubicBezTo>
                    <a:pt x="186" y="1"/>
                    <a:pt x="0" y="303"/>
                    <a:pt x="0" y="680"/>
                  </a:cubicBezTo>
                  <a:cubicBezTo>
                    <a:pt x="0" y="1062"/>
                    <a:pt x="186" y="1364"/>
                    <a:pt x="414" y="1364"/>
                  </a:cubicBezTo>
                  <a:cubicBezTo>
                    <a:pt x="637" y="1364"/>
                    <a:pt x="823" y="1062"/>
                    <a:pt x="823" y="680"/>
                  </a:cubicBezTo>
                  <a:cubicBezTo>
                    <a:pt x="823" y="303"/>
                    <a:pt x="637" y="1"/>
                    <a:pt x="414" y="1"/>
                  </a:cubicBezTo>
                  <a:close/>
                </a:path>
              </a:pathLst>
            </a:custGeom>
            <a:solidFill>
              <a:srgbClr val="373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75;p19">
              <a:extLst>
                <a:ext uri="{FF2B5EF4-FFF2-40B4-BE49-F238E27FC236}">
                  <a16:creationId xmlns:a16="http://schemas.microsoft.com/office/drawing/2014/main" id="{C8FFD399-844E-EEE5-6D7D-36842713B153}"/>
                </a:ext>
              </a:extLst>
            </p:cNvPr>
            <p:cNvSpPr/>
            <p:nvPr/>
          </p:nvSpPr>
          <p:spPr>
            <a:xfrm>
              <a:off x="1515475" y="2721725"/>
              <a:ext cx="20575" cy="34125"/>
            </a:xfrm>
            <a:custGeom>
              <a:avLst/>
              <a:gdLst/>
              <a:ahLst/>
              <a:cxnLst/>
              <a:rect l="l" t="t" r="r" b="b"/>
              <a:pathLst>
                <a:path w="823" h="1365" extrusionOk="0">
                  <a:moveTo>
                    <a:pt x="414" y="1"/>
                  </a:moveTo>
                  <a:cubicBezTo>
                    <a:pt x="186" y="1"/>
                    <a:pt x="0" y="303"/>
                    <a:pt x="0" y="680"/>
                  </a:cubicBezTo>
                  <a:cubicBezTo>
                    <a:pt x="0" y="1062"/>
                    <a:pt x="186" y="1364"/>
                    <a:pt x="414" y="1364"/>
                  </a:cubicBezTo>
                  <a:cubicBezTo>
                    <a:pt x="637" y="1364"/>
                    <a:pt x="822" y="1062"/>
                    <a:pt x="822" y="680"/>
                  </a:cubicBezTo>
                  <a:cubicBezTo>
                    <a:pt x="822" y="303"/>
                    <a:pt x="637" y="1"/>
                    <a:pt x="414" y="1"/>
                  </a:cubicBezTo>
                  <a:close/>
                </a:path>
              </a:pathLst>
            </a:custGeom>
            <a:solidFill>
              <a:srgbClr val="373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76;p19">
              <a:extLst>
                <a:ext uri="{FF2B5EF4-FFF2-40B4-BE49-F238E27FC236}">
                  <a16:creationId xmlns:a16="http://schemas.microsoft.com/office/drawing/2014/main" id="{161659B5-696F-17F5-480D-5F8E2EB47BD7}"/>
                </a:ext>
              </a:extLst>
            </p:cNvPr>
            <p:cNvSpPr/>
            <p:nvPr/>
          </p:nvSpPr>
          <p:spPr>
            <a:xfrm>
              <a:off x="1509900" y="2726225"/>
              <a:ext cx="15925" cy="6275"/>
            </a:xfrm>
            <a:custGeom>
              <a:avLst/>
              <a:gdLst/>
              <a:ahLst/>
              <a:cxnLst/>
              <a:rect l="l" t="t" r="r" b="b"/>
              <a:pathLst>
                <a:path w="637" h="251" extrusionOk="0">
                  <a:moveTo>
                    <a:pt x="319" y="1"/>
                  </a:moveTo>
                  <a:cubicBezTo>
                    <a:pt x="138" y="1"/>
                    <a:pt x="0" y="54"/>
                    <a:pt x="0" y="123"/>
                  </a:cubicBezTo>
                  <a:cubicBezTo>
                    <a:pt x="0" y="192"/>
                    <a:pt x="138" y="250"/>
                    <a:pt x="319" y="250"/>
                  </a:cubicBezTo>
                  <a:cubicBezTo>
                    <a:pt x="494" y="250"/>
                    <a:pt x="637" y="192"/>
                    <a:pt x="637" y="123"/>
                  </a:cubicBezTo>
                  <a:cubicBezTo>
                    <a:pt x="637" y="54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7;p19">
              <a:extLst>
                <a:ext uri="{FF2B5EF4-FFF2-40B4-BE49-F238E27FC236}">
                  <a16:creationId xmlns:a16="http://schemas.microsoft.com/office/drawing/2014/main" id="{F1AACD2E-CFA3-62F2-5B2E-9B9D60F7B858}"/>
                </a:ext>
              </a:extLst>
            </p:cNvPr>
            <p:cNvSpPr/>
            <p:nvPr/>
          </p:nvSpPr>
          <p:spPr>
            <a:xfrm>
              <a:off x="1616525" y="2729300"/>
              <a:ext cx="15950" cy="6375"/>
            </a:xfrm>
            <a:custGeom>
              <a:avLst/>
              <a:gdLst/>
              <a:ahLst/>
              <a:cxnLst/>
              <a:rect l="l" t="t" r="r" b="b"/>
              <a:pathLst>
                <a:path w="638" h="255" extrusionOk="0">
                  <a:moveTo>
                    <a:pt x="319" y="0"/>
                  </a:moveTo>
                  <a:cubicBezTo>
                    <a:pt x="144" y="0"/>
                    <a:pt x="1" y="58"/>
                    <a:pt x="1" y="127"/>
                  </a:cubicBezTo>
                  <a:cubicBezTo>
                    <a:pt x="1" y="196"/>
                    <a:pt x="144" y="255"/>
                    <a:pt x="319" y="255"/>
                  </a:cubicBezTo>
                  <a:cubicBezTo>
                    <a:pt x="500" y="255"/>
                    <a:pt x="638" y="196"/>
                    <a:pt x="638" y="127"/>
                  </a:cubicBezTo>
                  <a:cubicBezTo>
                    <a:pt x="638" y="58"/>
                    <a:pt x="500" y="0"/>
                    <a:pt x="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8;p19">
              <a:extLst>
                <a:ext uri="{FF2B5EF4-FFF2-40B4-BE49-F238E27FC236}">
                  <a16:creationId xmlns:a16="http://schemas.microsoft.com/office/drawing/2014/main" id="{A0110B5F-7459-AB9F-D96B-FC927C8AFFDB}"/>
                </a:ext>
              </a:extLst>
            </p:cNvPr>
            <p:cNvSpPr/>
            <p:nvPr/>
          </p:nvSpPr>
          <p:spPr>
            <a:xfrm>
              <a:off x="1555125" y="2785075"/>
              <a:ext cx="44325" cy="30550"/>
            </a:xfrm>
            <a:custGeom>
              <a:avLst/>
              <a:gdLst/>
              <a:ahLst/>
              <a:cxnLst/>
              <a:rect l="l" t="t" r="r" b="b"/>
              <a:pathLst>
                <a:path w="1773" h="1222" extrusionOk="0">
                  <a:moveTo>
                    <a:pt x="910" y="0"/>
                  </a:moveTo>
                  <a:cubicBezTo>
                    <a:pt x="648" y="0"/>
                    <a:pt x="338" y="96"/>
                    <a:pt x="0" y="385"/>
                  </a:cubicBezTo>
                  <a:cubicBezTo>
                    <a:pt x="0" y="385"/>
                    <a:pt x="11" y="470"/>
                    <a:pt x="59" y="581"/>
                  </a:cubicBezTo>
                  <a:cubicBezTo>
                    <a:pt x="154" y="827"/>
                    <a:pt x="374" y="1221"/>
                    <a:pt x="807" y="1221"/>
                  </a:cubicBezTo>
                  <a:cubicBezTo>
                    <a:pt x="831" y="1221"/>
                    <a:pt x="856" y="1220"/>
                    <a:pt x="881" y="1218"/>
                  </a:cubicBezTo>
                  <a:cubicBezTo>
                    <a:pt x="1465" y="1159"/>
                    <a:pt x="1698" y="608"/>
                    <a:pt x="1757" y="438"/>
                  </a:cubicBezTo>
                  <a:cubicBezTo>
                    <a:pt x="1762" y="406"/>
                    <a:pt x="1773" y="385"/>
                    <a:pt x="1773" y="385"/>
                  </a:cubicBezTo>
                  <a:cubicBezTo>
                    <a:pt x="1773" y="385"/>
                    <a:pt x="1435" y="0"/>
                    <a:pt x="910" y="0"/>
                  </a:cubicBezTo>
                  <a:close/>
                </a:path>
              </a:pathLst>
            </a:custGeom>
            <a:solidFill>
              <a:srgbClr val="A48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9;p19">
              <a:extLst>
                <a:ext uri="{FF2B5EF4-FFF2-40B4-BE49-F238E27FC236}">
                  <a16:creationId xmlns:a16="http://schemas.microsoft.com/office/drawing/2014/main" id="{998D931B-2BB7-BC15-FA3C-B5C3187CDFF0}"/>
                </a:ext>
              </a:extLst>
            </p:cNvPr>
            <p:cNvSpPr/>
            <p:nvPr/>
          </p:nvSpPr>
          <p:spPr>
            <a:xfrm>
              <a:off x="1555125" y="2785100"/>
              <a:ext cx="44325" cy="19550"/>
            </a:xfrm>
            <a:custGeom>
              <a:avLst/>
              <a:gdLst/>
              <a:ahLst/>
              <a:cxnLst/>
              <a:rect l="l" t="t" r="r" b="b"/>
              <a:pathLst>
                <a:path w="1773" h="782" extrusionOk="0">
                  <a:moveTo>
                    <a:pt x="913" y="1"/>
                  </a:moveTo>
                  <a:cubicBezTo>
                    <a:pt x="650" y="1"/>
                    <a:pt x="340" y="98"/>
                    <a:pt x="0" y="389"/>
                  </a:cubicBezTo>
                  <a:cubicBezTo>
                    <a:pt x="0" y="389"/>
                    <a:pt x="11" y="474"/>
                    <a:pt x="59" y="591"/>
                  </a:cubicBezTo>
                  <a:cubicBezTo>
                    <a:pt x="85" y="543"/>
                    <a:pt x="107" y="490"/>
                    <a:pt x="133" y="437"/>
                  </a:cubicBezTo>
                  <a:cubicBezTo>
                    <a:pt x="223" y="522"/>
                    <a:pt x="313" y="617"/>
                    <a:pt x="398" y="702"/>
                  </a:cubicBezTo>
                  <a:lnTo>
                    <a:pt x="398" y="485"/>
                  </a:lnTo>
                  <a:cubicBezTo>
                    <a:pt x="489" y="575"/>
                    <a:pt x="584" y="676"/>
                    <a:pt x="664" y="782"/>
                  </a:cubicBezTo>
                  <a:cubicBezTo>
                    <a:pt x="669" y="654"/>
                    <a:pt x="669" y="527"/>
                    <a:pt x="674" y="405"/>
                  </a:cubicBezTo>
                  <a:cubicBezTo>
                    <a:pt x="818" y="437"/>
                    <a:pt x="924" y="569"/>
                    <a:pt x="929" y="713"/>
                  </a:cubicBezTo>
                  <a:cubicBezTo>
                    <a:pt x="940" y="628"/>
                    <a:pt x="950" y="548"/>
                    <a:pt x="961" y="463"/>
                  </a:cubicBezTo>
                  <a:cubicBezTo>
                    <a:pt x="1040" y="548"/>
                    <a:pt x="1083" y="670"/>
                    <a:pt x="1062" y="782"/>
                  </a:cubicBezTo>
                  <a:cubicBezTo>
                    <a:pt x="1088" y="654"/>
                    <a:pt x="1136" y="543"/>
                    <a:pt x="1200" y="437"/>
                  </a:cubicBezTo>
                  <a:cubicBezTo>
                    <a:pt x="1253" y="500"/>
                    <a:pt x="1306" y="575"/>
                    <a:pt x="1348" y="649"/>
                  </a:cubicBezTo>
                  <a:cubicBezTo>
                    <a:pt x="1364" y="538"/>
                    <a:pt x="1385" y="416"/>
                    <a:pt x="1406" y="304"/>
                  </a:cubicBezTo>
                  <a:cubicBezTo>
                    <a:pt x="1486" y="405"/>
                    <a:pt x="1566" y="511"/>
                    <a:pt x="1640" y="622"/>
                  </a:cubicBezTo>
                  <a:lnTo>
                    <a:pt x="1640" y="299"/>
                  </a:lnTo>
                  <a:cubicBezTo>
                    <a:pt x="1672" y="341"/>
                    <a:pt x="1709" y="389"/>
                    <a:pt x="1757" y="437"/>
                  </a:cubicBezTo>
                  <a:cubicBezTo>
                    <a:pt x="1762" y="405"/>
                    <a:pt x="1773" y="384"/>
                    <a:pt x="1773" y="384"/>
                  </a:cubicBezTo>
                  <a:cubicBezTo>
                    <a:pt x="1773" y="384"/>
                    <a:pt x="1437" y="1"/>
                    <a:pt x="913" y="1"/>
                  </a:cubicBezTo>
                  <a:close/>
                </a:path>
              </a:pathLst>
            </a:custGeom>
            <a:solidFill>
              <a:srgbClr val="BF9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0;p19">
              <a:extLst>
                <a:ext uri="{FF2B5EF4-FFF2-40B4-BE49-F238E27FC236}">
                  <a16:creationId xmlns:a16="http://schemas.microsoft.com/office/drawing/2014/main" id="{F728D7DF-5596-A872-EE70-87AFDEF13EFB}"/>
                </a:ext>
              </a:extLst>
            </p:cNvPr>
            <p:cNvSpPr/>
            <p:nvPr/>
          </p:nvSpPr>
          <p:spPr>
            <a:xfrm>
              <a:off x="1544125" y="2793800"/>
              <a:ext cx="70050" cy="49450"/>
            </a:xfrm>
            <a:custGeom>
              <a:avLst/>
              <a:gdLst/>
              <a:ahLst/>
              <a:cxnLst/>
              <a:rect l="l" t="t" r="r" b="b"/>
              <a:pathLst>
                <a:path w="2802" h="1978" extrusionOk="0">
                  <a:moveTo>
                    <a:pt x="431" y="1"/>
                  </a:moveTo>
                  <a:cubicBezTo>
                    <a:pt x="406" y="1"/>
                    <a:pt x="379" y="39"/>
                    <a:pt x="371" y="57"/>
                  </a:cubicBezTo>
                  <a:cubicBezTo>
                    <a:pt x="356" y="94"/>
                    <a:pt x="409" y="221"/>
                    <a:pt x="419" y="269"/>
                  </a:cubicBezTo>
                  <a:cubicBezTo>
                    <a:pt x="467" y="412"/>
                    <a:pt x="552" y="545"/>
                    <a:pt x="663" y="651"/>
                  </a:cubicBezTo>
                  <a:cubicBezTo>
                    <a:pt x="807" y="784"/>
                    <a:pt x="976" y="863"/>
                    <a:pt x="1114" y="996"/>
                  </a:cubicBezTo>
                  <a:cubicBezTo>
                    <a:pt x="1258" y="1129"/>
                    <a:pt x="1353" y="1336"/>
                    <a:pt x="1273" y="1505"/>
                  </a:cubicBezTo>
                  <a:cubicBezTo>
                    <a:pt x="1236" y="1601"/>
                    <a:pt x="1141" y="1665"/>
                    <a:pt x="1051" y="1712"/>
                  </a:cubicBezTo>
                  <a:cubicBezTo>
                    <a:pt x="939" y="1764"/>
                    <a:pt x="816" y="1791"/>
                    <a:pt x="693" y="1791"/>
                  </a:cubicBezTo>
                  <a:cubicBezTo>
                    <a:pt x="553" y="1791"/>
                    <a:pt x="413" y="1756"/>
                    <a:pt x="292" y="1686"/>
                  </a:cubicBezTo>
                  <a:cubicBezTo>
                    <a:pt x="212" y="1649"/>
                    <a:pt x="143" y="1585"/>
                    <a:pt x="53" y="1574"/>
                  </a:cubicBezTo>
                  <a:lnTo>
                    <a:pt x="53" y="1574"/>
                  </a:lnTo>
                  <a:cubicBezTo>
                    <a:pt x="0" y="1638"/>
                    <a:pt x="74" y="1728"/>
                    <a:pt x="149" y="1771"/>
                  </a:cubicBezTo>
                  <a:cubicBezTo>
                    <a:pt x="302" y="1872"/>
                    <a:pt x="472" y="1951"/>
                    <a:pt x="653" y="1972"/>
                  </a:cubicBezTo>
                  <a:cubicBezTo>
                    <a:pt x="680" y="1976"/>
                    <a:pt x="708" y="1977"/>
                    <a:pt x="736" y="1977"/>
                  </a:cubicBezTo>
                  <a:cubicBezTo>
                    <a:pt x="891" y="1977"/>
                    <a:pt x="1050" y="1926"/>
                    <a:pt x="1162" y="1818"/>
                  </a:cubicBezTo>
                  <a:cubicBezTo>
                    <a:pt x="1258" y="1734"/>
                    <a:pt x="1372" y="1668"/>
                    <a:pt x="1495" y="1668"/>
                  </a:cubicBezTo>
                  <a:cubicBezTo>
                    <a:pt x="1536" y="1668"/>
                    <a:pt x="1577" y="1675"/>
                    <a:pt x="1618" y="1691"/>
                  </a:cubicBezTo>
                  <a:cubicBezTo>
                    <a:pt x="1714" y="1734"/>
                    <a:pt x="1799" y="1797"/>
                    <a:pt x="1905" y="1850"/>
                  </a:cubicBezTo>
                  <a:cubicBezTo>
                    <a:pt x="2038" y="1929"/>
                    <a:pt x="2190" y="1967"/>
                    <a:pt x="2342" y="1967"/>
                  </a:cubicBezTo>
                  <a:cubicBezTo>
                    <a:pt x="2468" y="1967"/>
                    <a:pt x="2593" y="1940"/>
                    <a:pt x="2706" y="1887"/>
                  </a:cubicBezTo>
                  <a:cubicBezTo>
                    <a:pt x="2733" y="1872"/>
                    <a:pt x="2759" y="1861"/>
                    <a:pt x="2775" y="1834"/>
                  </a:cubicBezTo>
                  <a:cubicBezTo>
                    <a:pt x="2801" y="1781"/>
                    <a:pt x="2748" y="1718"/>
                    <a:pt x="2690" y="1712"/>
                  </a:cubicBezTo>
                  <a:cubicBezTo>
                    <a:pt x="2684" y="1712"/>
                    <a:pt x="2679" y="1712"/>
                    <a:pt x="2674" y="1712"/>
                  </a:cubicBezTo>
                  <a:cubicBezTo>
                    <a:pt x="2617" y="1712"/>
                    <a:pt x="2569" y="1735"/>
                    <a:pt x="2520" y="1755"/>
                  </a:cubicBezTo>
                  <a:cubicBezTo>
                    <a:pt x="2438" y="1785"/>
                    <a:pt x="2350" y="1800"/>
                    <a:pt x="2262" y="1800"/>
                  </a:cubicBezTo>
                  <a:cubicBezTo>
                    <a:pt x="1997" y="1800"/>
                    <a:pt x="1728" y="1670"/>
                    <a:pt x="1581" y="1447"/>
                  </a:cubicBezTo>
                  <a:cubicBezTo>
                    <a:pt x="1486" y="1309"/>
                    <a:pt x="1449" y="1107"/>
                    <a:pt x="1560" y="985"/>
                  </a:cubicBezTo>
                  <a:cubicBezTo>
                    <a:pt x="1602" y="938"/>
                    <a:pt x="1661" y="911"/>
                    <a:pt x="1719" y="879"/>
                  </a:cubicBezTo>
                  <a:cubicBezTo>
                    <a:pt x="1979" y="725"/>
                    <a:pt x="2175" y="481"/>
                    <a:pt x="2271" y="195"/>
                  </a:cubicBezTo>
                  <a:cubicBezTo>
                    <a:pt x="2282" y="163"/>
                    <a:pt x="2292" y="121"/>
                    <a:pt x="2276" y="83"/>
                  </a:cubicBezTo>
                  <a:cubicBezTo>
                    <a:pt x="2269" y="57"/>
                    <a:pt x="2239" y="36"/>
                    <a:pt x="2213" y="36"/>
                  </a:cubicBezTo>
                  <a:cubicBezTo>
                    <a:pt x="2203" y="36"/>
                    <a:pt x="2194" y="39"/>
                    <a:pt x="2186" y="46"/>
                  </a:cubicBezTo>
                  <a:cubicBezTo>
                    <a:pt x="2096" y="280"/>
                    <a:pt x="1984" y="513"/>
                    <a:pt x="1799" y="672"/>
                  </a:cubicBezTo>
                  <a:cubicBezTo>
                    <a:pt x="1665" y="787"/>
                    <a:pt x="1486" y="861"/>
                    <a:pt x="1310" y="861"/>
                  </a:cubicBezTo>
                  <a:cubicBezTo>
                    <a:pt x="1242" y="861"/>
                    <a:pt x="1174" y="850"/>
                    <a:pt x="1109" y="826"/>
                  </a:cubicBezTo>
                  <a:cubicBezTo>
                    <a:pt x="891" y="736"/>
                    <a:pt x="759" y="534"/>
                    <a:pt x="631" y="333"/>
                  </a:cubicBezTo>
                  <a:cubicBezTo>
                    <a:pt x="573" y="243"/>
                    <a:pt x="499" y="126"/>
                    <a:pt x="462" y="30"/>
                  </a:cubicBezTo>
                  <a:cubicBezTo>
                    <a:pt x="453" y="9"/>
                    <a:pt x="442" y="1"/>
                    <a:pt x="431" y="1"/>
                  </a:cubicBezTo>
                  <a:close/>
                </a:path>
              </a:pathLst>
            </a:custGeom>
            <a:solidFill>
              <a:srgbClr val="615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81;p19">
              <a:extLst>
                <a:ext uri="{FF2B5EF4-FFF2-40B4-BE49-F238E27FC236}">
                  <a16:creationId xmlns:a16="http://schemas.microsoft.com/office/drawing/2014/main" id="{85834629-917A-8B49-67AB-575955779093}"/>
                </a:ext>
              </a:extLst>
            </p:cNvPr>
            <p:cNvSpPr/>
            <p:nvPr/>
          </p:nvSpPr>
          <p:spPr>
            <a:xfrm>
              <a:off x="1630075" y="2534950"/>
              <a:ext cx="106400" cy="194825"/>
            </a:xfrm>
            <a:custGeom>
              <a:avLst/>
              <a:gdLst/>
              <a:ahLst/>
              <a:cxnLst/>
              <a:rect l="l" t="t" r="r" b="b"/>
              <a:pathLst>
                <a:path w="4256" h="7793" extrusionOk="0">
                  <a:moveTo>
                    <a:pt x="3620" y="0"/>
                  </a:moveTo>
                  <a:cubicBezTo>
                    <a:pt x="3616" y="0"/>
                    <a:pt x="3612" y="1"/>
                    <a:pt x="3608" y="1"/>
                  </a:cubicBezTo>
                  <a:cubicBezTo>
                    <a:pt x="3560" y="1"/>
                    <a:pt x="3518" y="44"/>
                    <a:pt x="3486" y="75"/>
                  </a:cubicBezTo>
                  <a:cubicBezTo>
                    <a:pt x="3141" y="426"/>
                    <a:pt x="2759" y="733"/>
                    <a:pt x="2372" y="1036"/>
                  </a:cubicBezTo>
                  <a:cubicBezTo>
                    <a:pt x="1756" y="1524"/>
                    <a:pt x="1125" y="2001"/>
                    <a:pt x="647" y="2617"/>
                  </a:cubicBezTo>
                  <a:cubicBezTo>
                    <a:pt x="515" y="2787"/>
                    <a:pt x="387" y="2972"/>
                    <a:pt x="250" y="3147"/>
                  </a:cubicBezTo>
                  <a:cubicBezTo>
                    <a:pt x="196" y="3211"/>
                    <a:pt x="138" y="3285"/>
                    <a:pt x="74" y="3344"/>
                  </a:cubicBezTo>
                  <a:cubicBezTo>
                    <a:pt x="0" y="3471"/>
                    <a:pt x="85" y="3636"/>
                    <a:pt x="207" y="3726"/>
                  </a:cubicBezTo>
                  <a:cubicBezTo>
                    <a:pt x="324" y="3811"/>
                    <a:pt x="478" y="3837"/>
                    <a:pt x="610" y="3896"/>
                  </a:cubicBezTo>
                  <a:cubicBezTo>
                    <a:pt x="685" y="3927"/>
                    <a:pt x="754" y="3975"/>
                    <a:pt x="823" y="4023"/>
                  </a:cubicBezTo>
                  <a:cubicBezTo>
                    <a:pt x="955" y="4113"/>
                    <a:pt x="1067" y="4230"/>
                    <a:pt x="1178" y="4341"/>
                  </a:cubicBezTo>
                  <a:lnTo>
                    <a:pt x="1242" y="4400"/>
                  </a:lnTo>
                  <a:cubicBezTo>
                    <a:pt x="1480" y="4638"/>
                    <a:pt x="1709" y="4882"/>
                    <a:pt x="1868" y="5185"/>
                  </a:cubicBezTo>
                  <a:cubicBezTo>
                    <a:pt x="2038" y="5503"/>
                    <a:pt x="2112" y="5859"/>
                    <a:pt x="2303" y="6166"/>
                  </a:cubicBezTo>
                  <a:cubicBezTo>
                    <a:pt x="2420" y="6352"/>
                    <a:pt x="2573" y="6517"/>
                    <a:pt x="2632" y="6729"/>
                  </a:cubicBezTo>
                  <a:cubicBezTo>
                    <a:pt x="2664" y="6846"/>
                    <a:pt x="2664" y="6968"/>
                    <a:pt x="2701" y="7084"/>
                  </a:cubicBezTo>
                  <a:cubicBezTo>
                    <a:pt x="2759" y="7286"/>
                    <a:pt x="2908" y="7397"/>
                    <a:pt x="3083" y="7493"/>
                  </a:cubicBezTo>
                  <a:cubicBezTo>
                    <a:pt x="3263" y="7588"/>
                    <a:pt x="3449" y="7684"/>
                    <a:pt x="3645" y="7742"/>
                  </a:cubicBezTo>
                  <a:cubicBezTo>
                    <a:pt x="3752" y="7773"/>
                    <a:pt x="3863" y="7792"/>
                    <a:pt x="3973" y="7792"/>
                  </a:cubicBezTo>
                  <a:cubicBezTo>
                    <a:pt x="4070" y="7792"/>
                    <a:pt x="4166" y="7777"/>
                    <a:pt x="4255" y="7742"/>
                  </a:cubicBezTo>
                  <a:cubicBezTo>
                    <a:pt x="4218" y="7641"/>
                    <a:pt x="4149" y="7562"/>
                    <a:pt x="4086" y="7498"/>
                  </a:cubicBezTo>
                  <a:cubicBezTo>
                    <a:pt x="3831" y="7185"/>
                    <a:pt x="3608" y="6835"/>
                    <a:pt x="3576" y="6437"/>
                  </a:cubicBezTo>
                  <a:cubicBezTo>
                    <a:pt x="3502" y="6416"/>
                    <a:pt x="3422" y="6405"/>
                    <a:pt x="3353" y="6368"/>
                  </a:cubicBezTo>
                  <a:cubicBezTo>
                    <a:pt x="3380" y="6326"/>
                    <a:pt x="3417" y="6283"/>
                    <a:pt x="3449" y="6246"/>
                  </a:cubicBezTo>
                  <a:cubicBezTo>
                    <a:pt x="3497" y="6198"/>
                    <a:pt x="3566" y="6140"/>
                    <a:pt x="3534" y="6076"/>
                  </a:cubicBezTo>
                  <a:cubicBezTo>
                    <a:pt x="3523" y="6050"/>
                    <a:pt x="3486" y="6039"/>
                    <a:pt x="3481" y="6013"/>
                  </a:cubicBezTo>
                  <a:cubicBezTo>
                    <a:pt x="3460" y="5954"/>
                    <a:pt x="3534" y="5912"/>
                    <a:pt x="3560" y="5859"/>
                  </a:cubicBezTo>
                  <a:cubicBezTo>
                    <a:pt x="3592" y="5800"/>
                    <a:pt x="3566" y="5721"/>
                    <a:pt x="3518" y="5673"/>
                  </a:cubicBezTo>
                  <a:cubicBezTo>
                    <a:pt x="3475" y="5625"/>
                    <a:pt x="3406" y="5599"/>
                    <a:pt x="3343" y="5583"/>
                  </a:cubicBezTo>
                  <a:lnTo>
                    <a:pt x="3343" y="5572"/>
                  </a:lnTo>
                  <a:cubicBezTo>
                    <a:pt x="3619" y="4840"/>
                    <a:pt x="3783" y="4060"/>
                    <a:pt x="3958" y="3291"/>
                  </a:cubicBezTo>
                  <a:cubicBezTo>
                    <a:pt x="4027" y="2972"/>
                    <a:pt x="4096" y="2654"/>
                    <a:pt x="4117" y="2330"/>
                  </a:cubicBezTo>
                  <a:cubicBezTo>
                    <a:pt x="4170" y="1609"/>
                    <a:pt x="3990" y="892"/>
                    <a:pt x="3783" y="197"/>
                  </a:cubicBezTo>
                  <a:cubicBezTo>
                    <a:pt x="3767" y="144"/>
                    <a:pt x="3746" y="81"/>
                    <a:pt x="3704" y="44"/>
                  </a:cubicBezTo>
                  <a:cubicBezTo>
                    <a:pt x="3685" y="20"/>
                    <a:pt x="3653" y="0"/>
                    <a:pt x="3620" y="0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82;p19">
              <a:extLst>
                <a:ext uri="{FF2B5EF4-FFF2-40B4-BE49-F238E27FC236}">
                  <a16:creationId xmlns:a16="http://schemas.microsoft.com/office/drawing/2014/main" id="{B1A20295-DACC-2787-4788-D981C7F1AD2A}"/>
                </a:ext>
              </a:extLst>
            </p:cNvPr>
            <p:cNvSpPr/>
            <p:nvPr/>
          </p:nvSpPr>
          <p:spPr>
            <a:xfrm>
              <a:off x="1661375" y="2535900"/>
              <a:ext cx="73100" cy="140875"/>
            </a:xfrm>
            <a:custGeom>
              <a:avLst/>
              <a:gdLst/>
              <a:ahLst/>
              <a:cxnLst/>
              <a:rect l="l" t="t" r="r" b="b"/>
              <a:pathLst>
                <a:path w="2924" h="5635" extrusionOk="0">
                  <a:moveTo>
                    <a:pt x="2" y="2977"/>
                  </a:moveTo>
                  <a:cubicBezTo>
                    <a:pt x="1" y="2977"/>
                    <a:pt x="1" y="2977"/>
                    <a:pt x="0" y="2977"/>
                  </a:cubicBezTo>
                  <a:cubicBezTo>
                    <a:pt x="1" y="2977"/>
                    <a:pt x="1" y="2977"/>
                    <a:pt x="2" y="2977"/>
                  </a:cubicBezTo>
                  <a:close/>
                  <a:moveTo>
                    <a:pt x="2462" y="0"/>
                  </a:moveTo>
                  <a:cubicBezTo>
                    <a:pt x="2420" y="43"/>
                    <a:pt x="2388" y="106"/>
                    <a:pt x="2361" y="159"/>
                  </a:cubicBezTo>
                  <a:cubicBezTo>
                    <a:pt x="2165" y="600"/>
                    <a:pt x="1942" y="1045"/>
                    <a:pt x="1624" y="1417"/>
                  </a:cubicBezTo>
                  <a:cubicBezTo>
                    <a:pt x="1375" y="1709"/>
                    <a:pt x="1061" y="1921"/>
                    <a:pt x="786" y="2186"/>
                  </a:cubicBezTo>
                  <a:cubicBezTo>
                    <a:pt x="626" y="2340"/>
                    <a:pt x="483" y="2520"/>
                    <a:pt x="319" y="2669"/>
                  </a:cubicBezTo>
                  <a:cubicBezTo>
                    <a:pt x="272" y="2711"/>
                    <a:pt x="30" y="2968"/>
                    <a:pt x="2" y="2977"/>
                  </a:cubicBezTo>
                  <a:lnTo>
                    <a:pt x="2" y="2977"/>
                  </a:lnTo>
                  <a:cubicBezTo>
                    <a:pt x="24" y="2973"/>
                    <a:pt x="47" y="2971"/>
                    <a:pt x="70" y="2971"/>
                  </a:cubicBezTo>
                  <a:cubicBezTo>
                    <a:pt x="202" y="2971"/>
                    <a:pt x="334" y="3033"/>
                    <a:pt x="419" y="3141"/>
                  </a:cubicBezTo>
                  <a:cubicBezTo>
                    <a:pt x="446" y="3162"/>
                    <a:pt x="457" y="3194"/>
                    <a:pt x="478" y="3226"/>
                  </a:cubicBezTo>
                  <a:cubicBezTo>
                    <a:pt x="526" y="3332"/>
                    <a:pt x="531" y="3465"/>
                    <a:pt x="483" y="3582"/>
                  </a:cubicBezTo>
                  <a:cubicBezTo>
                    <a:pt x="581" y="3614"/>
                    <a:pt x="978" y="3731"/>
                    <a:pt x="1213" y="3731"/>
                  </a:cubicBezTo>
                  <a:cubicBezTo>
                    <a:pt x="1284" y="3731"/>
                    <a:pt x="1340" y="3720"/>
                    <a:pt x="1369" y="3694"/>
                  </a:cubicBezTo>
                  <a:lnTo>
                    <a:pt x="1369" y="3694"/>
                  </a:lnTo>
                  <a:cubicBezTo>
                    <a:pt x="1273" y="3784"/>
                    <a:pt x="1194" y="3890"/>
                    <a:pt x="1125" y="4006"/>
                  </a:cubicBezTo>
                  <a:cubicBezTo>
                    <a:pt x="1300" y="4022"/>
                    <a:pt x="1465" y="4070"/>
                    <a:pt x="1619" y="4139"/>
                  </a:cubicBezTo>
                  <a:cubicBezTo>
                    <a:pt x="1512" y="4287"/>
                    <a:pt x="1406" y="4446"/>
                    <a:pt x="1306" y="4600"/>
                  </a:cubicBezTo>
                  <a:cubicBezTo>
                    <a:pt x="1433" y="4632"/>
                    <a:pt x="1550" y="4675"/>
                    <a:pt x="1677" y="4706"/>
                  </a:cubicBezTo>
                  <a:cubicBezTo>
                    <a:pt x="1560" y="4913"/>
                    <a:pt x="1465" y="5131"/>
                    <a:pt x="1390" y="5348"/>
                  </a:cubicBezTo>
                  <a:cubicBezTo>
                    <a:pt x="1486" y="5359"/>
                    <a:pt x="1581" y="5386"/>
                    <a:pt x="1672" y="5412"/>
                  </a:cubicBezTo>
                  <a:cubicBezTo>
                    <a:pt x="1629" y="5476"/>
                    <a:pt x="1587" y="5545"/>
                    <a:pt x="1544" y="5608"/>
                  </a:cubicBezTo>
                  <a:cubicBezTo>
                    <a:pt x="1600" y="5624"/>
                    <a:pt x="1663" y="5634"/>
                    <a:pt x="1724" y="5634"/>
                  </a:cubicBezTo>
                  <a:cubicBezTo>
                    <a:pt x="1832" y="5634"/>
                    <a:pt x="1931" y="5601"/>
                    <a:pt x="1958" y="5502"/>
                  </a:cubicBezTo>
                  <a:cubicBezTo>
                    <a:pt x="1978" y="5529"/>
                    <a:pt x="2006" y="5541"/>
                    <a:pt x="2038" y="5541"/>
                  </a:cubicBezTo>
                  <a:cubicBezTo>
                    <a:pt x="2057" y="5541"/>
                    <a:pt x="2076" y="5537"/>
                    <a:pt x="2096" y="5529"/>
                  </a:cubicBezTo>
                  <a:cubicBezTo>
                    <a:pt x="2377" y="4786"/>
                    <a:pt x="2542" y="4017"/>
                    <a:pt x="2712" y="3247"/>
                  </a:cubicBezTo>
                  <a:cubicBezTo>
                    <a:pt x="2781" y="2929"/>
                    <a:pt x="2855" y="2611"/>
                    <a:pt x="2871" y="2287"/>
                  </a:cubicBezTo>
                  <a:cubicBezTo>
                    <a:pt x="2924" y="1565"/>
                    <a:pt x="2738" y="849"/>
                    <a:pt x="2542" y="149"/>
                  </a:cubicBezTo>
                  <a:cubicBezTo>
                    <a:pt x="2526" y="96"/>
                    <a:pt x="2499" y="37"/>
                    <a:pt x="2462" y="0"/>
                  </a:cubicBezTo>
                  <a:close/>
                </a:path>
              </a:pathLst>
            </a:custGeom>
            <a:solidFill>
              <a:srgbClr val="B9B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83;p19">
              <a:extLst>
                <a:ext uri="{FF2B5EF4-FFF2-40B4-BE49-F238E27FC236}">
                  <a16:creationId xmlns:a16="http://schemas.microsoft.com/office/drawing/2014/main" id="{60655733-7CB5-16BF-D1A6-830BCC951017}"/>
                </a:ext>
              </a:extLst>
            </p:cNvPr>
            <p:cNvSpPr/>
            <p:nvPr/>
          </p:nvSpPr>
          <p:spPr>
            <a:xfrm>
              <a:off x="1689350" y="2629275"/>
              <a:ext cx="4950" cy="7450"/>
            </a:xfrm>
            <a:custGeom>
              <a:avLst/>
              <a:gdLst/>
              <a:ahLst/>
              <a:cxnLst/>
              <a:rect l="l" t="t" r="r" b="b"/>
              <a:pathLst>
                <a:path w="198" h="298" extrusionOk="0">
                  <a:moveTo>
                    <a:pt x="197" y="0"/>
                  </a:moveTo>
                  <a:cubicBezTo>
                    <a:pt x="123" y="85"/>
                    <a:pt x="54" y="170"/>
                    <a:pt x="1" y="260"/>
                  </a:cubicBezTo>
                  <a:cubicBezTo>
                    <a:pt x="65" y="266"/>
                    <a:pt x="123" y="282"/>
                    <a:pt x="181" y="298"/>
                  </a:cubicBezTo>
                  <a:cubicBezTo>
                    <a:pt x="181" y="202"/>
                    <a:pt x="187" y="101"/>
                    <a:pt x="197" y="0"/>
                  </a:cubicBezTo>
                  <a:close/>
                </a:path>
              </a:pathLst>
            </a:custGeom>
            <a:solidFill>
              <a:srgbClr val="A6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84;p19">
              <a:extLst>
                <a:ext uri="{FF2B5EF4-FFF2-40B4-BE49-F238E27FC236}">
                  <a16:creationId xmlns:a16="http://schemas.microsoft.com/office/drawing/2014/main" id="{2930BBDF-F42A-62EC-4937-2422F425B43B}"/>
                </a:ext>
              </a:extLst>
            </p:cNvPr>
            <p:cNvSpPr/>
            <p:nvPr/>
          </p:nvSpPr>
          <p:spPr>
            <a:xfrm>
              <a:off x="1694000" y="2649425"/>
              <a:ext cx="1225" cy="1625"/>
            </a:xfrm>
            <a:custGeom>
              <a:avLst/>
              <a:gdLst/>
              <a:ahLst/>
              <a:cxnLst/>
              <a:rect l="l" t="t" r="r" b="b"/>
              <a:pathLst>
                <a:path w="49" h="65" extrusionOk="0">
                  <a:moveTo>
                    <a:pt x="38" y="1"/>
                  </a:moveTo>
                  <a:cubicBezTo>
                    <a:pt x="22" y="22"/>
                    <a:pt x="11" y="33"/>
                    <a:pt x="1" y="54"/>
                  </a:cubicBezTo>
                  <a:cubicBezTo>
                    <a:pt x="16" y="59"/>
                    <a:pt x="38" y="59"/>
                    <a:pt x="48" y="65"/>
                  </a:cubicBezTo>
                  <a:cubicBezTo>
                    <a:pt x="43" y="49"/>
                    <a:pt x="43" y="22"/>
                    <a:pt x="38" y="1"/>
                  </a:cubicBezTo>
                  <a:close/>
                </a:path>
              </a:pathLst>
            </a:custGeom>
            <a:solidFill>
              <a:srgbClr val="A6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85;p19">
              <a:extLst>
                <a:ext uri="{FF2B5EF4-FFF2-40B4-BE49-F238E27FC236}">
                  <a16:creationId xmlns:a16="http://schemas.microsoft.com/office/drawing/2014/main" id="{24663A1F-C8C5-A3F5-8E2D-822151ADCF81}"/>
                </a:ext>
              </a:extLst>
            </p:cNvPr>
            <p:cNvSpPr/>
            <p:nvPr/>
          </p:nvSpPr>
          <p:spPr>
            <a:xfrm>
              <a:off x="1696000" y="2662825"/>
              <a:ext cx="12875" cy="13850"/>
            </a:xfrm>
            <a:custGeom>
              <a:avLst/>
              <a:gdLst/>
              <a:ahLst/>
              <a:cxnLst/>
              <a:rect l="l" t="t" r="r" b="b"/>
              <a:pathLst>
                <a:path w="515" h="554" extrusionOk="0">
                  <a:moveTo>
                    <a:pt x="101" y="1"/>
                  </a:moveTo>
                  <a:cubicBezTo>
                    <a:pt x="64" y="86"/>
                    <a:pt x="27" y="181"/>
                    <a:pt x="0" y="266"/>
                  </a:cubicBezTo>
                  <a:cubicBezTo>
                    <a:pt x="96" y="271"/>
                    <a:pt x="186" y="293"/>
                    <a:pt x="281" y="324"/>
                  </a:cubicBezTo>
                  <a:cubicBezTo>
                    <a:pt x="239" y="393"/>
                    <a:pt x="202" y="457"/>
                    <a:pt x="154" y="526"/>
                  </a:cubicBezTo>
                  <a:cubicBezTo>
                    <a:pt x="211" y="542"/>
                    <a:pt x="276" y="553"/>
                    <a:pt x="339" y="553"/>
                  </a:cubicBezTo>
                  <a:cubicBezTo>
                    <a:pt x="405" y="553"/>
                    <a:pt x="468" y="540"/>
                    <a:pt x="515" y="505"/>
                  </a:cubicBezTo>
                  <a:cubicBezTo>
                    <a:pt x="340" y="404"/>
                    <a:pt x="202" y="234"/>
                    <a:pt x="101" y="1"/>
                  </a:cubicBezTo>
                  <a:close/>
                </a:path>
              </a:pathLst>
            </a:custGeom>
            <a:solidFill>
              <a:srgbClr val="A6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86;p19">
              <a:extLst>
                <a:ext uri="{FF2B5EF4-FFF2-40B4-BE49-F238E27FC236}">
                  <a16:creationId xmlns:a16="http://schemas.microsoft.com/office/drawing/2014/main" id="{DDBE1E6A-4F6B-254A-875B-61E0C79F9BEE}"/>
                </a:ext>
              </a:extLst>
            </p:cNvPr>
            <p:cNvSpPr/>
            <p:nvPr/>
          </p:nvSpPr>
          <p:spPr>
            <a:xfrm>
              <a:off x="1661250" y="2535625"/>
              <a:ext cx="66875" cy="93475"/>
            </a:xfrm>
            <a:custGeom>
              <a:avLst/>
              <a:gdLst/>
              <a:ahLst/>
              <a:cxnLst/>
              <a:rect l="l" t="t" r="r" b="b"/>
              <a:pathLst>
                <a:path w="2675" h="3739" extrusionOk="0">
                  <a:moveTo>
                    <a:pt x="1" y="2982"/>
                  </a:moveTo>
                  <a:lnTo>
                    <a:pt x="1" y="2982"/>
                  </a:lnTo>
                  <a:cubicBezTo>
                    <a:pt x="1" y="2982"/>
                    <a:pt x="0" y="2982"/>
                    <a:pt x="0" y="2982"/>
                  </a:cubicBezTo>
                  <a:cubicBezTo>
                    <a:pt x="0" y="2982"/>
                    <a:pt x="1" y="2982"/>
                    <a:pt x="1" y="2982"/>
                  </a:cubicBezTo>
                  <a:close/>
                  <a:moveTo>
                    <a:pt x="2462" y="1"/>
                  </a:moveTo>
                  <a:cubicBezTo>
                    <a:pt x="2414" y="43"/>
                    <a:pt x="2388" y="101"/>
                    <a:pt x="2361" y="160"/>
                  </a:cubicBezTo>
                  <a:cubicBezTo>
                    <a:pt x="2159" y="605"/>
                    <a:pt x="1942" y="1051"/>
                    <a:pt x="1624" y="1423"/>
                  </a:cubicBezTo>
                  <a:cubicBezTo>
                    <a:pt x="1374" y="1714"/>
                    <a:pt x="1056" y="1927"/>
                    <a:pt x="780" y="2192"/>
                  </a:cubicBezTo>
                  <a:cubicBezTo>
                    <a:pt x="621" y="2351"/>
                    <a:pt x="483" y="2531"/>
                    <a:pt x="318" y="2675"/>
                  </a:cubicBezTo>
                  <a:cubicBezTo>
                    <a:pt x="271" y="2717"/>
                    <a:pt x="27" y="2976"/>
                    <a:pt x="1" y="2982"/>
                  </a:cubicBezTo>
                  <a:lnTo>
                    <a:pt x="1" y="2982"/>
                  </a:lnTo>
                  <a:cubicBezTo>
                    <a:pt x="20" y="2980"/>
                    <a:pt x="40" y="2978"/>
                    <a:pt x="59" y="2978"/>
                  </a:cubicBezTo>
                  <a:cubicBezTo>
                    <a:pt x="195" y="2978"/>
                    <a:pt x="331" y="3040"/>
                    <a:pt x="419" y="3147"/>
                  </a:cubicBezTo>
                  <a:cubicBezTo>
                    <a:pt x="446" y="3173"/>
                    <a:pt x="462" y="3205"/>
                    <a:pt x="478" y="3237"/>
                  </a:cubicBezTo>
                  <a:cubicBezTo>
                    <a:pt x="525" y="3354"/>
                    <a:pt x="531" y="3476"/>
                    <a:pt x="483" y="3593"/>
                  </a:cubicBezTo>
                  <a:cubicBezTo>
                    <a:pt x="586" y="3620"/>
                    <a:pt x="983" y="3738"/>
                    <a:pt x="1215" y="3738"/>
                  </a:cubicBezTo>
                  <a:cubicBezTo>
                    <a:pt x="1256" y="3738"/>
                    <a:pt x="1293" y="3734"/>
                    <a:pt x="1321" y="3725"/>
                  </a:cubicBezTo>
                  <a:cubicBezTo>
                    <a:pt x="1348" y="3354"/>
                    <a:pt x="1427" y="2956"/>
                    <a:pt x="1549" y="2542"/>
                  </a:cubicBezTo>
                  <a:cubicBezTo>
                    <a:pt x="1809" y="1709"/>
                    <a:pt x="2228" y="1025"/>
                    <a:pt x="2674" y="621"/>
                  </a:cubicBezTo>
                  <a:cubicBezTo>
                    <a:pt x="2632" y="468"/>
                    <a:pt x="2584" y="314"/>
                    <a:pt x="2541" y="155"/>
                  </a:cubicBezTo>
                  <a:cubicBezTo>
                    <a:pt x="2520" y="101"/>
                    <a:pt x="2499" y="43"/>
                    <a:pt x="2462" y="1"/>
                  </a:cubicBezTo>
                  <a:close/>
                </a:path>
              </a:pathLst>
            </a:custGeom>
            <a:solidFill>
              <a:srgbClr val="A6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7;p19">
              <a:extLst>
                <a:ext uri="{FF2B5EF4-FFF2-40B4-BE49-F238E27FC236}">
                  <a16:creationId xmlns:a16="http://schemas.microsoft.com/office/drawing/2014/main" id="{8B63EBBE-18CD-14F9-B00A-44560E3B089D}"/>
                </a:ext>
              </a:extLst>
            </p:cNvPr>
            <p:cNvSpPr/>
            <p:nvPr/>
          </p:nvSpPr>
          <p:spPr>
            <a:xfrm>
              <a:off x="1694275" y="2628075"/>
              <a:ext cx="1075" cy="1350"/>
            </a:xfrm>
            <a:custGeom>
              <a:avLst/>
              <a:gdLst/>
              <a:ahLst/>
              <a:cxnLst/>
              <a:rect l="l" t="t" r="r" b="b"/>
              <a:pathLst>
                <a:path w="43" h="54" extrusionOk="0">
                  <a:moveTo>
                    <a:pt x="43" y="1"/>
                  </a:moveTo>
                  <a:cubicBezTo>
                    <a:pt x="32" y="11"/>
                    <a:pt x="16" y="17"/>
                    <a:pt x="0" y="27"/>
                  </a:cubicBezTo>
                  <a:lnTo>
                    <a:pt x="0" y="54"/>
                  </a:lnTo>
                  <a:cubicBezTo>
                    <a:pt x="11" y="33"/>
                    <a:pt x="32" y="17"/>
                    <a:pt x="43" y="1"/>
                  </a:cubicBezTo>
                  <a:close/>
                </a:path>
              </a:pathLst>
            </a:custGeom>
            <a:solidFill>
              <a:srgbClr val="A6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8;p19">
              <a:extLst>
                <a:ext uri="{FF2B5EF4-FFF2-40B4-BE49-F238E27FC236}">
                  <a16:creationId xmlns:a16="http://schemas.microsoft.com/office/drawing/2014/main" id="{746CFF37-DD22-1405-18E8-2C7926BE3417}"/>
                </a:ext>
              </a:extLst>
            </p:cNvPr>
            <p:cNvSpPr/>
            <p:nvPr/>
          </p:nvSpPr>
          <p:spPr>
            <a:xfrm>
              <a:off x="1421425" y="2534625"/>
              <a:ext cx="106525" cy="194950"/>
            </a:xfrm>
            <a:custGeom>
              <a:avLst/>
              <a:gdLst/>
              <a:ahLst/>
              <a:cxnLst/>
              <a:rect l="l" t="t" r="r" b="b"/>
              <a:pathLst>
                <a:path w="4261" h="7798" extrusionOk="0">
                  <a:moveTo>
                    <a:pt x="626" y="1"/>
                  </a:moveTo>
                  <a:cubicBezTo>
                    <a:pt x="594" y="1"/>
                    <a:pt x="569" y="19"/>
                    <a:pt x="547" y="41"/>
                  </a:cubicBezTo>
                  <a:cubicBezTo>
                    <a:pt x="504" y="83"/>
                    <a:pt x="478" y="141"/>
                    <a:pt x="467" y="195"/>
                  </a:cubicBezTo>
                  <a:cubicBezTo>
                    <a:pt x="266" y="890"/>
                    <a:pt x="80" y="1606"/>
                    <a:pt x="133" y="2327"/>
                  </a:cubicBezTo>
                  <a:cubicBezTo>
                    <a:pt x="154" y="2656"/>
                    <a:pt x="228" y="2975"/>
                    <a:pt x="292" y="3293"/>
                  </a:cubicBezTo>
                  <a:cubicBezTo>
                    <a:pt x="467" y="4062"/>
                    <a:pt x="632" y="4837"/>
                    <a:pt x="913" y="5575"/>
                  </a:cubicBezTo>
                  <a:lnTo>
                    <a:pt x="913" y="5580"/>
                  </a:lnTo>
                  <a:cubicBezTo>
                    <a:pt x="844" y="5601"/>
                    <a:pt x="786" y="5628"/>
                    <a:pt x="732" y="5670"/>
                  </a:cubicBezTo>
                  <a:cubicBezTo>
                    <a:pt x="685" y="5718"/>
                    <a:pt x="658" y="5797"/>
                    <a:pt x="690" y="5856"/>
                  </a:cubicBezTo>
                  <a:cubicBezTo>
                    <a:pt x="717" y="5909"/>
                    <a:pt x="791" y="5957"/>
                    <a:pt x="770" y="6010"/>
                  </a:cubicBezTo>
                  <a:cubicBezTo>
                    <a:pt x="764" y="6036"/>
                    <a:pt x="732" y="6052"/>
                    <a:pt x="717" y="6079"/>
                  </a:cubicBezTo>
                  <a:cubicBezTo>
                    <a:pt x="690" y="6137"/>
                    <a:pt x="759" y="6195"/>
                    <a:pt x="807" y="6243"/>
                  </a:cubicBezTo>
                  <a:cubicBezTo>
                    <a:pt x="844" y="6280"/>
                    <a:pt x="870" y="6323"/>
                    <a:pt x="897" y="6370"/>
                  </a:cubicBezTo>
                  <a:cubicBezTo>
                    <a:pt x="833" y="6397"/>
                    <a:pt x="754" y="6413"/>
                    <a:pt x="679" y="6434"/>
                  </a:cubicBezTo>
                  <a:cubicBezTo>
                    <a:pt x="648" y="6832"/>
                    <a:pt x="414" y="7182"/>
                    <a:pt x="170" y="7495"/>
                  </a:cubicBezTo>
                  <a:cubicBezTo>
                    <a:pt x="106" y="7575"/>
                    <a:pt x="43" y="7654"/>
                    <a:pt x="0" y="7750"/>
                  </a:cubicBezTo>
                  <a:cubicBezTo>
                    <a:pt x="94" y="7783"/>
                    <a:pt x="193" y="7798"/>
                    <a:pt x="292" y="7798"/>
                  </a:cubicBezTo>
                  <a:cubicBezTo>
                    <a:pt x="400" y="7798"/>
                    <a:pt x="508" y="7780"/>
                    <a:pt x="610" y="7750"/>
                  </a:cubicBezTo>
                  <a:cubicBezTo>
                    <a:pt x="812" y="7697"/>
                    <a:pt x="992" y="7596"/>
                    <a:pt x="1178" y="7495"/>
                  </a:cubicBezTo>
                  <a:cubicBezTo>
                    <a:pt x="1353" y="7405"/>
                    <a:pt x="1502" y="7288"/>
                    <a:pt x="1560" y="7092"/>
                  </a:cubicBezTo>
                  <a:cubicBezTo>
                    <a:pt x="1592" y="6981"/>
                    <a:pt x="1592" y="6853"/>
                    <a:pt x="1629" y="6731"/>
                  </a:cubicBezTo>
                  <a:cubicBezTo>
                    <a:pt x="1688" y="6530"/>
                    <a:pt x="1847" y="6354"/>
                    <a:pt x="1958" y="6169"/>
                  </a:cubicBezTo>
                  <a:cubicBezTo>
                    <a:pt x="2070" y="5983"/>
                    <a:pt x="2144" y="5787"/>
                    <a:pt x="2218" y="5585"/>
                  </a:cubicBezTo>
                  <a:cubicBezTo>
                    <a:pt x="2250" y="5511"/>
                    <a:pt x="2276" y="5431"/>
                    <a:pt x="2308" y="5362"/>
                  </a:cubicBezTo>
                  <a:cubicBezTo>
                    <a:pt x="2329" y="5299"/>
                    <a:pt x="2356" y="5240"/>
                    <a:pt x="2388" y="5187"/>
                  </a:cubicBezTo>
                  <a:cubicBezTo>
                    <a:pt x="2462" y="5055"/>
                    <a:pt x="2547" y="4927"/>
                    <a:pt x="2648" y="4810"/>
                  </a:cubicBezTo>
                  <a:cubicBezTo>
                    <a:pt x="2780" y="4646"/>
                    <a:pt x="2934" y="4497"/>
                    <a:pt x="3078" y="4344"/>
                  </a:cubicBezTo>
                  <a:cubicBezTo>
                    <a:pt x="3141" y="4285"/>
                    <a:pt x="3200" y="4227"/>
                    <a:pt x="3258" y="4174"/>
                  </a:cubicBezTo>
                  <a:cubicBezTo>
                    <a:pt x="3380" y="4068"/>
                    <a:pt x="3502" y="3967"/>
                    <a:pt x="3651" y="3903"/>
                  </a:cubicBezTo>
                  <a:cubicBezTo>
                    <a:pt x="3783" y="3845"/>
                    <a:pt x="3937" y="3818"/>
                    <a:pt x="4054" y="3728"/>
                  </a:cubicBezTo>
                  <a:cubicBezTo>
                    <a:pt x="4176" y="3643"/>
                    <a:pt x="4261" y="3479"/>
                    <a:pt x="4181" y="3346"/>
                  </a:cubicBezTo>
                  <a:cubicBezTo>
                    <a:pt x="4070" y="3229"/>
                    <a:pt x="3969" y="3107"/>
                    <a:pt x="3873" y="2980"/>
                  </a:cubicBezTo>
                  <a:cubicBezTo>
                    <a:pt x="3783" y="2858"/>
                    <a:pt x="3698" y="2736"/>
                    <a:pt x="3603" y="2614"/>
                  </a:cubicBezTo>
                  <a:cubicBezTo>
                    <a:pt x="3131" y="2009"/>
                    <a:pt x="2520" y="1542"/>
                    <a:pt x="1910" y="1065"/>
                  </a:cubicBezTo>
                  <a:cubicBezTo>
                    <a:pt x="1512" y="752"/>
                    <a:pt x="1114" y="433"/>
                    <a:pt x="764" y="72"/>
                  </a:cubicBezTo>
                  <a:cubicBezTo>
                    <a:pt x="732" y="41"/>
                    <a:pt x="690" y="9"/>
                    <a:pt x="648" y="3"/>
                  </a:cubicBezTo>
                  <a:cubicBezTo>
                    <a:pt x="640" y="2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9;p19">
              <a:extLst>
                <a:ext uri="{FF2B5EF4-FFF2-40B4-BE49-F238E27FC236}">
                  <a16:creationId xmlns:a16="http://schemas.microsoft.com/office/drawing/2014/main" id="{CC6B5A77-35CC-2092-179A-9891E6384A83}"/>
                </a:ext>
              </a:extLst>
            </p:cNvPr>
            <p:cNvSpPr/>
            <p:nvPr/>
          </p:nvSpPr>
          <p:spPr>
            <a:xfrm>
              <a:off x="1423675" y="2535900"/>
              <a:ext cx="73100" cy="140875"/>
            </a:xfrm>
            <a:custGeom>
              <a:avLst/>
              <a:gdLst/>
              <a:ahLst/>
              <a:cxnLst/>
              <a:rect l="l" t="t" r="r" b="b"/>
              <a:pathLst>
                <a:path w="2924" h="5635" extrusionOk="0">
                  <a:moveTo>
                    <a:pt x="2923" y="2977"/>
                  </a:moveTo>
                  <a:lnTo>
                    <a:pt x="2923" y="2977"/>
                  </a:lnTo>
                  <a:cubicBezTo>
                    <a:pt x="2923" y="2977"/>
                    <a:pt x="2924" y="2977"/>
                    <a:pt x="2924" y="2977"/>
                  </a:cubicBezTo>
                  <a:cubicBezTo>
                    <a:pt x="2924" y="2977"/>
                    <a:pt x="2923" y="2977"/>
                    <a:pt x="2923" y="2977"/>
                  </a:cubicBezTo>
                  <a:close/>
                  <a:moveTo>
                    <a:pt x="462" y="0"/>
                  </a:moveTo>
                  <a:cubicBezTo>
                    <a:pt x="425" y="37"/>
                    <a:pt x="398" y="96"/>
                    <a:pt x="382" y="149"/>
                  </a:cubicBezTo>
                  <a:cubicBezTo>
                    <a:pt x="186" y="849"/>
                    <a:pt x="0" y="1565"/>
                    <a:pt x="54" y="2287"/>
                  </a:cubicBezTo>
                  <a:cubicBezTo>
                    <a:pt x="69" y="2611"/>
                    <a:pt x="144" y="2929"/>
                    <a:pt x="213" y="3247"/>
                  </a:cubicBezTo>
                  <a:cubicBezTo>
                    <a:pt x="382" y="4017"/>
                    <a:pt x="547" y="4786"/>
                    <a:pt x="828" y="5529"/>
                  </a:cubicBezTo>
                  <a:cubicBezTo>
                    <a:pt x="848" y="5537"/>
                    <a:pt x="868" y="5541"/>
                    <a:pt x="886" y="5541"/>
                  </a:cubicBezTo>
                  <a:cubicBezTo>
                    <a:pt x="918" y="5541"/>
                    <a:pt x="946" y="5529"/>
                    <a:pt x="966" y="5502"/>
                  </a:cubicBezTo>
                  <a:cubicBezTo>
                    <a:pt x="993" y="5601"/>
                    <a:pt x="1092" y="5634"/>
                    <a:pt x="1201" y="5634"/>
                  </a:cubicBezTo>
                  <a:cubicBezTo>
                    <a:pt x="1261" y="5634"/>
                    <a:pt x="1325" y="5624"/>
                    <a:pt x="1380" y="5608"/>
                  </a:cubicBezTo>
                  <a:cubicBezTo>
                    <a:pt x="1338" y="5545"/>
                    <a:pt x="1290" y="5476"/>
                    <a:pt x="1253" y="5412"/>
                  </a:cubicBezTo>
                  <a:cubicBezTo>
                    <a:pt x="1343" y="5386"/>
                    <a:pt x="1438" y="5359"/>
                    <a:pt x="1529" y="5348"/>
                  </a:cubicBezTo>
                  <a:cubicBezTo>
                    <a:pt x="1460" y="5131"/>
                    <a:pt x="1364" y="4913"/>
                    <a:pt x="1247" y="4706"/>
                  </a:cubicBezTo>
                  <a:cubicBezTo>
                    <a:pt x="1369" y="4675"/>
                    <a:pt x="1491" y="4632"/>
                    <a:pt x="1619" y="4600"/>
                  </a:cubicBezTo>
                  <a:cubicBezTo>
                    <a:pt x="1518" y="4446"/>
                    <a:pt x="1412" y="4287"/>
                    <a:pt x="1306" y="4139"/>
                  </a:cubicBezTo>
                  <a:cubicBezTo>
                    <a:pt x="1460" y="4070"/>
                    <a:pt x="1624" y="4022"/>
                    <a:pt x="1794" y="4006"/>
                  </a:cubicBezTo>
                  <a:cubicBezTo>
                    <a:pt x="1730" y="3890"/>
                    <a:pt x="1651" y="3784"/>
                    <a:pt x="1556" y="3694"/>
                  </a:cubicBezTo>
                  <a:lnTo>
                    <a:pt x="1556" y="3694"/>
                  </a:lnTo>
                  <a:cubicBezTo>
                    <a:pt x="1584" y="3720"/>
                    <a:pt x="1640" y="3731"/>
                    <a:pt x="1711" y="3731"/>
                  </a:cubicBezTo>
                  <a:cubicBezTo>
                    <a:pt x="1946" y="3731"/>
                    <a:pt x="2343" y="3614"/>
                    <a:pt x="2441" y="3582"/>
                  </a:cubicBezTo>
                  <a:cubicBezTo>
                    <a:pt x="2393" y="3465"/>
                    <a:pt x="2399" y="3332"/>
                    <a:pt x="2446" y="3226"/>
                  </a:cubicBezTo>
                  <a:cubicBezTo>
                    <a:pt x="2457" y="3194"/>
                    <a:pt x="2478" y="3162"/>
                    <a:pt x="2505" y="3141"/>
                  </a:cubicBezTo>
                  <a:cubicBezTo>
                    <a:pt x="2590" y="3033"/>
                    <a:pt x="2722" y="2971"/>
                    <a:pt x="2854" y="2971"/>
                  </a:cubicBezTo>
                  <a:cubicBezTo>
                    <a:pt x="2877" y="2971"/>
                    <a:pt x="2900" y="2973"/>
                    <a:pt x="2923" y="2977"/>
                  </a:cubicBezTo>
                  <a:lnTo>
                    <a:pt x="2923" y="2977"/>
                  </a:lnTo>
                  <a:cubicBezTo>
                    <a:pt x="2895" y="2968"/>
                    <a:pt x="2653" y="2711"/>
                    <a:pt x="2606" y="2669"/>
                  </a:cubicBezTo>
                  <a:cubicBezTo>
                    <a:pt x="2441" y="2520"/>
                    <a:pt x="2298" y="2340"/>
                    <a:pt x="2139" y="2186"/>
                  </a:cubicBezTo>
                  <a:cubicBezTo>
                    <a:pt x="1863" y="1921"/>
                    <a:pt x="1550" y="1709"/>
                    <a:pt x="1300" y="1417"/>
                  </a:cubicBezTo>
                  <a:cubicBezTo>
                    <a:pt x="982" y="1045"/>
                    <a:pt x="759" y="600"/>
                    <a:pt x="563" y="159"/>
                  </a:cubicBezTo>
                  <a:cubicBezTo>
                    <a:pt x="536" y="106"/>
                    <a:pt x="505" y="43"/>
                    <a:pt x="462" y="0"/>
                  </a:cubicBezTo>
                  <a:close/>
                </a:path>
              </a:pathLst>
            </a:custGeom>
            <a:solidFill>
              <a:srgbClr val="B9B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90;p19">
              <a:extLst>
                <a:ext uri="{FF2B5EF4-FFF2-40B4-BE49-F238E27FC236}">
                  <a16:creationId xmlns:a16="http://schemas.microsoft.com/office/drawing/2014/main" id="{64C7252C-0BD4-DD7A-43EA-8A2BB9E13B07}"/>
                </a:ext>
              </a:extLst>
            </p:cNvPr>
            <p:cNvSpPr/>
            <p:nvPr/>
          </p:nvSpPr>
          <p:spPr>
            <a:xfrm>
              <a:off x="1463725" y="2629275"/>
              <a:ext cx="4800" cy="7450"/>
            </a:xfrm>
            <a:custGeom>
              <a:avLst/>
              <a:gdLst/>
              <a:ahLst/>
              <a:cxnLst/>
              <a:rect l="l" t="t" r="r" b="b"/>
              <a:pathLst>
                <a:path w="192" h="298" extrusionOk="0">
                  <a:moveTo>
                    <a:pt x="1" y="0"/>
                  </a:moveTo>
                  <a:lnTo>
                    <a:pt x="1" y="0"/>
                  </a:lnTo>
                  <a:cubicBezTo>
                    <a:pt x="17" y="101"/>
                    <a:pt x="17" y="202"/>
                    <a:pt x="17" y="298"/>
                  </a:cubicBezTo>
                  <a:cubicBezTo>
                    <a:pt x="75" y="282"/>
                    <a:pt x="133" y="266"/>
                    <a:pt x="192" y="260"/>
                  </a:cubicBezTo>
                  <a:cubicBezTo>
                    <a:pt x="139" y="170"/>
                    <a:pt x="75" y="85"/>
                    <a:pt x="1" y="0"/>
                  </a:cubicBezTo>
                  <a:close/>
                </a:path>
              </a:pathLst>
            </a:custGeom>
            <a:solidFill>
              <a:srgbClr val="A6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91;p19">
              <a:extLst>
                <a:ext uri="{FF2B5EF4-FFF2-40B4-BE49-F238E27FC236}">
                  <a16:creationId xmlns:a16="http://schemas.microsoft.com/office/drawing/2014/main" id="{49CBBFA3-16D2-1EC1-152F-32BD072A6C55}"/>
                </a:ext>
              </a:extLst>
            </p:cNvPr>
            <p:cNvSpPr/>
            <p:nvPr/>
          </p:nvSpPr>
          <p:spPr>
            <a:xfrm>
              <a:off x="1462925" y="2649425"/>
              <a:ext cx="1225" cy="1625"/>
            </a:xfrm>
            <a:custGeom>
              <a:avLst/>
              <a:gdLst/>
              <a:ahLst/>
              <a:cxnLst/>
              <a:rect l="l" t="t" r="r" b="b"/>
              <a:pathLst>
                <a:path w="49" h="65" extrusionOk="0">
                  <a:moveTo>
                    <a:pt x="12" y="1"/>
                  </a:moveTo>
                  <a:cubicBezTo>
                    <a:pt x="6" y="22"/>
                    <a:pt x="6" y="49"/>
                    <a:pt x="1" y="65"/>
                  </a:cubicBezTo>
                  <a:cubicBezTo>
                    <a:pt x="12" y="59"/>
                    <a:pt x="33" y="59"/>
                    <a:pt x="49" y="54"/>
                  </a:cubicBezTo>
                  <a:cubicBezTo>
                    <a:pt x="38" y="33"/>
                    <a:pt x="28" y="22"/>
                    <a:pt x="12" y="1"/>
                  </a:cubicBezTo>
                  <a:close/>
                </a:path>
              </a:pathLst>
            </a:custGeom>
            <a:solidFill>
              <a:srgbClr val="A6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92;p19">
              <a:extLst>
                <a:ext uri="{FF2B5EF4-FFF2-40B4-BE49-F238E27FC236}">
                  <a16:creationId xmlns:a16="http://schemas.microsoft.com/office/drawing/2014/main" id="{7A9049A0-64E5-EFD1-58CE-0723C8817C81}"/>
                </a:ext>
              </a:extLst>
            </p:cNvPr>
            <p:cNvSpPr/>
            <p:nvPr/>
          </p:nvSpPr>
          <p:spPr>
            <a:xfrm>
              <a:off x="1449275" y="2662825"/>
              <a:ext cx="12900" cy="13850"/>
            </a:xfrm>
            <a:custGeom>
              <a:avLst/>
              <a:gdLst/>
              <a:ahLst/>
              <a:cxnLst/>
              <a:rect l="l" t="t" r="r" b="b"/>
              <a:pathLst>
                <a:path w="516" h="554" extrusionOk="0">
                  <a:moveTo>
                    <a:pt x="414" y="1"/>
                  </a:moveTo>
                  <a:cubicBezTo>
                    <a:pt x="314" y="234"/>
                    <a:pt x="176" y="404"/>
                    <a:pt x="0" y="505"/>
                  </a:cubicBezTo>
                  <a:cubicBezTo>
                    <a:pt x="47" y="540"/>
                    <a:pt x="108" y="553"/>
                    <a:pt x="174" y="553"/>
                  </a:cubicBezTo>
                  <a:cubicBezTo>
                    <a:pt x="236" y="553"/>
                    <a:pt x="302" y="542"/>
                    <a:pt x="361" y="526"/>
                  </a:cubicBezTo>
                  <a:cubicBezTo>
                    <a:pt x="314" y="457"/>
                    <a:pt x="276" y="393"/>
                    <a:pt x="234" y="324"/>
                  </a:cubicBezTo>
                  <a:cubicBezTo>
                    <a:pt x="329" y="293"/>
                    <a:pt x="420" y="271"/>
                    <a:pt x="515" y="266"/>
                  </a:cubicBezTo>
                  <a:cubicBezTo>
                    <a:pt x="489" y="181"/>
                    <a:pt x="451" y="86"/>
                    <a:pt x="414" y="1"/>
                  </a:cubicBezTo>
                  <a:close/>
                </a:path>
              </a:pathLst>
            </a:custGeom>
            <a:solidFill>
              <a:srgbClr val="A6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93;p19">
              <a:extLst>
                <a:ext uri="{FF2B5EF4-FFF2-40B4-BE49-F238E27FC236}">
                  <a16:creationId xmlns:a16="http://schemas.microsoft.com/office/drawing/2014/main" id="{6E5E33B2-B44D-5467-2498-3CA911CD84CC}"/>
                </a:ext>
              </a:extLst>
            </p:cNvPr>
            <p:cNvSpPr/>
            <p:nvPr/>
          </p:nvSpPr>
          <p:spPr>
            <a:xfrm>
              <a:off x="1430050" y="2535625"/>
              <a:ext cx="66875" cy="93475"/>
            </a:xfrm>
            <a:custGeom>
              <a:avLst/>
              <a:gdLst/>
              <a:ahLst/>
              <a:cxnLst/>
              <a:rect l="l" t="t" r="r" b="b"/>
              <a:pathLst>
                <a:path w="2675" h="3739" extrusionOk="0">
                  <a:moveTo>
                    <a:pt x="2673" y="2982"/>
                  </a:moveTo>
                  <a:lnTo>
                    <a:pt x="2673" y="2982"/>
                  </a:lnTo>
                  <a:cubicBezTo>
                    <a:pt x="2674" y="2982"/>
                    <a:pt x="2674" y="2982"/>
                    <a:pt x="2674" y="2982"/>
                  </a:cubicBezTo>
                  <a:cubicBezTo>
                    <a:pt x="2674" y="2982"/>
                    <a:pt x="2674" y="2982"/>
                    <a:pt x="2673" y="2982"/>
                  </a:cubicBezTo>
                  <a:close/>
                  <a:moveTo>
                    <a:pt x="212" y="1"/>
                  </a:moveTo>
                  <a:cubicBezTo>
                    <a:pt x="175" y="43"/>
                    <a:pt x="154" y="101"/>
                    <a:pt x="133" y="155"/>
                  </a:cubicBezTo>
                  <a:cubicBezTo>
                    <a:pt x="80" y="314"/>
                    <a:pt x="43" y="468"/>
                    <a:pt x="0" y="621"/>
                  </a:cubicBezTo>
                  <a:cubicBezTo>
                    <a:pt x="446" y="1025"/>
                    <a:pt x="865" y="1709"/>
                    <a:pt x="1125" y="2542"/>
                  </a:cubicBezTo>
                  <a:cubicBezTo>
                    <a:pt x="1247" y="2956"/>
                    <a:pt x="1327" y="3354"/>
                    <a:pt x="1353" y="3725"/>
                  </a:cubicBezTo>
                  <a:cubicBezTo>
                    <a:pt x="1381" y="3734"/>
                    <a:pt x="1418" y="3738"/>
                    <a:pt x="1460" y="3738"/>
                  </a:cubicBezTo>
                  <a:cubicBezTo>
                    <a:pt x="1691" y="3738"/>
                    <a:pt x="2088" y="3620"/>
                    <a:pt x="2191" y="3593"/>
                  </a:cubicBezTo>
                  <a:cubicBezTo>
                    <a:pt x="2144" y="3476"/>
                    <a:pt x="2149" y="3354"/>
                    <a:pt x="2197" y="3237"/>
                  </a:cubicBezTo>
                  <a:cubicBezTo>
                    <a:pt x="2207" y="3205"/>
                    <a:pt x="2229" y="3173"/>
                    <a:pt x="2255" y="3147"/>
                  </a:cubicBezTo>
                  <a:cubicBezTo>
                    <a:pt x="2343" y="3040"/>
                    <a:pt x="2479" y="2978"/>
                    <a:pt x="2615" y="2978"/>
                  </a:cubicBezTo>
                  <a:cubicBezTo>
                    <a:pt x="2635" y="2978"/>
                    <a:pt x="2654" y="2980"/>
                    <a:pt x="2673" y="2982"/>
                  </a:cubicBezTo>
                  <a:lnTo>
                    <a:pt x="2673" y="2982"/>
                  </a:lnTo>
                  <a:cubicBezTo>
                    <a:pt x="2647" y="2976"/>
                    <a:pt x="2403" y="2717"/>
                    <a:pt x="2356" y="2675"/>
                  </a:cubicBezTo>
                  <a:cubicBezTo>
                    <a:pt x="2191" y="2531"/>
                    <a:pt x="2053" y="2351"/>
                    <a:pt x="1894" y="2192"/>
                  </a:cubicBezTo>
                  <a:cubicBezTo>
                    <a:pt x="1618" y="1927"/>
                    <a:pt x="1300" y="1714"/>
                    <a:pt x="1051" y="1423"/>
                  </a:cubicBezTo>
                  <a:cubicBezTo>
                    <a:pt x="732" y="1051"/>
                    <a:pt x="515" y="605"/>
                    <a:pt x="313" y="160"/>
                  </a:cubicBezTo>
                  <a:cubicBezTo>
                    <a:pt x="287" y="101"/>
                    <a:pt x="260" y="43"/>
                    <a:pt x="212" y="1"/>
                  </a:cubicBezTo>
                  <a:close/>
                </a:path>
              </a:pathLst>
            </a:custGeom>
            <a:solidFill>
              <a:srgbClr val="A6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94;p19">
              <a:extLst>
                <a:ext uri="{FF2B5EF4-FFF2-40B4-BE49-F238E27FC236}">
                  <a16:creationId xmlns:a16="http://schemas.microsoft.com/office/drawing/2014/main" id="{BB0EF2D3-5AD0-3F49-BAD0-A220D577CE4D}"/>
                </a:ext>
              </a:extLst>
            </p:cNvPr>
            <p:cNvSpPr/>
            <p:nvPr/>
          </p:nvSpPr>
          <p:spPr>
            <a:xfrm>
              <a:off x="1462550" y="2628075"/>
              <a:ext cx="1200" cy="1350"/>
            </a:xfrm>
            <a:custGeom>
              <a:avLst/>
              <a:gdLst/>
              <a:ahLst/>
              <a:cxnLst/>
              <a:rect l="l" t="t" r="r" b="b"/>
              <a:pathLst>
                <a:path w="48" h="54" extrusionOk="0">
                  <a:moveTo>
                    <a:pt x="0" y="1"/>
                  </a:moveTo>
                  <a:cubicBezTo>
                    <a:pt x="16" y="17"/>
                    <a:pt x="37" y="33"/>
                    <a:pt x="48" y="54"/>
                  </a:cubicBezTo>
                  <a:lnTo>
                    <a:pt x="48" y="27"/>
                  </a:lnTo>
                  <a:cubicBezTo>
                    <a:pt x="27" y="17"/>
                    <a:pt x="16" y="11"/>
                    <a:pt x="0" y="1"/>
                  </a:cubicBezTo>
                  <a:close/>
                </a:path>
              </a:pathLst>
            </a:custGeom>
            <a:solidFill>
              <a:srgbClr val="A6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95;p19">
              <a:extLst>
                <a:ext uri="{FF2B5EF4-FFF2-40B4-BE49-F238E27FC236}">
                  <a16:creationId xmlns:a16="http://schemas.microsoft.com/office/drawing/2014/main" id="{7E132496-6E11-C4B4-E940-816574BBABFA}"/>
                </a:ext>
              </a:extLst>
            </p:cNvPr>
            <p:cNvSpPr/>
            <p:nvPr/>
          </p:nvSpPr>
          <p:spPr>
            <a:xfrm>
              <a:off x="1530050" y="2601825"/>
              <a:ext cx="23375" cy="52175"/>
            </a:xfrm>
            <a:custGeom>
              <a:avLst/>
              <a:gdLst/>
              <a:ahLst/>
              <a:cxnLst/>
              <a:rect l="l" t="t" r="r" b="b"/>
              <a:pathLst>
                <a:path w="935" h="2087" extrusionOk="0">
                  <a:moveTo>
                    <a:pt x="934" y="0"/>
                  </a:moveTo>
                  <a:lnTo>
                    <a:pt x="934" y="0"/>
                  </a:lnTo>
                  <a:cubicBezTo>
                    <a:pt x="690" y="43"/>
                    <a:pt x="452" y="85"/>
                    <a:pt x="218" y="154"/>
                  </a:cubicBezTo>
                  <a:cubicBezTo>
                    <a:pt x="75" y="552"/>
                    <a:pt x="1" y="976"/>
                    <a:pt x="22" y="1401"/>
                  </a:cubicBezTo>
                  <a:cubicBezTo>
                    <a:pt x="27" y="1560"/>
                    <a:pt x="48" y="1714"/>
                    <a:pt x="107" y="1857"/>
                  </a:cubicBezTo>
                  <a:cubicBezTo>
                    <a:pt x="149" y="1947"/>
                    <a:pt x="213" y="2043"/>
                    <a:pt x="314" y="2075"/>
                  </a:cubicBezTo>
                  <a:cubicBezTo>
                    <a:pt x="338" y="2083"/>
                    <a:pt x="364" y="2086"/>
                    <a:pt x="389" y="2086"/>
                  </a:cubicBezTo>
                  <a:cubicBezTo>
                    <a:pt x="500" y="2086"/>
                    <a:pt x="613" y="2015"/>
                    <a:pt x="669" y="1916"/>
                  </a:cubicBezTo>
                  <a:cubicBezTo>
                    <a:pt x="749" y="1799"/>
                    <a:pt x="765" y="1650"/>
                    <a:pt x="775" y="1512"/>
                  </a:cubicBezTo>
                  <a:cubicBezTo>
                    <a:pt x="818" y="1008"/>
                    <a:pt x="802" y="494"/>
                    <a:pt x="934" y="0"/>
                  </a:cubicBezTo>
                  <a:close/>
                </a:path>
              </a:pathLst>
            </a:custGeom>
            <a:solidFill>
              <a:srgbClr val="373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96;p19">
              <a:extLst>
                <a:ext uri="{FF2B5EF4-FFF2-40B4-BE49-F238E27FC236}">
                  <a16:creationId xmlns:a16="http://schemas.microsoft.com/office/drawing/2014/main" id="{6EF7486D-D7C8-29C3-8B9A-F8020A2FE971}"/>
                </a:ext>
              </a:extLst>
            </p:cNvPr>
            <p:cNvSpPr/>
            <p:nvPr/>
          </p:nvSpPr>
          <p:spPr>
            <a:xfrm>
              <a:off x="1604200" y="2600900"/>
              <a:ext cx="23775" cy="53150"/>
            </a:xfrm>
            <a:custGeom>
              <a:avLst/>
              <a:gdLst/>
              <a:ahLst/>
              <a:cxnLst/>
              <a:rect l="l" t="t" r="r" b="b"/>
              <a:pathLst>
                <a:path w="951" h="2126" extrusionOk="0">
                  <a:moveTo>
                    <a:pt x="1" y="0"/>
                  </a:moveTo>
                  <a:lnTo>
                    <a:pt x="1" y="0"/>
                  </a:lnTo>
                  <a:cubicBezTo>
                    <a:pt x="144" y="493"/>
                    <a:pt x="133" y="1035"/>
                    <a:pt x="170" y="1549"/>
                  </a:cubicBezTo>
                  <a:cubicBezTo>
                    <a:pt x="186" y="1687"/>
                    <a:pt x="207" y="1836"/>
                    <a:pt x="276" y="1953"/>
                  </a:cubicBezTo>
                  <a:cubicBezTo>
                    <a:pt x="336" y="2051"/>
                    <a:pt x="448" y="2125"/>
                    <a:pt x="559" y="2125"/>
                  </a:cubicBezTo>
                  <a:cubicBezTo>
                    <a:pt x="585" y="2125"/>
                    <a:pt x="612" y="2121"/>
                    <a:pt x="637" y="2112"/>
                  </a:cubicBezTo>
                  <a:cubicBezTo>
                    <a:pt x="738" y="2080"/>
                    <a:pt x="802" y="1990"/>
                    <a:pt x="844" y="1894"/>
                  </a:cubicBezTo>
                  <a:cubicBezTo>
                    <a:pt x="903" y="1751"/>
                    <a:pt x="924" y="1592"/>
                    <a:pt x="929" y="1438"/>
                  </a:cubicBezTo>
                  <a:cubicBezTo>
                    <a:pt x="950" y="987"/>
                    <a:pt x="871" y="531"/>
                    <a:pt x="696" y="106"/>
                  </a:cubicBezTo>
                  <a:cubicBezTo>
                    <a:pt x="462" y="58"/>
                    <a:pt x="234" y="27"/>
                    <a:pt x="1" y="0"/>
                  </a:cubicBezTo>
                  <a:close/>
                </a:path>
              </a:pathLst>
            </a:custGeom>
            <a:solidFill>
              <a:srgbClr val="373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97;p19">
              <a:extLst>
                <a:ext uri="{FF2B5EF4-FFF2-40B4-BE49-F238E27FC236}">
                  <a16:creationId xmlns:a16="http://schemas.microsoft.com/office/drawing/2014/main" id="{08E05F10-A57B-A9CA-B372-AADCAC218506}"/>
                </a:ext>
              </a:extLst>
            </p:cNvPr>
            <p:cNvSpPr/>
            <p:nvPr/>
          </p:nvSpPr>
          <p:spPr>
            <a:xfrm>
              <a:off x="1567200" y="2599300"/>
              <a:ext cx="21250" cy="47375"/>
            </a:xfrm>
            <a:custGeom>
              <a:avLst/>
              <a:gdLst/>
              <a:ahLst/>
              <a:cxnLst/>
              <a:rect l="l" t="t" r="r" b="b"/>
              <a:pathLst>
                <a:path w="850" h="1895" extrusionOk="0">
                  <a:moveTo>
                    <a:pt x="605" y="0"/>
                  </a:moveTo>
                  <a:cubicBezTo>
                    <a:pt x="414" y="6"/>
                    <a:pt x="228" y="22"/>
                    <a:pt x="48" y="32"/>
                  </a:cubicBezTo>
                  <a:cubicBezTo>
                    <a:pt x="0" y="43"/>
                    <a:pt x="43" y="839"/>
                    <a:pt x="48" y="908"/>
                  </a:cubicBezTo>
                  <a:cubicBezTo>
                    <a:pt x="69" y="1184"/>
                    <a:pt x="149" y="1449"/>
                    <a:pt x="266" y="1698"/>
                  </a:cubicBezTo>
                  <a:cubicBezTo>
                    <a:pt x="313" y="1788"/>
                    <a:pt x="372" y="1884"/>
                    <a:pt x="472" y="1895"/>
                  </a:cubicBezTo>
                  <a:cubicBezTo>
                    <a:pt x="476" y="1895"/>
                    <a:pt x="480" y="1895"/>
                    <a:pt x="483" y="1895"/>
                  </a:cubicBezTo>
                  <a:cubicBezTo>
                    <a:pt x="544" y="1895"/>
                    <a:pt x="607" y="1854"/>
                    <a:pt x="642" y="1804"/>
                  </a:cubicBezTo>
                  <a:cubicBezTo>
                    <a:pt x="711" y="1725"/>
                    <a:pt x="748" y="1629"/>
                    <a:pt x="786" y="1523"/>
                  </a:cubicBezTo>
                  <a:cubicBezTo>
                    <a:pt x="828" y="1353"/>
                    <a:pt x="844" y="1168"/>
                    <a:pt x="849" y="1014"/>
                  </a:cubicBezTo>
                  <a:cubicBezTo>
                    <a:pt x="844" y="908"/>
                    <a:pt x="786" y="6"/>
                    <a:pt x="669" y="0"/>
                  </a:cubicBezTo>
                  <a:close/>
                </a:path>
              </a:pathLst>
            </a:custGeom>
            <a:solidFill>
              <a:srgbClr val="373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8;p19">
              <a:extLst>
                <a:ext uri="{FF2B5EF4-FFF2-40B4-BE49-F238E27FC236}">
                  <a16:creationId xmlns:a16="http://schemas.microsoft.com/office/drawing/2014/main" id="{2D86D0DC-5DE1-8F07-2D04-92D6C1D03F49}"/>
                </a:ext>
              </a:extLst>
            </p:cNvPr>
            <p:cNvSpPr/>
            <p:nvPr/>
          </p:nvSpPr>
          <p:spPr>
            <a:xfrm>
              <a:off x="1633675" y="2765750"/>
              <a:ext cx="112050" cy="30050"/>
            </a:xfrm>
            <a:custGeom>
              <a:avLst/>
              <a:gdLst/>
              <a:ahLst/>
              <a:cxnLst/>
              <a:rect l="l" t="t" r="r" b="b"/>
              <a:pathLst>
                <a:path w="4482" h="1202" extrusionOk="0">
                  <a:moveTo>
                    <a:pt x="4430" y="1"/>
                  </a:moveTo>
                  <a:cubicBezTo>
                    <a:pt x="4428" y="1"/>
                    <a:pt x="4426" y="1"/>
                    <a:pt x="4424" y="1"/>
                  </a:cubicBezTo>
                  <a:cubicBezTo>
                    <a:pt x="3650" y="181"/>
                    <a:pt x="2870" y="362"/>
                    <a:pt x="2100" y="542"/>
                  </a:cubicBezTo>
                  <a:cubicBezTo>
                    <a:pt x="1427" y="701"/>
                    <a:pt x="636" y="770"/>
                    <a:pt x="31" y="1131"/>
                  </a:cubicBezTo>
                  <a:cubicBezTo>
                    <a:pt x="1" y="1157"/>
                    <a:pt x="24" y="1202"/>
                    <a:pt x="51" y="1202"/>
                  </a:cubicBezTo>
                  <a:cubicBezTo>
                    <a:pt x="57" y="1202"/>
                    <a:pt x="63" y="1200"/>
                    <a:pt x="68" y="1195"/>
                  </a:cubicBezTo>
                  <a:cubicBezTo>
                    <a:pt x="376" y="1009"/>
                    <a:pt x="716" y="940"/>
                    <a:pt x="1071" y="861"/>
                  </a:cubicBezTo>
                  <a:cubicBezTo>
                    <a:pt x="1453" y="765"/>
                    <a:pt x="1846" y="680"/>
                    <a:pt x="2228" y="585"/>
                  </a:cubicBezTo>
                  <a:cubicBezTo>
                    <a:pt x="2965" y="415"/>
                    <a:pt x="3708" y="240"/>
                    <a:pt x="4446" y="70"/>
                  </a:cubicBezTo>
                  <a:cubicBezTo>
                    <a:pt x="4481" y="55"/>
                    <a:pt x="4473" y="1"/>
                    <a:pt x="4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99;p19">
              <a:extLst>
                <a:ext uri="{FF2B5EF4-FFF2-40B4-BE49-F238E27FC236}">
                  <a16:creationId xmlns:a16="http://schemas.microsoft.com/office/drawing/2014/main" id="{06647090-59A3-5438-5E5B-E79ABFCFAD3D}"/>
                </a:ext>
              </a:extLst>
            </p:cNvPr>
            <p:cNvSpPr/>
            <p:nvPr/>
          </p:nvSpPr>
          <p:spPr>
            <a:xfrm>
              <a:off x="1635375" y="2808750"/>
              <a:ext cx="115400" cy="43050"/>
            </a:xfrm>
            <a:custGeom>
              <a:avLst/>
              <a:gdLst/>
              <a:ahLst/>
              <a:cxnLst/>
              <a:rect l="l" t="t" r="r" b="b"/>
              <a:pathLst>
                <a:path w="4616" h="1722" extrusionOk="0">
                  <a:moveTo>
                    <a:pt x="38" y="0"/>
                  </a:moveTo>
                  <a:cubicBezTo>
                    <a:pt x="0" y="0"/>
                    <a:pt x="0" y="69"/>
                    <a:pt x="38" y="69"/>
                  </a:cubicBezTo>
                  <a:cubicBezTo>
                    <a:pt x="1677" y="122"/>
                    <a:pt x="3258" y="695"/>
                    <a:pt x="4542" y="1714"/>
                  </a:cubicBezTo>
                  <a:cubicBezTo>
                    <a:pt x="4549" y="1719"/>
                    <a:pt x="4556" y="1722"/>
                    <a:pt x="4563" y="1722"/>
                  </a:cubicBezTo>
                  <a:cubicBezTo>
                    <a:pt x="4590" y="1722"/>
                    <a:pt x="4615" y="1687"/>
                    <a:pt x="4590" y="1666"/>
                  </a:cubicBezTo>
                  <a:cubicBezTo>
                    <a:pt x="3290" y="637"/>
                    <a:pt x="1698" y="48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500;p19">
              <a:extLst>
                <a:ext uri="{FF2B5EF4-FFF2-40B4-BE49-F238E27FC236}">
                  <a16:creationId xmlns:a16="http://schemas.microsoft.com/office/drawing/2014/main" id="{519C95B9-3290-2AE6-4890-C25613072079}"/>
                </a:ext>
              </a:extLst>
            </p:cNvPr>
            <p:cNvSpPr/>
            <p:nvPr/>
          </p:nvSpPr>
          <p:spPr>
            <a:xfrm>
              <a:off x="1412175" y="2765750"/>
              <a:ext cx="112150" cy="30050"/>
            </a:xfrm>
            <a:custGeom>
              <a:avLst/>
              <a:gdLst/>
              <a:ahLst/>
              <a:cxnLst/>
              <a:rect l="l" t="t" r="r" b="b"/>
              <a:pathLst>
                <a:path w="4486" h="1202" extrusionOk="0">
                  <a:moveTo>
                    <a:pt x="52" y="1"/>
                  </a:moveTo>
                  <a:cubicBezTo>
                    <a:pt x="14" y="1"/>
                    <a:pt x="1" y="55"/>
                    <a:pt x="41" y="70"/>
                  </a:cubicBezTo>
                  <a:cubicBezTo>
                    <a:pt x="779" y="240"/>
                    <a:pt x="1522" y="415"/>
                    <a:pt x="2254" y="585"/>
                  </a:cubicBezTo>
                  <a:cubicBezTo>
                    <a:pt x="2641" y="680"/>
                    <a:pt x="3028" y="765"/>
                    <a:pt x="3416" y="861"/>
                  </a:cubicBezTo>
                  <a:cubicBezTo>
                    <a:pt x="3766" y="940"/>
                    <a:pt x="4106" y="1009"/>
                    <a:pt x="4419" y="1195"/>
                  </a:cubicBezTo>
                  <a:cubicBezTo>
                    <a:pt x="4425" y="1200"/>
                    <a:pt x="4432" y="1202"/>
                    <a:pt x="4438" y="1202"/>
                  </a:cubicBezTo>
                  <a:cubicBezTo>
                    <a:pt x="4466" y="1202"/>
                    <a:pt x="4485" y="1157"/>
                    <a:pt x="4450" y="1131"/>
                  </a:cubicBezTo>
                  <a:cubicBezTo>
                    <a:pt x="3846" y="770"/>
                    <a:pt x="3055" y="701"/>
                    <a:pt x="2381" y="542"/>
                  </a:cubicBezTo>
                  <a:cubicBezTo>
                    <a:pt x="1612" y="362"/>
                    <a:pt x="837" y="181"/>
                    <a:pt x="57" y="1"/>
                  </a:cubicBezTo>
                  <a:cubicBezTo>
                    <a:pt x="55" y="1"/>
                    <a:pt x="54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501;p19">
              <a:extLst>
                <a:ext uri="{FF2B5EF4-FFF2-40B4-BE49-F238E27FC236}">
                  <a16:creationId xmlns:a16="http://schemas.microsoft.com/office/drawing/2014/main" id="{85D32465-E379-E0C4-0169-27E4CFE5550F}"/>
                </a:ext>
              </a:extLst>
            </p:cNvPr>
            <p:cNvSpPr/>
            <p:nvPr/>
          </p:nvSpPr>
          <p:spPr>
            <a:xfrm>
              <a:off x="1407150" y="2808750"/>
              <a:ext cx="115625" cy="43050"/>
            </a:xfrm>
            <a:custGeom>
              <a:avLst/>
              <a:gdLst/>
              <a:ahLst/>
              <a:cxnLst/>
              <a:rect l="l" t="t" r="r" b="b"/>
              <a:pathLst>
                <a:path w="4625" h="1722" extrusionOk="0">
                  <a:moveTo>
                    <a:pt x="4577" y="0"/>
                  </a:moveTo>
                  <a:cubicBezTo>
                    <a:pt x="2922" y="48"/>
                    <a:pt x="1330" y="637"/>
                    <a:pt x="30" y="1666"/>
                  </a:cubicBezTo>
                  <a:cubicBezTo>
                    <a:pt x="1" y="1687"/>
                    <a:pt x="25" y="1722"/>
                    <a:pt x="52" y="1722"/>
                  </a:cubicBezTo>
                  <a:cubicBezTo>
                    <a:pt x="59" y="1722"/>
                    <a:pt x="66" y="1719"/>
                    <a:pt x="73" y="1714"/>
                  </a:cubicBezTo>
                  <a:cubicBezTo>
                    <a:pt x="1362" y="695"/>
                    <a:pt x="2943" y="122"/>
                    <a:pt x="4577" y="69"/>
                  </a:cubicBezTo>
                  <a:cubicBezTo>
                    <a:pt x="4625" y="69"/>
                    <a:pt x="4625" y="0"/>
                    <a:pt x="4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502;p19">
              <a:extLst>
                <a:ext uri="{FF2B5EF4-FFF2-40B4-BE49-F238E27FC236}">
                  <a16:creationId xmlns:a16="http://schemas.microsoft.com/office/drawing/2014/main" id="{3AFD457D-E52E-D350-49BC-81320C5D792D}"/>
                </a:ext>
              </a:extLst>
            </p:cNvPr>
            <p:cNvSpPr/>
            <p:nvPr/>
          </p:nvSpPr>
          <p:spPr>
            <a:xfrm>
              <a:off x="1478325" y="2683525"/>
              <a:ext cx="79475" cy="27750"/>
            </a:xfrm>
            <a:custGeom>
              <a:avLst/>
              <a:gdLst/>
              <a:ahLst/>
              <a:cxnLst/>
              <a:rect l="l" t="t" r="r" b="b"/>
              <a:pathLst>
                <a:path w="3179" h="1110" extrusionOk="0">
                  <a:moveTo>
                    <a:pt x="1141" y="1"/>
                  </a:moveTo>
                  <a:lnTo>
                    <a:pt x="1141" y="1"/>
                  </a:lnTo>
                  <a:cubicBezTo>
                    <a:pt x="1200" y="91"/>
                    <a:pt x="1253" y="170"/>
                    <a:pt x="1316" y="255"/>
                  </a:cubicBezTo>
                  <a:cubicBezTo>
                    <a:pt x="1086" y="126"/>
                    <a:pt x="828" y="65"/>
                    <a:pt x="569" y="65"/>
                  </a:cubicBezTo>
                  <a:cubicBezTo>
                    <a:pt x="530" y="65"/>
                    <a:pt x="491" y="67"/>
                    <a:pt x="451" y="70"/>
                  </a:cubicBezTo>
                  <a:cubicBezTo>
                    <a:pt x="478" y="101"/>
                    <a:pt x="510" y="133"/>
                    <a:pt x="547" y="170"/>
                  </a:cubicBezTo>
                  <a:cubicBezTo>
                    <a:pt x="324" y="197"/>
                    <a:pt x="112" y="329"/>
                    <a:pt x="0" y="520"/>
                  </a:cubicBezTo>
                  <a:cubicBezTo>
                    <a:pt x="112" y="515"/>
                    <a:pt x="229" y="499"/>
                    <a:pt x="340" y="494"/>
                  </a:cubicBezTo>
                  <a:lnTo>
                    <a:pt x="340" y="494"/>
                  </a:lnTo>
                  <a:cubicBezTo>
                    <a:pt x="287" y="547"/>
                    <a:pt x="260" y="621"/>
                    <a:pt x="271" y="690"/>
                  </a:cubicBezTo>
                  <a:cubicBezTo>
                    <a:pt x="652" y="580"/>
                    <a:pt x="1046" y="513"/>
                    <a:pt x="1438" y="513"/>
                  </a:cubicBezTo>
                  <a:cubicBezTo>
                    <a:pt x="1553" y="513"/>
                    <a:pt x="1668" y="519"/>
                    <a:pt x="1783" y="531"/>
                  </a:cubicBezTo>
                  <a:cubicBezTo>
                    <a:pt x="2298" y="584"/>
                    <a:pt x="2791" y="780"/>
                    <a:pt x="3179" y="1109"/>
                  </a:cubicBezTo>
                  <a:cubicBezTo>
                    <a:pt x="3019" y="844"/>
                    <a:pt x="2818" y="600"/>
                    <a:pt x="2590" y="393"/>
                  </a:cubicBezTo>
                  <a:lnTo>
                    <a:pt x="2590" y="393"/>
                  </a:lnTo>
                  <a:cubicBezTo>
                    <a:pt x="2616" y="446"/>
                    <a:pt x="2643" y="494"/>
                    <a:pt x="2669" y="547"/>
                  </a:cubicBezTo>
                  <a:cubicBezTo>
                    <a:pt x="2446" y="314"/>
                    <a:pt x="2202" y="70"/>
                    <a:pt x="1884" y="27"/>
                  </a:cubicBezTo>
                  <a:lnTo>
                    <a:pt x="1884" y="27"/>
                  </a:lnTo>
                  <a:cubicBezTo>
                    <a:pt x="1900" y="107"/>
                    <a:pt x="1942" y="186"/>
                    <a:pt x="2011" y="239"/>
                  </a:cubicBezTo>
                  <a:cubicBezTo>
                    <a:pt x="1714" y="176"/>
                    <a:pt x="1422" y="96"/>
                    <a:pt x="1141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503;p19">
              <a:extLst>
                <a:ext uri="{FF2B5EF4-FFF2-40B4-BE49-F238E27FC236}">
                  <a16:creationId xmlns:a16="http://schemas.microsoft.com/office/drawing/2014/main" id="{55EE1126-B648-24A0-4867-12EB1A0D464B}"/>
                </a:ext>
              </a:extLst>
            </p:cNvPr>
            <p:cNvSpPr/>
            <p:nvPr/>
          </p:nvSpPr>
          <p:spPr>
            <a:xfrm>
              <a:off x="1596250" y="2683525"/>
              <a:ext cx="79350" cy="27750"/>
            </a:xfrm>
            <a:custGeom>
              <a:avLst/>
              <a:gdLst/>
              <a:ahLst/>
              <a:cxnLst/>
              <a:rect l="l" t="t" r="r" b="b"/>
              <a:pathLst>
                <a:path w="3174" h="1110" extrusionOk="0">
                  <a:moveTo>
                    <a:pt x="2038" y="1"/>
                  </a:moveTo>
                  <a:lnTo>
                    <a:pt x="2038" y="1"/>
                  </a:lnTo>
                  <a:cubicBezTo>
                    <a:pt x="1756" y="96"/>
                    <a:pt x="1465" y="176"/>
                    <a:pt x="1167" y="239"/>
                  </a:cubicBezTo>
                  <a:cubicBezTo>
                    <a:pt x="1231" y="186"/>
                    <a:pt x="1279" y="107"/>
                    <a:pt x="1295" y="27"/>
                  </a:cubicBezTo>
                  <a:lnTo>
                    <a:pt x="1295" y="27"/>
                  </a:lnTo>
                  <a:cubicBezTo>
                    <a:pt x="976" y="70"/>
                    <a:pt x="727" y="314"/>
                    <a:pt x="510" y="547"/>
                  </a:cubicBezTo>
                  <a:cubicBezTo>
                    <a:pt x="536" y="494"/>
                    <a:pt x="563" y="446"/>
                    <a:pt x="589" y="393"/>
                  </a:cubicBezTo>
                  <a:lnTo>
                    <a:pt x="589" y="393"/>
                  </a:lnTo>
                  <a:cubicBezTo>
                    <a:pt x="356" y="600"/>
                    <a:pt x="159" y="844"/>
                    <a:pt x="0" y="1109"/>
                  </a:cubicBezTo>
                  <a:cubicBezTo>
                    <a:pt x="382" y="780"/>
                    <a:pt x="881" y="584"/>
                    <a:pt x="1390" y="531"/>
                  </a:cubicBezTo>
                  <a:cubicBezTo>
                    <a:pt x="1506" y="519"/>
                    <a:pt x="1622" y="513"/>
                    <a:pt x="1738" y="513"/>
                  </a:cubicBezTo>
                  <a:cubicBezTo>
                    <a:pt x="2132" y="513"/>
                    <a:pt x="2525" y="580"/>
                    <a:pt x="2902" y="690"/>
                  </a:cubicBezTo>
                  <a:cubicBezTo>
                    <a:pt x="2918" y="621"/>
                    <a:pt x="2892" y="547"/>
                    <a:pt x="2839" y="494"/>
                  </a:cubicBezTo>
                  <a:lnTo>
                    <a:pt x="2839" y="494"/>
                  </a:lnTo>
                  <a:cubicBezTo>
                    <a:pt x="2950" y="499"/>
                    <a:pt x="3062" y="515"/>
                    <a:pt x="3173" y="520"/>
                  </a:cubicBezTo>
                  <a:cubicBezTo>
                    <a:pt x="3062" y="329"/>
                    <a:pt x="2849" y="197"/>
                    <a:pt x="2632" y="170"/>
                  </a:cubicBezTo>
                  <a:cubicBezTo>
                    <a:pt x="2664" y="133"/>
                    <a:pt x="2701" y="101"/>
                    <a:pt x="2727" y="70"/>
                  </a:cubicBezTo>
                  <a:cubicBezTo>
                    <a:pt x="2687" y="67"/>
                    <a:pt x="2648" y="65"/>
                    <a:pt x="2608" y="65"/>
                  </a:cubicBezTo>
                  <a:cubicBezTo>
                    <a:pt x="2347" y="65"/>
                    <a:pt x="2093" y="126"/>
                    <a:pt x="1863" y="255"/>
                  </a:cubicBezTo>
                  <a:cubicBezTo>
                    <a:pt x="1921" y="170"/>
                    <a:pt x="1974" y="91"/>
                    <a:pt x="2038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504;p19">
              <a:extLst>
                <a:ext uri="{FF2B5EF4-FFF2-40B4-BE49-F238E27FC236}">
                  <a16:creationId xmlns:a16="http://schemas.microsoft.com/office/drawing/2014/main" id="{9635B573-C1E1-CEF9-7F99-B02B42CF258F}"/>
                </a:ext>
              </a:extLst>
            </p:cNvPr>
            <p:cNvSpPr/>
            <p:nvPr/>
          </p:nvSpPr>
          <p:spPr>
            <a:xfrm>
              <a:off x="1664025" y="2709925"/>
              <a:ext cx="45650" cy="62100"/>
            </a:xfrm>
            <a:custGeom>
              <a:avLst/>
              <a:gdLst/>
              <a:ahLst/>
              <a:cxnLst/>
              <a:rect l="l" t="t" r="r" b="b"/>
              <a:pathLst>
                <a:path w="1826" h="2484" extrusionOk="0">
                  <a:moveTo>
                    <a:pt x="1725" y="0"/>
                  </a:moveTo>
                  <a:cubicBezTo>
                    <a:pt x="1640" y="536"/>
                    <a:pt x="1412" y="1051"/>
                    <a:pt x="1088" y="1486"/>
                  </a:cubicBezTo>
                  <a:cubicBezTo>
                    <a:pt x="1136" y="1396"/>
                    <a:pt x="1152" y="1290"/>
                    <a:pt x="1157" y="1184"/>
                  </a:cubicBezTo>
                  <a:lnTo>
                    <a:pt x="1157" y="1184"/>
                  </a:lnTo>
                  <a:cubicBezTo>
                    <a:pt x="796" y="1640"/>
                    <a:pt x="414" y="2070"/>
                    <a:pt x="0" y="2483"/>
                  </a:cubicBezTo>
                  <a:cubicBezTo>
                    <a:pt x="393" y="2340"/>
                    <a:pt x="770" y="2139"/>
                    <a:pt x="1104" y="1879"/>
                  </a:cubicBezTo>
                  <a:lnTo>
                    <a:pt x="1104" y="1879"/>
                  </a:lnTo>
                  <a:cubicBezTo>
                    <a:pt x="1093" y="1926"/>
                    <a:pt x="1093" y="1969"/>
                    <a:pt x="1088" y="2017"/>
                  </a:cubicBezTo>
                  <a:cubicBezTo>
                    <a:pt x="1306" y="1725"/>
                    <a:pt x="1518" y="1412"/>
                    <a:pt x="1645" y="1077"/>
                  </a:cubicBezTo>
                  <a:cubicBezTo>
                    <a:pt x="1773" y="738"/>
                    <a:pt x="1826" y="351"/>
                    <a:pt x="1725" y="0"/>
                  </a:cubicBez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505;p19">
              <a:extLst>
                <a:ext uri="{FF2B5EF4-FFF2-40B4-BE49-F238E27FC236}">
                  <a16:creationId xmlns:a16="http://schemas.microsoft.com/office/drawing/2014/main" id="{7AB96F90-A45F-D1B3-C34E-54513597CFCC}"/>
                </a:ext>
              </a:extLst>
            </p:cNvPr>
            <p:cNvSpPr/>
            <p:nvPr/>
          </p:nvSpPr>
          <p:spPr>
            <a:xfrm>
              <a:off x="1462275" y="2560700"/>
              <a:ext cx="56125" cy="114900"/>
            </a:xfrm>
            <a:custGeom>
              <a:avLst/>
              <a:gdLst/>
              <a:ahLst/>
              <a:cxnLst/>
              <a:rect l="l" t="t" r="r" b="b"/>
              <a:pathLst>
                <a:path w="2245" h="4596" extrusionOk="0">
                  <a:moveTo>
                    <a:pt x="107" y="1"/>
                  </a:moveTo>
                  <a:cubicBezTo>
                    <a:pt x="71" y="1"/>
                    <a:pt x="35" y="6"/>
                    <a:pt x="0" y="16"/>
                  </a:cubicBezTo>
                  <a:cubicBezTo>
                    <a:pt x="160" y="260"/>
                    <a:pt x="398" y="483"/>
                    <a:pt x="611" y="685"/>
                  </a:cubicBezTo>
                  <a:cubicBezTo>
                    <a:pt x="717" y="791"/>
                    <a:pt x="828" y="886"/>
                    <a:pt x="950" y="987"/>
                  </a:cubicBezTo>
                  <a:cubicBezTo>
                    <a:pt x="1040" y="1056"/>
                    <a:pt x="1178" y="1215"/>
                    <a:pt x="1284" y="1247"/>
                  </a:cubicBezTo>
                  <a:cubicBezTo>
                    <a:pt x="1247" y="1242"/>
                    <a:pt x="1200" y="1226"/>
                    <a:pt x="1162" y="1215"/>
                  </a:cubicBezTo>
                  <a:lnTo>
                    <a:pt x="1162" y="1215"/>
                  </a:lnTo>
                  <a:cubicBezTo>
                    <a:pt x="1253" y="1242"/>
                    <a:pt x="1417" y="1619"/>
                    <a:pt x="1454" y="1704"/>
                  </a:cubicBezTo>
                  <a:cubicBezTo>
                    <a:pt x="1539" y="1905"/>
                    <a:pt x="1560" y="2123"/>
                    <a:pt x="1534" y="2335"/>
                  </a:cubicBezTo>
                  <a:cubicBezTo>
                    <a:pt x="1497" y="2648"/>
                    <a:pt x="1375" y="2945"/>
                    <a:pt x="1226" y="3226"/>
                  </a:cubicBezTo>
                  <a:cubicBezTo>
                    <a:pt x="1295" y="3200"/>
                    <a:pt x="1359" y="3157"/>
                    <a:pt x="1406" y="3104"/>
                  </a:cubicBezTo>
                  <a:lnTo>
                    <a:pt x="1406" y="3104"/>
                  </a:lnTo>
                  <a:cubicBezTo>
                    <a:pt x="1279" y="3332"/>
                    <a:pt x="1152" y="3555"/>
                    <a:pt x="1019" y="3773"/>
                  </a:cubicBezTo>
                  <a:cubicBezTo>
                    <a:pt x="913" y="3959"/>
                    <a:pt x="796" y="4144"/>
                    <a:pt x="685" y="4325"/>
                  </a:cubicBezTo>
                  <a:cubicBezTo>
                    <a:pt x="621" y="4420"/>
                    <a:pt x="563" y="4505"/>
                    <a:pt x="504" y="4595"/>
                  </a:cubicBezTo>
                  <a:cubicBezTo>
                    <a:pt x="531" y="4585"/>
                    <a:pt x="563" y="4563"/>
                    <a:pt x="589" y="4553"/>
                  </a:cubicBezTo>
                  <a:cubicBezTo>
                    <a:pt x="982" y="4330"/>
                    <a:pt x="1337" y="4054"/>
                    <a:pt x="1651" y="3736"/>
                  </a:cubicBezTo>
                  <a:lnTo>
                    <a:pt x="1651" y="3736"/>
                  </a:lnTo>
                  <a:cubicBezTo>
                    <a:pt x="1566" y="3741"/>
                    <a:pt x="1481" y="3741"/>
                    <a:pt x="1391" y="3746"/>
                  </a:cubicBezTo>
                  <a:cubicBezTo>
                    <a:pt x="1486" y="3587"/>
                    <a:pt x="1550" y="3423"/>
                    <a:pt x="1597" y="3253"/>
                  </a:cubicBezTo>
                  <a:cubicBezTo>
                    <a:pt x="1603" y="3210"/>
                    <a:pt x="1619" y="3173"/>
                    <a:pt x="1624" y="3131"/>
                  </a:cubicBezTo>
                  <a:cubicBezTo>
                    <a:pt x="1645" y="3041"/>
                    <a:pt x="1672" y="2950"/>
                    <a:pt x="1725" y="2871"/>
                  </a:cubicBezTo>
                  <a:cubicBezTo>
                    <a:pt x="1788" y="2765"/>
                    <a:pt x="1905" y="2685"/>
                    <a:pt x="2027" y="2659"/>
                  </a:cubicBezTo>
                  <a:cubicBezTo>
                    <a:pt x="2022" y="2510"/>
                    <a:pt x="2102" y="2346"/>
                    <a:pt x="2234" y="2261"/>
                  </a:cubicBezTo>
                  <a:cubicBezTo>
                    <a:pt x="2239" y="2155"/>
                    <a:pt x="2239" y="2048"/>
                    <a:pt x="2245" y="1942"/>
                  </a:cubicBezTo>
                  <a:cubicBezTo>
                    <a:pt x="2155" y="1826"/>
                    <a:pt x="2070" y="1698"/>
                    <a:pt x="1964" y="1582"/>
                  </a:cubicBezTo>
                  <a:cubicBezTo>
                    <a:pt x="1491" y="977"/>
                    <a:pt x="881" y="504"/>
                    <a:pt x="271" y="27"/>
                  </a:cubicBezTo>
                  <a:cubicBezTo>
                    <a:pt x="217" y="11"/>
                    <a:pt x="162" y="1"/>
                    <a:pt x="107" y="1"/>
                  </a:cubicBezTo>
                  <a:close/>
                </a:path>
              </a:pathLst>
            </a:custGeom>
            <a:solidFill>
              <a:srgbClr val="87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506;p19">
              <a:extLst>
                <a:ext uri="{FF2B5EF4-FFF2-40B4-BE49-F238E27FC236}">
                  <a16:creationId xmlns:a16="http://schemas.microsoft.com/office/drawing/2014/main" id="{153E5093-2A98-B230-2FCA-635B2562117E}"/>
                </a:ext>
              </a:extLst>
            </p:cNvPr>
            <p:cNvSpPr/>
            <p:nvPr/>
          </p:nvSpPr>
          <p:spPr>
            <a:xfrm>
              <a:off x="1636575" y="2560700"/>
              <a:ext cx="55725" cy="114900"/>
            </a:xfrm>
            <a:custGeom>
              <a:avLst/>
              <a:gdLst/>
              <a:ahLst/>
              <a:cxnLst/>
              <a:rect l="l" t="t" r="r" b="b"/>
              <a:pathLst>
                <a:path w="2229" h="4596" extrusionOk="0">
                  <a:moveTo>
                    <a:pt x="2122" y="0"/>
                  </a:moveTo>
                  <a:cubicBezTo>
                    <a:pt x="1502" y="483"/>
                    <a:pt x="876" y="961"/>
                    <a:pt x="398" y="1582"/>
                  </a:cubicBezTo>
                  <a:cubicBezTo>
                    <a:pt x="265" y="1751"/>
                    <a:pt x="138" y="1937"/>
                    <a:pt x="0" y="2112"/>
                  </a:cubicBezTo>
                  <a:cubicBezTo>
                    <a:pt x="5" y="2165"/>
                    <a:pt x="5" y="2208"/>
                    <a:pt x="5" y="2261"/>
                  </a:cubicBezTo>
                  <a:cubicBezTo>
                    <a:pt x="143" y="2340"/>
                    <a:pt x="223" y="2499"/>
                    <a:pt x="212" y="2659"/>
                  </a:cubicBezTo>
                  <a:cubicBezTo>
                    <a:pt x="334" y="2685"/>
                    <a:pt x="451" y="2765"/>
                    <a:pt x="515" y="2871"/>
                  </a:cubicBezTo>
                  <a:cubicBezTo>
                    <a:pt x="536" y="2913"/>
                    <a:pt x="557" y="2945"/>
                    <a:pt x="568" y="2988"/>
                  </a:cubicBezTo>
                  <a:cubicBezTo>
                    <a:pt x="600" y="3072"/>
                    <a:pt x="616" y="3163"/>
                    <a:pt x="642" y="3253"/>
                  </a:cubicBezTo>
                  <a:cubicBezTo>
                    <a:pt x="690" y="3428"/>
                    <a:pt x="754" y="3598"/>
                    <a:pt x="849" y="3746"/>
                  </a:cubicBezTo>
                  <a:cubicBezTo>
                    <a:pt x="759" y="3741"/>
                    <a:pt x="674" y="3741"/>
                    <a:pt x="589" y="3736"/>
                  </a:cubicBezTo>
                  <a:lnTo>
                    <a:pt x="589" y="3736"/>
                  </a:lnTo>
                  <a:cubicBezTo>
                    <a:pt x="918" y="4081"/>
                    <a:pt x="1305" y="4372"/>
                    <a:pt x="1730" y="4595"/>
                  </a:cubicBezTo>
                  <a:cubicBezTo>
                    <a:pt x="1465" y="4197"/>
                    <a:pt x="1210" y="3789"/>
                    <a:pt x="971" y="3370"/>
                  </a:cubicBezTo>
                  <a:cubicBezTo>
                    <a:pt x="918" y="3285"/>
                    <a:pt x="865" y="3189"/>
                    <a:pt x="823" y="3104"/>
                  </a:cubicBezTo>
                  <a:lnTo>
                    <a:pt x="823" y="3104"/>
                  </a:lnTo>
                  <a:cubicBezTo>
                    <a:pt x="865" y="3157"/>
                    <a:pt x="934" y="3205"/>
                    <a:pt x="998" y="3226"/>
                  </a:cubicBezTo>
                  <a:cubicBezTo>
                    <a:pt x="854" y="2945"/>
                    <a:pt x="727" y="2648"/>
                    <a:pt x="695" y="2335"/>
                  </a:cubicBezTo>
                  <a:cubicBezTo>
                    <a:pt x="674" y="2123"/>
                    <a:pt x="695" y="1905"/>
                    <a:pt x="775" y="1704"/>
                  </a:cubicBezTo>
                  <a:cubicBezTo>
                    <a:pt x="807" y="1619"/>
                    <a:pt x="971" y="1242"/>
                    <a:pt x="1067" y="1215"/>
                  </a:cubicBezTo>
                  <a:lnTo>
                    <a:pt x="1067" y="1215"/>
                  </a:lnTo>
                  <a:cubicBezTo>
                    <a:pt x="1026" y="1221"/>
                    <a:pt x="985" y="1235"/>
                    <a:pt x="944" y="1246"/>
                  </a:cubicBezTo>
                  <a:lnTo>
                    <a:pt x="944" y="1246"/>
                  </a:lnTo>
                  <a:cubicBezTo>
                    <a:pt x="1055" y="1216"/>
                    <a:pt x="1190" y="1060"/>
                    <a:pt x="1279" y="987"/>
                  </a:cubicBezTo>
                  <a:cubicBezTo>
                    <a:pt x="1396" y="892"/>
                    <a:pt x="1512" y="791"/>
                    <a:pt x="1624" y="685"/>
                  </a:cubicBezTo>
                  <a:cubicBezTo>
                    <a:pt x="1831" y="483"/>
                    <a:pt x="2075" y="260"/>
                    <a:pt x="2229" y="16"/>
                  </a:cubicBezTo>
                  <a:cubicBezTo>
                    <a:pt x="2186" y="6"/>
                    <a:pt x="2154" y="0"/>
                    <a:pt x="2122" y="0"/>
                  </a:cubicBezTo>
                  <a:close/>
                </a:path>
              </a:pathLst>
            </a:custGeom>
            <a:solidFill>
              <a:srgbClr val="87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07;p19">
              <a:extLst>
                <a:ext uri="{FF2B5EF4-FFF2-40B4-BE49-F238E27FC236}">
                  <a16:creationId xmlns:a16="http://schemas.microsoft.com/office/drawing/2014/main" id="{4F356048-0CB5-F9C2-E250-EE9B7F61E802}"/>
                </a:ext>
              </a:extLst>
            </p:cNvPr>
            <p:cNvSpPr/>
            <p:nvPr/>
          </p:nvSpPr>
          <p:spPr>
            <a:xfrm>
              <a:off x="1727025" y="2791350"/>
              <a:ext cx="1100" cy="1375"/>
            </a:xfrm>
            <a:custGeom>
              <a:avLst/>
              <a:gdLst/>
              <a:ahLst/>
              <a:cxnLst/>
              <a:rect l="l" t="t" r="r" b="b"/>
              <a:pathLst>
                <a:path w="44" h="55" extrusionOk="0">
                  <a:moveTo>
                    <a:pt x="36" y="0"/>
                  </a:moveTo>
                  <a:cubicBezTo>
                    <a:pt x="14" y="0"/>
                    <a:pt x="1" y="25"/>
                    <a:pt x="1" y="54"/>
                  </a:cubicBezTo>
                  <a:cubicBezTo>
                    <a:pt x="17" y="33"/>
                    <a:pt x="27" y="12"/>
                    <a:pt x="43" y="1"/>
                  </a:cubicBezTo>
                  <a:cubicBezTo>
                    <a:pt x="41" y="1"/>
                    <a:pt x="39" y="0"/>
                    <a:pt x="36" y="0"/>
                  </a:cubicBezTo>
                  <a:close/>
                </a:path>
              </a:pathLst>
            </a:custGeom>
            <a:solidFill>
              <a:srgbClr val="C8C4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08;p19">
              <a:extLst>
                <a:ext uri="{FF2B5EF4-FFF2-40B4-BE49-F238E27FC236}">
                  <a16:creationId xmlns:a16="http://schemas.microsoft.com/office/drawing/2014/main" id="{928A13FE-B8AC-BE3A-9AF7-1A6E86B1B3F3}"/>
                </a:ext>
              </a:extLst>
            </p:cNvPr>
            <p:cNvSpPr/>
            <p:nvPr/>
          </p:nvSpPr>
          <p:spPr>
            <a:xfrm>
              <a:off x="1532575" y="2794950"/>
              <a:ext cx="11825" cy="25750"/>
            </a:xfrm>
            <a:custGeom>
              <a:avLst/>
              <a:gdLst/>
              <a:ahLst/>
              <a:cxnLst/>
              <a:rect l="l" t="t" r="r" b="b"/>
              <a:pathLst>
                <a:path w="473" h="1030" extrusionOk="0">
                  <a:moveTo>
                    <a:pt x="473" y="0"/>
                  </a:moveTo>
                  <a:cubicBezTo>
                    <a:pt x="351" y="64"/>
                    <a:pt x="250" y="154"/>
                    <a:pt x="181" y="266"/>
                  </a:cubicBezTo>
                  <a:cubicBezTo>
                    <a:pt x="197" y="266"/>
                    <a:pt x="218" y="260"/>
                    <a:pt x="245" y="260"/>
                  </a:cubicBezTo>
                  <a:cubicBezTo>
                    <a:pt x="85" y="446"/>
                    <a:pt x="0" y="690"/>
                    <a:pt x="0" y="939"/>
                  </a:cubicBezTo>
                  <a:cubicBezTo>
                    <a:pt x="27" y="939"/>
                    <a:pt x="54" y="913"/>
                    <a:pt x="59" y="886"/>
                  </a:cubicBezTo>
                  <a:lnTo>
                    <a:pt x="59" y="886"/>
                  </a:lnTo>
                  <a:cubicBezTo>
                    <a:pt x="68" y="912"/>
                    <a:pt x="68" y="941"/>
                    <a:pt x="61" y="971"/>
                  </a:cubicBezTo>
                  <a:lnTo>
                    <a:pt x="61" y="971"/>
                  </a:lnTo>
                  <a:cubicBezTo>
                    <a:pt x="89" y="900"/>
                    <a:pt x="114" y="830"/>
                    <a:pt x="138" y="759"/>
                  </a:cubicBezTo>
                  <a:cubicBezTo>
                    <a:pt x="197" y="600"/>
                    <a:pt x="250" y="441"/>
                    <a:pt x="314" y="276"/>
                  </a:cubicBezTo>
                  <a:cubicBezTo>
                    <a:pt x="345" y="175"/>
                    <a:pt x="382" y="69"/>
                    <a:pt x="473" y="0"/>
                  </a:cubicBezTo>
                  <a:close/>
                  <a:moveTo>
                    <a:pt x="61" y="971"/>
                  </a:moveTo>
                  <a:cubicBezTo>
                    <a:pt x="53" y="990"/>
                    <a:pt x="46" y="1010"/>
                    <a:pt x="38" y="1030"/>
                  </a:cubicBezTo>
                  <a:cubicBezTo>
                    <a:pt x="48" y="1011"/>
                    <a:pt x="56" y="991"/>
                    <a:pt x="61" y="9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09;p19">
              <a:extLst>
                <a:ext uri="{FF2B5EF4-FFF2-40B4-BE49-F238E27FC236}">
                  <a16:creationId xmlns:a16="http://schemas.microsoft.com/office/drawing/2014/main" id="{4F3F05D8-F7B5-0D73-0671-3D28D2064BD6}"/>
                </a:ext>
              </a:extLst>
            </p:cNvPr>
            <p:cNvSpPr/>
            <p:nvPr/>
          </p:nvSpPr>
          <p:spPr>
            <a:xfrm>
              <a:off x="1610050" y="2793475"/>
              <a:ext cx="14875" cy="26425"/>
            </a:xfrm>
            <a:custGeom>
              <a:avLst/>
              <a:gdLst/>
              <a:ahLst/>
              <a:cxnLst/>
              <a:rect l="l" t="t" r="r" b="b"/>
              <a:pathLst>
                <a:path w="595" h="1057" extrusionOk="0">
                  <a:moveTo>
                    <a:pt x="0" y="1"/>
                  </a:moveTo>
                  <a:lnTo>
                    <a:pt x="0" y="1"/>
                  </a:lnTo>
                  <a:cubicBezTo>
                    <a:pt x="239" y="325"/>
                    <a:pt x="409" y="691"/>
                    <a:pt x="584" y="1057"/>
                  </a:cubicBezTo>
                  <a:cubicBezTo>
                    <a:pt x="594" y="802"/>
                    <a:pt x="483" y="574"/>
                    <a:pt x="377" y="341"/>
                  </a:cubicBezTo>
                  <a:lnTo>
                    <a:pt x="377" y="341"/>
                  </a:lnTo>
                  <a:cubicBezTo>
                    <a:pt x="377" y="367"/>
                    <a:pt x="382" y="399"/>
                    <a:pt x="382" y="425"/>
                  </a:cubicBezTo>
                  <a:cubicBezTo>
                    <a:pt x="329" y="341"/>
                    <a:pt x="281" y="240"/>
                    <a:pt x="249" y="139"/>
                  </a:cubicBezTo>
                  <a:lnTo>
                    <a:pt x="249" y="139"/>
                  </a:lnTo>
                  <a:cubicBezTo>
                    <a:pt x="255" y="160"/>
                    <a:pt x="249" y="181"/>
                    <a:pt x="239" y="192"/>
                  </a:cubicBezTo>
                  <a:cubicBezTo>
                    <a:pt x="159" y="128"/>
                    <a:pt x="80" y="6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1357;p28">
            <a:extLst>
              <a:ext uri="{FF2B5EF4-FFF2-40B4-BE49-F238E27FC236}">
                <a16:creationId xmlns:a16="http://schemas.microsoft.com/office/drawing/2014/main" id="{92FBEAA9-CDBB-6535-5D21-79C698BF2B70}"/>
              </a:ext>
            </a:extLst>
          </p:cNvPr>
          <p:cNvGrpSpPr/>
          <p:nvPr/>
        </p:nvGrpSpPr>
        <p:grpSpPr>
          <a:xfrm>
            <a:off x="7863271" y="1122625"/>
            <a:ext cx="1152411" cy="1083188"/>
            <a:chOff x="680731" y="4850725"/>
            <a:chExt cx="833749" cy="718863"/>
          </a:xfrm>
        </p:grpSpPr>
        <p:sp>
          <p:nvSpPr>
            <p:cNvPr id="709" name="Google Shape;1358;p28">
              <a:extLst>
                <a:ext uri="{FF2B5EF4-FFF2-40B4-BE49-F238E27FC236}">
                  <a16:creationId xmlns:a16="http://schemas.microsoft.com/office/drawing/2014/main" id="{C45DA4A5-3392-164F-AAE0-29EA5892CC1F}"/>
                </a:ext>
              </a:extLst>
            </p:cNvPr>
            <p:cNvSpPr/>
            <p:nvPr/>
          </p:nvSpPr>
          <p:spPr>
            <a:xfrm>
              <a:off x="719015" y="4850725"/>
              <a:ext cx="216104" cy="281582"/>
            </a:xfrm>
            <a:custGeom>
              <a:avLst/>
              <a:gdLst/>
              <a:ahLst/>
              <a:cxnLst/>
              <a:rect l="l" t="t" r="r" b="b"/>
              <a:pathLst>
                <a:path w="3291" h="4288" extrusionOk="0">
                  <a:moveTo>
                    <a:pt x="1110" y="0"/>
                  </a:moveTo>
                  <a:cubicBezTo>
                    <a:pt x="701" y="0"/>
                    <a:pt x="1" y="2738"/>
                    <a:pt x="208" y="3263"/>
                  </a:cubicBezTo>
                  <a:cubicBezTo>
                    <a:pt x="409" y="3789"/>
                    <a:pt x="1136" y="4287"/>
                    <a:pt x="1136" y="4287"/>
                  </a:cubicBezTo>
                  <a:lnTo>
                    <a:pt x="3290" y="2160"/>
                  </a:lnTo>
                  <a:cubicBezTo>
                    <a:pt x="3290" y="2160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464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359;p28">
              <a:extLst>
                <a:ext uri="{FF2B5EF4-FFF2-40B4-BE49-F238E27FC236}">
                  <a16:creationId xmlns:a16="http://schemas.microsoft.com/office/drawing/2014/main" id="{EC27F89F-5521-D311-DA2E-0F3F332D427B}"/>
                </a:ext>
              </a:extLst>
            </p:cNvPr>
            <p:cNvSpPr/>
            <p:nvPr/>
          </p:nvSpPr>
          <p:spPr>
            <a:xfrm>
              <a:off x="761173" y="4938524"/>
              <a:ext cx="147812" cy="169028"/>
            </a:xfrm>
            <a:custGeom>
              <a:avLst/>
              <a:gdLst/>
              <a:ahLst/>
              <a:cxnLst/>
              <a:rect l="l" t="t" r="r" b="b"/>
              <a:pathLst>
                <a:path w="2251" h="2574" extrusionOk="0">
                  <a:moveTo>
                    <a:pt x="631" y="1"/>
                  </a:moveTo>
                  <a:cubicBezTo>
                    <a:pt x="622" y="1"/>
                    <a:pt x="613" y="2"/>
                    <a:pt x="606" y="6"/>
                  </a:cubicBezTo>
                  <a:cubicBezTo>
                    <a:pt x="372" y="122"/>
                    <a:pt x="1" y="1963"/>
                    <a:pt x="871" y="2574"/>
                  </a:cubicBezTo>
                  <a:lnTo>
                    <a:pt x="2250" y="1635"/>
                  </a:lnTo>
                  <a:cubicBezTo>
                    <a:pt x="2250" y="1635"/>
                    <a:pt x="930" y="1"/>
                    <a:pt x="631" y="1"/>
                  </a:cubicBezTo>
                  <a:close/>
                </a:path>
              </a:pathLst>
            </a:custGeom>
            <a:solidFill>
              <a:srgbClr val="292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360;p28">
              <a:extLst>
                <a:ext uri="{FF2B5EF4-FFF2-40B4-BE49-F238E27FC236}">
                  <a16:creationId xmlns:a16="http://schemas.microsoft.com/office/drawing/2014/main" id="{93C8F745-F72E-CCFB-06FF-159B6D08FEF1}"/>
                </a:ext>
              </a:extLst>
            </p:cNvPr>
            <p:cNvSpPr/>
            <p:nvPr/>
          </p:nvSpPr>
          <p:spPr>
            <a:xfrm>
              <a:off x="1260114" y="4850725"/>
              <a:ext cx="216104" cy="281582"/>
            </a:xfrm>
            <a:custGeom>
              <a:avLst/>
              <a:gdLst/>
              <a:ahLst/>
              <a:cxnLst/>
              <a:rect l="l" t="t" r="r" b="b"/>
              <a:pathLst>
                <a:path w="3291" h="4288" extrusionOk="0">
                  <a:moveTo>
                    <a:pt x="2181" y="0"/>
                  </a:moveTo>
                  <a:cubicBezTo>
                    <a:pt x="1778" y="0"/>
                    <a:pt x="1" y="2160"/>
                    <a:pt x="1" y="2160"/>
                  </a:cubicBezTo>
                  <a:lnTo>
                    <a:pt x="2155" y="4287"/>
                  </a:lnTo>
                  <a:cubicBezTo>
                    <a:pt x="2155" y="4287"/>
                    <a:pt x="2876" y="3789"/>
                    <a:pt x="3083" y="3263"/>
                  </a:cubicBezTo>
                  <a:cubicBezTo>
                    <a:pt x="3290" y="2738"/>
                    <a:pt x="2585" y="0"/>
                    <a:pt x="2181" y="0"/>
                  </a:cubicBezTo>
                  <a:close/>
                </a:path>
              </a:pathLst>
            </a:custGeom>
            <a:solidFill>
              <a:srgbClr val="464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361;p28">
              <a:extLst>
                <a:ext uri="{FF2B5EF4-FFF2-40B4-BE49-F238E27FC236}">
                  <a16:creationId xmlns:a16="http://schemas.microsoft.com/office/drawing/2014/main" id="{3D8447FA-B8F9-BA19-76F4-4E88B281A12A}"/>
                </a:ext>
              </a:extLst>
            </p:cNvPr>
            <p:cNvSpPr/>
            <p:nvPr/>
          </p:nvSpPr>
          <p:spPr>
            <a:xfrm>
              <a:off x="1286250" y="4938524"/>
              <a:ext cx="147418" cy="169028"/>
            </a:xfrm>
            <a:custGeom>
              <a:avLst/>
              <a:gdLst/>
              <a:ahLst/>
              <a:cxnLst/>
              <a:rect l="l" t="t" r="r" b="b"/>
              <a:pathLst>
                <a:path w="2245" h="2574" extrusionOk="0">
                  <a:moveTo>
                    <a:pt x="1620" y="1"/>
                  </a:moveTo>
                  <a:cubicBezTo>
                    <a:pt x="1321" y="1"/>
                    <a:pt x="1" y="1635"/>
                    <a:pt x="1" y="1635"/>
                  </a:cubicBezTo>
                  <a:lnTo>
                    <a:pt x="1380" y="2574"/>
                  </a:lnTo>
                  <a:cubicBezTo>
                    <a:pt x="2245" y="1963"/>
                    <a:pt x="1873" y="122"/>
                    <a:pt x="1645" y="6"/>
                  </a:cubicBezTo>
                  <a:cubicBezTo>
                    <a:pt x="1638" y="2"/>
                    <a:pt x="1629" y="1"/>
                    <a:pt x="1620" y="1"/>
                  </a:cubicBezTo>
                  <a:close/>
                </a:path>
              </a:pathLst>
            </a:custGeom>
            <a:solidFill>
              <a:srgbClr val="292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362;p28">
              <a:extLst>
                <a:ext uri="{FF2B5EF4-FFF2-40B4-BE49-F238E27FC236}">
                  <a16:creationId xmlns:a16="http://schemas.microsoft.com/office/drawing/2014/main" id="{37DC10AD-49C8-953D-4A2E-826968C27AD2}"/>
                </a:ext>
              </a:extLst>
            </p:cNvPr>
            <p:cNvSpPr/>
            <p:nvPr/>
          </p:nvSpPr>
          <p:spPr>
            <a:xfrm>
              <a:off x="680731" y="4950016"/>
              <a:ext cx="833749" cy="619573"/>
            </a:xfrm>
            <a:custGeom>
              <a:avLst/>
              <a:gdLst/>
              <a:ahLst/>
              <a:cxnLst/>
              <a:rect l="l" t="t" r="r" b="b"/>
              <a:pathLst>
                <a:path w="12697" h="9435" extrusionOk="0">
                  <a:moveTo>
                    <a:pt x="6051" y="0"/>
                  </a:moveTo>
                  <a:cubicBezTo>
                    <a:pt x="5278" y="0"/>
                    <a:pt x="3156" y="189"/>
                    <a:pt x="1746" y="2133"/>
                  </a:cubicBezTo>
                  <a:cubicBezTo>
                    <a:pt x="0" y="4547"/>
                    <a:pt x="377" y="7259"/>
                    <a:pt x="2064" y="7455"/>
                  </a:cubicBezTo>
                  <a:cubicBezTo>
                    <a:pt x="3751" y="7662"/>
                    <a:pt x="4744" y="9349"/>
                    <a:pt x="6341" y="9434"/>
                  </a:cubicBezTo>
                  <a:cubicBezTo>
                    <a:pt x="7938" y="9349"/>
                    <a:pt x="8935" y="7657"/>
                    <a:pt x="10617" y="7455"/>
                  </a:cubicBezTo>
                  <a:cubicBezTo>
                    <a:pt x="12315" y="7259"/>
                    <a:pt x="12697" y="4547"/>
                    <a:pt x="10951" y="2133"/>
                  </a:cubicBezTo>
                  <a:cubicBezTo>
                    <a:pt x="9545" y="189"/>
                    <a:pt x="7417" y="0"/>
                    <a:pt x="6642" y="0"/>
                  </a:cubicBezTo>
                  <a:cubicBezTo>
                    <a:pt x="6454" y="0"/>
                    <a:pt x="6346" y="11"/>
                    <a:pt x="6346" y="11"/>
                  </a:cubicBezTo>
                  <a:cubicBezTo>
                    <a:pt x="6346" y="11"/>
                    <a:pt x="6238" y="0"/>
                    <a:pt x="6051" y="0"/>
                  </a:cubicBezTo>
                  <a:close/>
                </a:path>
              </a:pathLst>
            </a:custGeom>
            <a:solidFill>
              <a:srgbClr val="D5C7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363;p28">
              <a:extLst>
                <a:ext uri="{FF2B5EF4-FFF2-40B4-BE49-F238E27FC236}">
                  <a16:creationId xmlns:a16="http://schemas.microsoft.com/office/drawing/2014/main" id="{0B2C7770-F945-62E4-02AD-198D975792E6}"/>
                </a:ext>
              </a:extLst>
            </p:cNvPr>
            <p:cNvSpPr/>
            <p:nvPr/>
          </p:nvSpPr>
          <p:spPr>
            <a:xfrm>
              <a:off x="753556" y="5002288"/>
              <a:ext cx="688104" cy="514636"/>
            </a:xfrm>
            <a:custGeom>
              <a:avLst/>
              <a:gdLst/>
              <a:ahLst/>
              <a:cxnLst/>
              <a:rect l="l" t="t" r="r" b="b"/>
              <a:pathLst>
                <a:path w="10479" h="7837" extrusionOk="0">
                  <a:moveTo>
                    <a:pt x="5237" y="0"/>
                  </a:moveTo>
                  <a:cubicBezTo>
                    <a:pt x="5237" y="0"/>
                    <a:pt x="4308" y="122"/>
                    <a:pt x="3666" y="1109"/>
                  </a:cubicBezTo>
                  <a:cubicBezTo>
                    <a:pt x="3666" y="1109"/>
                    <a:pt x="1804" y="1136"/>
                    <a:pt x="1220" y="2011"/>
                  </a:cubicBezTo>
                  <a:cubicBezTo>
                    <a:pt x="637" y="2887"/>
                    <a:pt x="0" y="4425"/>
                    <a:pt x="547" y="5359"/>
                  </a:cubicBezTo>
                  <a:cubicBezTo>
                    <a:pt x="1098" y="6288"/>
                    <a:pt x="2404" y="6351"/>
                    <a:pt x="2786" y="6579"/>
                  </a:cubicBezTo>
                  <a:cubicBezTo>
                    <a:pt x="3168" y="6813"/>
                    <a:pt x="3645" y="7731"/>
                    <a:pt x="5232" y="7837"/>
                  </a:cubicBezTo>
                  <a:cubicBezTo>
                    <a:pt x="6823" y="7736"/>
                    <a:pt x="7301" y="6813"/>
                    <a:pt x="7677" y="6579"/>
                  </a:cubicBezTo>
                  <a:cubicBezTo>
                    <a:pt x="8065" y="6351"/>
                    <a:pt x="9365" y="6288"/>
                    <a:pt x="9917" y="5359"/>
                  </a:cubicBezTo>
                  <a:cubicBezTo>
                    <a:pt x="10479" y="4431"/>
                    <a:pt x="9842" y="2887"/>
                    <a:pt x="9259" y="2011"/>
                  </a:cubicBezTo>
                  <a:cubicBezTo>
                    <a:pt x="8675" y="1136"/>
                    <a:pt x="6813" y="1109"/>
                    <a:pt x="6813" y="1109"/>
                  </a:cubicBezTo>
                  <a:cubicBezTo>
                    <a:pt x="6165" y="122"/>
                    <a:pt x="5237" y="0"/>
                    <a:pt x="5237" y="0"/>
                  </a:cubicBezTo>
                  <a:close/>
                </a:path>
              </a:pathLst>
            </a:custGeom>
            <a:solidFill>
              <a:srgbClr val="5D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364;p28">
              <a:extLst>
                <a:ext uri="{FF2B5EF4-FFF2-40B4-BE49-F238E27FC236}">
                  <a16:creationId xmlns:a16="http://schemas.microsoft.com/office/drawing/2014/main" id="{2EC1AE07-F682-CFCF-0C9F-AFF8916A6F55}"/>
                </a:ext>
              </a:extLst>
            </p:cNvPr>
            <p:cNvSpPr/>
            <p:nvPr/>
          </p:nvSpPr>
          <p:spPr>
            <a:xfrm>
              <a:off x="894609" y="5187735"/>
              <a:ext cx="95543" cy="86090"/>
            </a:xfrm>
            <a:custGeom>
              <a:avLst/>
              <a:gdLst/>
              <a:ahLst/>
              <a:cxnLst/>
              <a:rect l="l" t="t" r="r" b="b"/>
              <a:pathLst>
                <a:path w="1455" h="1311" extrusionOk="0">
                  <a:moveTo>
                    <a:pt x="1076" y="0"/>
                  </a:moveTo>
                  <a:cubicBezTo>
                    <a:pt x="888" y="0"/>
                    <a:pt x="641" y="122"/>
                    <a:pt x="425" y="333"/>
                  </a:cubicBezTo>
                  <a:cubicBezTo>
                    <a:pt x="112" y="641"/>
                    <a:pt x="1" y="1034"/>
                    <a:pt x="165" y="1198"/>
                  </a:cubicBezTo>
                  <a:cubicBezTo>
                    <a:pt x="258" y="1291"/>
                    <a:pt x="634" y="1311"/>
                    <a:pt x="944" y="1311"/>
                  </a:cubicBezTo>
                  <a:cubicBezTo>
                    <a:pt x="1185" y="1311"/>
                    <a:pt x="1386" y="1299"/>
                    <a:pt x="1386" y="1299"/>
                  </a:cubicBezTo>
                  <a:cubicBezTo>
                    <a:pt x="1386" y="1299"/>
                    <a:pt x="1455" y="243"/>
                    <a:pt x="1285" y="79"/>
                  </a:cubicBezTo>
                  <a:cubicBezTo>
                    <a:pt x="1234" y="25"/>
                    <a:pt x="1161" y="0"/>
                    <a:pt x="1076" y="0"/>
                  </a:cubicBezTo>
                  <a:close/>
                </a:path>
              </a:pathLst>
            </a:custGeom>
            <a:solidFill>
              <a:srgbClr val="64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365;p28">
              <a:extLst>
                <a:ext uri="{FF2B5EF4-FFF2-40B4-BE49-F238E27FC236}">
                  <a16:creationId xmlns:a16="http://schemas.microsoft.com/office/drawing/2014/main" id="{FF86EDE4-D288-11B2-75A8-1D53423E7702}"/>
                </a:ext>
              </a:extLst>
            </p:cNvPr>
            <p:cNvSpPr/>
            <p:nvPr/>
          </p:nvSpPr>
          <p:spPr>
            <a:xfrm>
              <a:off x="932959" y="5193580"/>
              <a:ext cx="33883" cy="74270"/>
            </a:xfrm>
            <a:custGeom>
              <a:avLst/>
              <a:gdLst/>
              <a:ahLst/>
              <a:cxnLst/>
              <a:rect l="l" t="t" r="r" b="b"/>
              <a:pathLst>
                <a:path w="516" h="1131" extrusionOk="0">
                  <a:moveTo>
                    <a:pt x="377" y="0"/>
                  </a:moveTo>
                  <a:cubicBezTo>
                    <a:pt x="377" y="0"/>
                    <a:pt x="133" y="212"/>
                    <a:pt x="64" y="525"/>
                  </a:cubicBezTo>
                  <a:cubicBezTo>
                    <a:pt x="1" y="838"/>
                    <a:pt x="144" y="1130"/>
                    <a:pt x="144" y="1130"/>
                  </a:cubicBezTo>
                  <a:cubicBezTo>
                    <a:pt x="144" y="1130"/>
                    <a:pt x="393" y="913"/>
                    <a:pt x="457" y="605"/>
                  </a:cubicBezTo>
                  <a:cubicBezTo>
                    <a:pt x="515" y="292"/>
                    <a:pt x="377" y="0"/>
                    <a:pt x="377" y="0"/>
                  </a:cubicBezTo>
                  <a:close/>
                </a:path>
              </a:pathLst>
            </a:custGeom>
            <a:solidFill>
              <a:srgbClr val="4C7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366;p28">
              <a:extLst>
                <a:ext uri="{FF2B5EF4-FFF2-40B4-BE49-F238E27FC236}">
                  <a16:creationId xmlns:a16="http://schemas.microsoft.com/office/drawing/2014/main" id="{25FE23D3-4187-9B25-659A-ABCB9714C0AF}"/>
                </a:ext>
              </a:extLst>
            </p:cNvPr>
            <p:cNvSpPr/>
            <p:nvPr/>
          </p:nvSpPr>
          <p:spPr>
            <a:xfrm>
              <a:off x="1205413" y="5187735"/>
              <a:ext cx="95543" cy="86090"/>
            </a:xfrm>
            <a:custGeom>
              <a:avLst/>
              <a:gdLst/>
              <a:ahLst/>
              <a:cxnLst/>
              <a:rect l="l" t="t" r="r" b="b"/>
              <a:pathLst>
                <a:path w="1455" h="1311" extrusionOk="0">
                  <a:moveTo>
                    <a:pt x="380" y="0"/>
                  </a:moveTo>
                  <a:cubicBezTo>
                    <a:pt x="294" y="0"/>
                    <a:pt x="222" y="25"/>
                    <a:pt x="170" y="79"/>
                  </a:cubicBezTo>
                  <a:cubicBezTo>
                    <a:pt x="1" y="243"/>
                    <a:pt x="70" y="1299"/>
                    <a:pt x="70" y="1299"/>
                  </a:cubicBezTo>
                  <a:cubicBezTo>
                    <a:pt x="70" y="1299"/>
                    <a:pt x="271" y="1311"/>
                    <a:pt x="511" y="1311"/>
                  </a:cubicBezTo>
                  <a:cubicBezTo>
                    <a:pt x="821" y="1311"/>
                    <a:pt x="1197" y="1291"/>
                    <a:pt x="1290" y="1198"/>
                  </a:cubicBezTo>
                  <a:cubicBezTo>
                    <a:pt x="1454" y="1034"/>
                    <a:pt x="1343" y="641"/>
                    <a:pt x="1030" y="333"/>
                  </a:cubicBezTo>
                  <a:cubicBezTo>
                    <a:pt x="815" y="122"/>
                    <a:pt x="567" y="0"/>
                    <a:pt x="380" y="0"/>
                  </a:cubicBezTo>
                  <a:close/>
                </a:path>
              </a:pathLst>
            </a:custGeom>
            <a:solidFill>
              <a:srgbClr val="64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367;p28">
              <a:extLst>
                <a:ext uri="{FF2B5EF4-FFF2-40B4-BE49-F238E27FC236}">
                  <a16:creationId xmlns:a16="http://schemas.microsoft.com/office/drawing/2014/main" id="{260B727E-2748-6AA5-B685-46523B1532AB}"/>
                </a:ext>
              </a:extLst>
            </p:cNvPr>
            <p:cNvSpPr/>
            <p:nvPr/>
          </p:nvSpPr>
          <p:spPr>
            <a:xfrm>
              <a:off x="1228068" y="5193580"/>
              <a:ext cx="34540" cy="74270"/>
            </a:xfrm>
            <a:custGeom>
              <a:avLst/>
              <a:gdLst/>
              <a:ahLst/>
              <a:cxnLst/>
              <a:rect l="l" t="t" r="r" b="b"/>
              <a:pathLst>
                <a:path w="526" h="1131" extrusionOk="0">
                  <a:moveTo>
                    <a:pt x="149" y="0"/>
                  </a:moveTo>
                  <a:cubicBezTo>
                    <a:pt x="149" y="0"/>
                    <a:pt x="1" y="292"/>
                    <a:pt x="69" y="605"/>
                  </a:cubicBezTo>
                  <a:cubicBezTo>
                    <a:pt x="133" y="913"/>
                    <a:pt x="383" y="1130"/>
                    <a:pt x="383" y="1130"/>
                  </a:cubicBezTo>
                  <a:cubicBezTo>
                    <a:pt x="383" y="1130"/>
                    <a:pt x="526" y="838"/>
                    <a:pt x="462" y="525"/>
                  </a:cubicBezTo>
                  <a:cubicBezTo>
                    <a:pt x="393" y="212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4C7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368;p28">
              <a:extLst>
                <a:ext uri="{FF2B5EF4-FFF2-40B4-BE49-F238E27FC236}">
                  <a16:creationId xmlns:a16="http://schemas.microsoft.com/office/drawing/2014/main" id="{670FD837-FF7D-7367-E626-34D2CCCA9D57}"/>
                </a:ext>
              </a:extLst>
            </p:cNvPr>
            <p:cNvSpPr/>
            <p:nvPr/>
          </p:nvSpPr>
          <p:spPr>
            <a:xfrm>
              <a:off x="1031198" y="5374759"/>
              <a:ext cx="135270" cy="77028"/>
            </a:xfrm>
            <a:custGeom>
              <a:avLst/>
              <a:gdLst/>
              <a:ahLst/>
              <a:cxnLst/>
              <a:rect l="l" t="t" r="r" b="b"/>
              <a:pathLst>
                <a:path w="2060" h="1173" extrusionOk="0">
                  <a:moveTo>
                    <a:pt x="1019" y="0"/>
                  </a:moveTo>
                  <a:cubicBezTo>
                    <a:pt x="982" y="0"/>
                    <a:pt x="956" y="27"/>
                    <a:pt x="956" y="59"/>
                  </a:cubicBezTo>
                  <a:lnTo>
                    <a:pt x="956" y="632"/>
                  </a:lnTo>
                  <a:cubicBezTo>
                    <a:pt x="956" y="865"/>
                    <a:pt x="770" y="1051"/>
                    <a:pt x="542" y="1051"/>
                  </a:cubicBezTo>
                  <a:cubicBezTo>
                    <a:pt x="309" y="1051"/>
                    <a:pt x="123" y="865"/>
                    <a:pt x="123" y="632"/>
                  </a:cubicBezTo>
                  <a:cubicBezTo>
                    <a:pt x="123" y="600"/>
                    <a:pt x="96" y="573"/>
                    <a:pt x="64" y="573"/>
                  </a:cubicBezTo>
                  <a:cubicBezTo>
                    <a:pt x="27" y="573"/>
                    <a:pt x="1" y="600"/>
                    <a:pt x="1" y="632"/>
                  </a:cubicBezTo>
                  <a:cubicBezTo>
                    <a:pt x="1" y="929"/>
                    <a:pt x="250" y="1173"/>
                    <a:pt x="547" y="1173"/>
                  </a:cubicBezTo>
                  <a:cubicBezTo>
                    <a:pt x="759" y="1173"/>
                    <a:pt x="940" y="1056"/>
                    <a:pt x="1030" y="876"/>
                  </a:cubicBezTo>
                  <a:cubicBezTo>
                    <a:pt x="1126" y="1051"/>
                    <a:pt x="1301" y="1173"/>
                    <a:pt x="1513" y="1173"/>
                  </a:cubicBezTo>
                  <a:cubicBezTo>
                    <a:pt x="1810" y="1173"/>
                    <a:pt x="2059" y="929"/>
                    <a:pt x="2059" y="632"/>
                  </a:cubicBezTo>
                  <a:cubicBezTo>
                    <a:pt x="2033" y="605"/>
                    <a:pt x="2006" y="578"/>
                    <a:pt x="1975" y="578"/>
                  </a:cubicBezTo>
                  <a:cubicBezTo>
                    <a:pt x="1937" y="578"/>
                    <a:pt x="1911" y="605"/>
                    <a:pt x="1911" y="637"/>
                  </a:cubicBezTo>
                  <a:cubicBezTo>
                    <a:pt x="1911" y="870"/>
                    <a:pt x="1725" y="1056"/>
                    <a:pt x="1497" y="1056"/>
                  </a:cubicBezTo>
                  <a:cubicBezTo>
                    <a:pt x="1264" y="1056"/>
                    <a:pt x="1078" y="870"/>
                    <a:pt x="1078" y="637"/>
                  </a:cubicBezTo>
                  <a:lnTo>
                    <a:pt x="1078" y="59"/>
                  </a:lnTo>
                  <a:cubicBezTo>
                    <a:pt x="1078" y="27"/>
                    <a:pt x="1051" y="0"/>
                    <a:pt x="1019" y="0"/>
                  </a:cubicBezTo>
                  <a:close/>
                </a:path>
              </a:pathLst>
            </a:custGeom>
            <a:solidFill>
              <a:srgbClr val="424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369;p28">
              <a:extLst>
                <a:ext uri="{FF2B5EF4-FFF2-40B4-BE49-F238E27FC236}">
                  <a16:creationId xmlns:a16="http://schemas.microsoft.com/office/drawing/2014/main" id="{2CA2D103-FF5F-3C50-5D46-608D3596AC53}"/>
                </a:ext>
              </a:extLst>
            </p:cNvPr>
            <p:cNvSpPr/>
            <p:nvPr/>
          </p:nvSpPr>
          <p:spPr>
            <a:xfrm>
              <a:off x="1032971" y="5301933"/>
              <a:ext cx="128244" cy="90621"/>
            </a:xfrm>
            <a:custGeom>
              <a:avLst/>
              <a:gdLst/>
              <a:ahLst/>
              <a:cxnLst/>
              <a:rect l="l" t="t" r="r" b="b"/>
              <a:pathLst>
                <a:path w="1953" h="1380" extrusionOk="0">
                  <a:moveTo>
                    <a:pt x="966" y="0"/>
                  </a:moveTo>
                  <a:cubicBezTo>
                    <a:pt x="862" y="0"/>
                    <a:pt x="0" y="14"/>
                    <a:pt x="0" y="478"/>
                  </a:cubicBezTo>
                  <a:cubicBezTo>
                    <a:pt x="0" y="976"/>
                    <a:pt x="977" y="1380"/>
                    <a:pt x="977" y="1380"/>
                  </a:cubicBezTo>
                  <a:cubicBezTo>
                    <a:pt x="977" y="1380"/>
                    <a:pt x="1953" y="976"/>
                    <a:pt x="1953" y="478"/>
                  </a:cubicBezTo>
                  <a:cubicBezTo>
                    <a:pt x="1953" y="14"/>
                    <a:pt x="1091" y="0"/>
                    <a:pt x="987" y="0"/>
                  </a:cubicBezTo>
                  <a:cubicBezTo>
                    <a:pt x="980" y="0"/>
                    <a:pt x="977" y="0"/>
                    <a:pt x="977" y="0"/>
                  </a:cubicBezTo>
                  <a:cubicBezTo>
                    <a:pt x="977" y="0"/>
                    <a:pt x="973" y="0"/>
                    <a:pt x="966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370;p28">
              <a:extLst>
                <a:ext uri="{FF2B5EF4-FFF2-40B4-BE49-F238E27FC236}">
                  <a16:creationId xmlns:a16="http://schemas.microsoft.com/office/drawing/2014/main" id="{CEE49F55-1E17-E878-9DF5-F38AD3E304C9}"/>
                </a:ext>
              </a:extLst>
            </p:cNvPr>
            <p:cNvSpPr/>
            <p:nvPr/>
          </p:nvSpPr>
          <p:spPr>
            <a:xfrm>
              <a:off x="1046564" y="5315526"/>
              <a:ext cx="41172" cy="25479"/>
            </a:xfrm>
            <a:custGeom>
              <a:avLst/>
              <a:gdLst/>
              <a:ahLst/>
              <a:cxnLst/>
              <a:rect l="l" t="t" r="r" b="b"/>
              <a:pathLst>
                <a:path w="627" h="388" extrusionOk="0">
                  <a:moveTo>
                    <a:pt x="313" y="0"/>
                  </a:moveTo>
                  <a:cubicBezTo>
                    <a:pt x="138" y="0"/>
                    <a:pt x="0" y="85"/>
                    <a:pt x="0" y="191"/>
                  </a:cubicBezTo>
                  <a:cubicBezTo>
                    <a:pt x="0" y="297"/>
                    <a:pt x="138" y="387"/>
                    <a:pt x="313" y="387"/>
                  </a:cubicBezTo>
                  <a:cubicBezTo>
                    <a:pt x="483" y="387"/>
                    <a:pt x="626" y="297"/>
                    <a:pt x="626" y="191"/>
                  </a:cubicBezTo>
                  <a:cubicBezTo>
                    <a:pt x="626" y="85"/>
                    <a:pt x="483" y="0"/>
                    <a:pt x="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371;p28">
              <a:extLst>
                <a:ext uri="{FF2B5EF4-FFF2-40B4-BE49-F238E27FC236}">
                  <a16:creationId xmlns:a16="http://schemas.microsoft.com/office/drawing/2014/main" id="{CEA21AE3-D332-FCB2-A7A2-00F1F35B0D54}"/>
                </a:ext>
              </a:extLst>
            </p:cNvPr>
            <p:cNvSpPr/>
            <p:nvPr/>
          </p:nvSpPr>
          <p:spPr>
            <a:xfrm>
              <a:off x="728077" y="5338510"/>
              <a:ext cx="305605" cy="67966"/>
            </a:xfrm>
            <a:custGeom>
              <a:avLst/>
              <a:gdLst/>
              <a:ahLst/>
              <a:cxnLst/>
              <a:rect l="l" t="t" r="r" b="b"/>
              <a:pathLst>
                <a:path w="4654" h="1035" fill="none" extrusionOk="0">
                  <a:moveTo>
                    <a:pt x="4654" y="494"/>
                  </a:moveTo>
                  <a:cubicBezTo>
                    <a:pt x="4654" y="494"/>
                    <a:pt x="2107" y="0"/>
                    <a:pt x="1" y="1035"/>
                  </a:cubicBezTo>
                </a:path>
              </a:pathLst>
            </a:custGeom>
            <a:noFill/>
            <a:ln w="800" cap="rnd" cmpd="sng">
              <a:solidFill>
                <a:srgbClr val="CED0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372;p28">
              <a:extLst>
                <a:ext uri="{FF2B5EF4-FFF2-40B4-BE49-F238E27FC236}">
                  <a16:creationId xmlns:a16="http://schemas.microsoft.com/office/drawing/2014/main" id="{FFF33AA2-6D3A-214F-8573-0F2F7AF7B1BE}"/>
                </a:ext>
              </a:extLst>
            </p:cNvPr>
            <p:cNvSpPr/>
            <p:nvPr/>
          </p:nvSpPr>
          <p:spPr>
            <a:xfrm>
              <a:off x="772337" y="5374759"/>
              <a:ext cx="261347" cy="95152"/>
            </a:xfrm>
            <a:custGeom>
              <a:avLst/>
              <a:gdLst/>
              <a:ahLst/>
              <a:cxnLst/>
              <a:rect l="l" t="t" r="r" b="b"/>
              <a:pathLst>
                <a:path w="3980" h="1449" fill="none" extrusionOk="0">
                  <a:moveTo>
                    <a:pt x="3980" y="202"/>
                  </a:moveTo>
                  <a:cubicBezTo>
                    <a:pt x="3980" y="202"/>
                    <a:pt x="1836" y="0"/>
                    <a:pt x="1" y="1449"/>
                  </a:cubicBezTo>
                </a:path>
              </a:pathLst>
            </a:custGeom>
            <a:noFill/>
            <a:ln w="800" cap="rnd" cmpd="sng">
              <a:solidFill>
                <a:srgbClr val="CED0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373;p28">
              <a:extLst>
                <a:ext uri="{FF2B5EF4-FFF2-40B4-BE49-F238E27FC236}">
                  <a16:creationId xmlns:a16="http://schemas.microsoft.com/office/drawing/2014/main" id="{855EF9DF-026C-69C0-6A31-09F92F3A6570}"/>
                </a:ext>
              </a:extLst>
            </p:cNvPr>
            <p:cNvSpPr/>
            <p:nvPr/>
          </p:nvSpPr>
          <p:spPr>
            <a:xfrm>
              <a:off x="854946" y="5400173"/>
              <a:ext cx="178740" cy="86484"/>
            </a:xfrm>
            <a:custGeom>
              <a:avLst/>
              <a:gdLst/>
              <a:ahLst/>
              <a:cxnLst/>
              <a:rect l="l" t="t" r="r" b="b"/>
              <a:pathLst>
                <a:path w="2722" h="1317" fill="none" extrusionOk="0">
                  <a:moveTo>
                    <a:pt x="2722" y="32"/>
                  </a:moveTo>
                  <a:cubicBezTo>
                    <a:pt x="2722" y="32"/>
                    <a:pt x="1581" y="0"/>
                    <a:pt x="0" y="1316"/>
                  </a:cubicBezTo>
                </a:path>
              </a:pathLst>
            </a:custGeom>
            <a:noFill/>
            <a:ln w="800" cap="rnd" cmpd="sng">
              <a:solidFill>
                <a:srgbClr val="CED0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374;p28">
              <a:extLst>
                <a:ext uri="{FF2B5EF4-FFF2-40B4-BE49-F238E27FC236}">
                  <a16:creationId xmlns:a16="http://schemas.microsoft.com/office/drawing/2014/main" id="{81638D04-7B2B-8AB1-BB1F-236BC7F31AAC}"/>
                </a:ext>
              </a:extLst>
            </p:cNvPr>
            <p:cNvSpPr/>
            <p:nvPr/>
          </p:nvSpPr>
          <p:spPr>
            <a:xfrm>
              <a:off x="1153142" y="5338510"/>
              <a:ext cx="305605" cy="67966"/>
            </a:xfrm>
            <a:custGeom>
              <a:avLst/>
              <a:gdLst/>
              <a:ahLst/>
              <a:cxnLst/>
              <a:rect l="l" t="t" r="r" b="b"/>
              <a:pathLst>
                <a:path w="4654" h="1035" fill="none" extrusionOk="0">
                  <a:moveTo>
                    <a:pt x="1" y="494"/>
                  </a:moveTo>
                  <a:cubicBezTo>
                    <a:pt x="1" y="494"/>
                    <a:pt x="2548" y="0"/>
                    <a:pt x="4654" y="1035"/>
                  </a:cubicBezTo>
                </a:path>
              </a:pathLst>
            </a:custGeom>
            <a:noFill/>
            <a:ln w="800" cap="rnd" cmpd="sng">
              <a:solidFill>
                <a:srgbClr val="CED0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375;p28">
              <a:extLst>
                <a:ext uri="{FF2B5EF4-FFF2-40B4-BE49-F238E27FC236}">
                  <a16:creationId xmlns:a16="http://schemas.microsoft.com/office/drawing/2014/main" id="{102B6C1F-C222-59B8-C99E-CDBF20D12D44}"/>
                </a:ext>
              </a:extLst>
            </p:cNvPr>
            <p:cNvSpPr/>
            <p:nvPr/>
          </p:nvSpPr>
          <p:spPr>
            <a:xfrm>
              <a:off x="1153142" y="5374759"/>
              <a:ext cx="261412" cy="95152"/>
            </a:xfrm>
            <a:custGeom>
              <a:avLst/>
              <a:gdLst/>
              <a:ahLst/>
              <a:cxnLst/>
              <a:rect l="l" t="t" r="r" b="b"/>
              <a:pathLst>
                <a:path w="3981" h="1449" fill="none" extrusionOk="0">
                  <a:moveTo>
                    <a:pt x="1" y="202"/>
                  </a:moveTo>
                  <a:cubicBezTo>
                    <a:pt x="1" y="202"/>
                    <a:pt x="2144" y="0"/>
                    <a:pt x="3980" y="1449"/>
                  </a:cubicBezTo>
                </a:path>
              </a:pathLst>
            </a:custGeom>
            <a:noFill/>
            <a:ln w="800" cap="rnd" cmpd="sng">
              <a:solidFill>
                <a:srgbClr val="CED0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376;p28">
              <a:extLst>
                <a:ext uri="{FF2B5EF4-FFF2-40B4-BE49-F238E27FC236}">
                  <a16:creationId xmlns:a16="http://schemas.microsoft.com/office/drawing/2014/main" id="{8ABBAD6B-0FC0-F2D4-E476-309CC155E133}"/>
                </a:ext>
              </a:extLst>
            </p:cNvPr>
            <p:cNvSpPr/>
            <p:nvPr/>
          </p:nvSpPr>
          <p:spPr>
            <a:xfrm>
              <a:off x="1153142" y="5400173"/>
              <a:ext cx="178806" cy="86484"/>
            </a:xfrm>
            <a:custGeom>
              <a:avLst/>
              <a:gdLst/>
              <a:ahLst/>
              <a:cxnLst/>
              <a:rect l="l" t="t" r="r" b="b"/>
              <a:pathLst>
                <a:path w="2723" h="1317" fill="none" extrusionOk="0">
                  <a:moveTo>
                    <a:pt x="1" y="32"/>
                  </a:moveTo>
                  <a:cubicBezTo>
                    <a:pt x="1" y="32"/>
                    <a:pt x="1142" y="0"/>
                    <a:pt x="2723" y="1316"/>
                  </a:cubicBezTo>
                </a:path>
              </a:pathLst>
            </a:custGeom>
            <a:noFill/>
            <a:ln w="800" cap="rnd" cmpd="sng">
              <a:solidFill>
                <a:srgbClr val="CED0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305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t Types Infographics by Slidesgo">
  <a:themeElements>
    <a:clrScheme name="Simple Light">
      <a:dk1>
        <a:srgbClr val="000000"/>
      </a:dk1>
      <a:lt1>
        <a:srgbClr val="FDFDFD"/>
      </a:lt1>
      <a:dk2>
        <a:srgbClr val="D1BCDB"/>
      </a:dk2>
      <a:lt2>
        <a:srgbClr val="9A84A3"/>
      </a:lt2>
      <a:accent1>
        <a:srgbClr val="ECC0CF"/>
      </a:accent1>
      <a:accent2>
        <a:srgbClr val="D38FA6"/>
      </a:accent2>
      <a:accent3>
        <a:srgbClr val="DFD0C0"/>
      </a:accent3>
      <a:accent4>
        <a:srgbClr val="BEAD94"/>
      </a:accent4>
      <a:accent5>
        <a:srgbClr val="B5C7EB"/>
      </a:accent5>
      <a:accent6>
        <a:srgbClr val="8FA2C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201</Words>
  <Application>Microsoft Office PowerPoint</Application>
  <PresentationFormat>On-screen Show (16:9)</PresentationFormat>
  <Paragraphs>29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Fira Sans Extra Condensed Medium</vt:lpstr>
      <vt:lpstr>Fira Sans Extra Condensed SemiBold</vt:lpstr>
      <vt:lpstr>Roboto</vt:lpstr>
      <vt:lpstr>Arial</vt:lpstr>
      <vt:lpstr>Cat Types Infographics by Slidesgo</vt:lpstr>
      <vt:lpstr>Pemrograman Objek</vt:lpstr>
      <vt:lpstr>KELOMPOK 3</vt:lpstr>
      <vt:lpstr>TUGAS KELOMPOK</vt:lpstr>
      <vt:lpstr>1. MENAMBAH KONEKSI  PADA DATABASE</vt:lpstr>
      <vt:lpstr>2. MENAMBAHKAN TAMPILAN MASUK</vt:lpstr>
      <vt:lpstr>3. MENAMBAHKAN TAMPILAN MEMULAI PERMAINAN</vt:lpstr>
      <vt:lpstr>4. MENAMBAHKAN PERLENGKAPAN DAN INTERAKSI</vt:lpstr>
      <vt:lpstr>5. MENAMBAHKAN TOKO UNTUK PEMBELIAN MAKANAN &amp; MINUMAN</vt:lpstr>
      <vt:lpstr>6. MENAMBAHKAN BUTTON UNTUK MENAMBAHKAN HEWAN</vt:lpstr>
      <vt:lpstr>7. MEMULAI PERMAINAN</vt:lpstr>
      <vt:lpstr>Sekian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Types Infographics</dc:title>
  <dc:creator>Nadhya Shaliha Ridha</dc:creator>
  <cp:lastModifiedBy>NADHYA SHALIHA RIDHA</cp:lastModifiedBy>
  <cp:revision>4</cp:revision>
  <dcterms:modified xsi:type="dcterms:W3CDTF">2023-01-08T13:22:54Z</dcterms:modified>
</cp:coreProperties>
</file>