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B54E3-2AFA-5A46-BF9C-7FFCE28B5E5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69F4BBB4-9C6E-D442-B0A6-D407CF8AABB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" panose="020B0503020202020204" pitchFamily="34" charset="0"/>
            </a:rPr>
            <a:t>Pick a framework</a:t>
          </a:r>
        </a:p>
      </dgm:t>
    </dgm:pt>
    <dgm:pt modelId="{606CD96A-85F5-8744-87D2-996F318F25EB}" type="parTrans" cxnId="{8529BC78-0A72-FC4E-81F9-2E3C33BE3777}">
      <dgm:prSet/>
      <dgm:spPr/>
      <dgm:t>
        <a:bodyPr/>
        <a:lstStyle/>
        <a:p>
          <a:endParaRPr lang="en-US"/>
        </a:p>
      </dgm:t>
    </dgm:pt>
    <dgm:pt modelId="{2A122E0D-531F-4946-AD0D-70B50A869084}" type="sibTrans" cxnId="{8529BC78-0A72-FC4E-81F9-2E3C33BE3777}">
      <dgm:prSet/>
      <dgm:spPr/>
      <dgm:t>
        <a:bodyPr/>
        <a:lstStyle/>
        <a:p>
          <a:endParaRPr lang="en-US"/>
        </a:p>
      </dgm:t>
    </dgm:pt>
    <dgm:pt modelId="{1FBA92AA-F512-DF49-9BB0-AB72D83DD7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" panose="020B0503020202020204" pitchFamily="34" charset="0"/>
            </a:rPr>
            <a:t>Configure options</a:t>
          </a:r>
        </a:p>
      </dgm:t>
    </dgm:pt>
    <dgm:pt modelId="{A0080B44-548C-9342-88CE-027D1330501C}" type="parTrans" cxnId="{4ECB73E2-0C74-3245-85AF-85CEDA3535C8}">
      <dgm:prSet/>
      <dgm:spPr/>
      <dgm:t>
        <a:bodyPr/>
        <a:lstStyle/>
        <a:p>
          <a:endParaRPr lang="en-US"/>
        </a:p>
      </dgm:t>
    </dgm:pt>
    <dgm:pt modelId="{C673DA0B-BA11-4B4C-B222-D73840129067}" type="sibTrans" cxnId="{4ECB73E2-0C74-3245-85AF-85CEDA3535C8}">
      <dgm:prSet/>
      <dgm:spPr/>
      <dgm:t>
        <a:bodyPr/>
        <a:lstStyle/>
        <a:p>
          <a:endParaRPr lang="en-US"/>
        </a:p>
      </dgm:t>
    </dgm:pt>
    <dgm:pt modelId="{13B8AB62-C199-D04C-A430-FE787B1F80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" panose="020B0503020202020204" pitchFamily="34" charset="0"/>
            </a:rPr>
            <a:t>Add features</a:t>
          </a:r>
        </a:p>
      </dgm:t>
    </dgm:pt>
    <dgm:pt modelId="{E35E4073-CDCD-9B4B-B203-148AC662909F}" type="parTrans" cxnId="{94A32BCB-3C8A-E34F-809C-9F15EC6DB942}">
      <dgm:prSet/>
      <dgm:spPr/>
      <dgm:t>
        <a:bodyPr/>
        <a:lstStyle/>
        <a:p>
          <a:endParaRPr lang="en-US"/>
        </a:p>
      </dgm:t>
    </dgm:pt>
    <dgm:pt modelId="{DF8557E3-0FFF-484D-BF5A-9A73A803C9E8}" type="sibTrans" cxnId="{94A32BCB-3C8A-E34F-809C-9F15EC6DB942}">
      <dgm:prSet/>
      <dgm:spPr/>
      <dgm:t>
        <a:bodyPr/>
        <a:lstStyle/>
        <a:p>
          <a:endParaRPr lang="en-US"/>
        </a:p>
      </dgm:t>
    </dgm:pt>
    <dgm:pt modelId="{C5DF88C5-DAF8-C443-988F-B74440A4B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" panose="020B0503020202020204" pitchFamily="34" charset="0"/>
            </a:rPr>
            <a:t>Generate</a:t>
          </a:r>
        </a:p>
      </dgm:t>
    </dgm:pt>
    <dgm:pt modelId="{E4C905CC-0CE9-CC4B-8F03-F7B43A01DBE8}" type="parTrans" cxnId="{CD3C1DD9-B28E-D047-88CB-73E851B62642}">
      <dgm:prSet/>
      <dgm:spPr/>
      <dgm:t>
        <a:bodyPr/>
        <a:lstStyle/>
        <a:p>
          <a:endParaRPr lang="en-US"/>
        </a:p>
      </dgm:t>
    </dgm:pt>
    <dgm:pt modelId="{FA52C579-D3AA-E04F-92AB-9A0BC0145611}" type="sibTrans" cxnId="{CD3C1DD9-B28E-D047-88CB-73E851B62642}">
      <dgm:prSet/>
      <dgm:spPr/>
      <dgm:t>
        <a:bodyPr/>
        <a:lstStyle/>
        <a:p>
          <a:endParaRPr lang="en-US"/>
        </a:p>
      </dgm:t>
    </dgm:pt>
    <dgm:pt modelId="{A77E3C6A-59AD-644E-87A2-11012012A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" panose="020B0503020202020204" pitchFamily="34" charset="0"/>
            </a:rPr>
            <a:t>Download</a:t>
          </a:r>
        </a:p>
      </dgm:t>
    </dgm:pt>
    <dgm:pt modelId="{367A5D97-2C60-3542-B4EE-9795CB9EA968}" type="parTrans" cxnId="{47741CE2-2473-9A47-8DFD-80DB11DB9E5D}">
      <dgm:prSet/>
      <dgm:spPr/>
      <dgm:t>
        <a:bodyPr/>
        <a:lstStyle/>
        <a:p>
          <a:endParaRPr lang="en-US"/>
        </a:p>
      </dgm:t>
    </dgm:pt>
    <dgm:pt modelId="{9F0A1CB1-E0A8-844D-B1ED-DE90BBEBB3CA}" type="sibTrans" cxnId="{47741CE2-2473-9A47-8DFD-80DB11DB9E5D}">
      <dgm:prSet/>
      <dgm:spPr/>
      <dgm:t>
        <a:bodyPr/>
        <a:lstStyle/>
        <a:p>
          <a:endParaRPr lang="en-US"/>
        </a:p>
      </dgm:t>
    </dgm:pt>
    <dgm:pt modelId="{8166FDE5-3E84-4348-BB57-61D7B010409A}" type="pres">
      <dgm:prSet presAssocID="{485B54E3-2AFA-5A46-BF9C-7FFCE28B5E51}" presName="root" presStyleCnt="0">
        <dgm:presLayoutVars>
          <dgm:dir/>
          <dgm:resizeHandles val="exact"/>
        </dgm:presLayoutVars>
      </dgm:prSet>
      <dgm:spPr/>
    </dgm:pt>
    <dgm:pt modelId="{5F18CCDB-479E-499E-8E62-BEEB2DAC31CB}" type="pres">
      <dgm:prSet presAssocID="{69F4BBB4-9C6E-D442-B0A6-D407CF8AABB7}" presName="compNode" presStyleCnt="0"/>
      <dgm:spPr/>
    </dgm:pt>
    <dgm:pt modelId="{455D022D-8786-4A6D-B6DC-E2F61A6C5B00}" type="pres">
      <dgm:prSet presAssocID="{69F4BBB4-9C6E-D442-B0A6-D407CF8AABB7}" presName="bgRect" presStyleLbl="bgShp" presStyleIdx="0" presStyleCnt="5"/>
      <dgm:spPr/>
    </dgm:pt>
    <dgm:pt modelId="{7028EC98-8975-486A-B618-FB6AFF80BC76}" type="pres">
      <dgm:prSet presAssocID="{69F4BBB4-9C6E-D442-B0A6-D407CF8AAB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FAE96C4-7EFC-42C6-8036-85C49A69DF74}" type="pres">
      <dgm:prSet presAssocID="{69F4BBB4-9C6E-D442-B0A6-D407CF8AABB7}" presName="spaceRect" presStyleCnt="0"/>
      <dgm:spPr/>
    </dgm:pt>
    <dgm:pt modelId="{FB7140D4-B5D7-4C55-92F0-D549A152BDAF}" type="pres">
      <dgm:prSet presAssocID="{69F4BBB4-9C6E-D442-B0A6-D407CF8AABB7}" presName="parTx" presStyleLbl="revTx" presStyleIdx="0" presStyleCnt="5">
        <dgm:presLayoutVars>
          <dgm:chMax val="0"/>
          <dgm:chPref val="0"/>
        </dgm:presLayoutVars>
      </dgm:prSet>
      <dgm:spPr/>
    </dgm:pt>
    <dgm:pt modelId="{AAF72C33-FABD-41F1-982D-A3DC097F38ED}" type="pres">
      <dgm:prSet presAssocID="{2A122E0D-531F-4946-AD0D-70B50A869084}" presName="sibTrans" presStyleCnt="0"/>
      <dgm:spPr/>
    </dgm:pt>
    <dgm:pt modelId="{AEE79F91-DA8B-4AE7-8F1C-30FDE7958613}" type="pres">
      <dgm:prSet presAssocID="{1FBA92AA-F512-DF49-9BB0-AB72D83DD786}" presName="compNode" presStyleCnt="0"/>
      <dgm:spPr/>
    </dgm:pt>
    <dgm:pt modelId="{8C96BE46-BB17-4021-84F0-A4AC6DD76EDB}" type="pres">
      <dgm:prSet presAssocID="{1FBA92AA-F512-DF49-9BB0-AB72D83DD786}" presName="bgRect" presStyleLbl="bgShp" presStyleIdx="1" presStyleCnt="5"/>
      <dgm:spPr/>
    </dgm:pt>
    <dgm:pt modelId="{E0378B70-F166-41C4-A7FF-6A2B7E74CE6A}" type="pres">
      <dgm:prSet presAssocID="{1FBA92AA-F512-DF49-9BB0-AB72D83DD7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5B93DB-214A-4AEF-BD85-410F29162922}" type="pres">
      <dgm:prSet presAssocID="{1FBA92AA-F512-DF49-9BB0-AB72D83DD786}" presName="spaceRect" presStyleCnt="0"/>
      <dgm:spPr/>
    </dgm:pt>
    <dgm:pt modelId="{AFEFB624-80B1-4A65-80AE-EA73B5194FBD}" type="pres">
      <dgm:prSet presAssocID="{1FBA92AA-F512-DF49-9BB0-AB72D83DD786}" presName="parTx" presStyleLbl="revTx" presStyleIdx="1" presStyleCnt="5">
        <dgm:presLayoutVars>
          <dgm:chMax val="0"/>
          <dgm:chPref val="0"/>
        </dgm:presLayoutVars>
      </dgm:prSet>
      <dgm:spPr/>
    </dgm:pt>
    <dgm:pt modelId="{76BE0D4C-4CBC-49DF-A340-192B587889DC}" type="pres">
      <dgm:prSet presAssocID="{C673DA0B-BA11-4B4C-B222-D73840129067}" presName="sibTrans" presStyleCnt="0"/>
      <dgm:spPr/>
    </dgm:pt>
    <dgm:pt modelId="{44353417-E567-4E36-A932-B8E8D0A52F34}" type="pres">
      <dgm:prSet presAssocID="{13B8AB62-C199-D04C-A430-FE787B1F80EB}" presName="compNode" presStyleCnt="0"/>
      <dgm:spPr/>
    </dgm:pt>
    <dgm:pt modelId="{20AF930A-56D7-47A4-B83C-38BEE5EFB094}" type="pres">
      <dgm:prSet presAssocID="{13B8AB62-C199-D04C-A430-FE787B1F80EB}" presName="bgRect" presStyleLbl="bgShp" presStyleIdx="2" presStyleCnt="5"/>
      <dgm:spPr/>
    </dgm:pt>
    <dgm:pt modelId="{CE14BE85-C407-4FFD-BA25-F27F4D11CB3A}" type="pres">
      <dgm:prSet presAssocID="{13B8AB62-C199-D04C-A430-FE787B1F80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7AEE4FE-BCA0-4813-A181-7587183C7CE8}" type="pres">
      <dgm:prSet presAssocID="{13B8AB62-C199-D04C-A430-FE787B1F80EB}" presName="spaceRect" presStyleCnt="0"/>
      <dgm:spPr/>
    </dgm:pt>
    <dgm:pt modelId="{C68F51FE-F93D-42B4-A43D-9CA00508DAEF}" type="pres">
      <dgm:prSet presAssocID="{13B8AB62-C199-D04C-A430-FE787B1F80EB}" presName="parTx" presStyleLbl="revTx" presStyleIdx="2" presStyleCnt="5">
        <dgm:presLayoutVars>
          <dgm:chMax val="0"/>
          <dgm:chPref val="0"/>
        </dgm:presLayoutVars>
      </dgm:prSet>
      <dgm:spPr/>
    </dgm:pt>
    <dgm:pt modelId="{D3CBB57D-7522-4D84-8E44-8E1D7881BB8E}" type="pres">
      <dgm:prSet presAssocID="{DF8557E3-0FFF-484D-BF5A-9A73A803C9E8}" presName="sibTrans" presStyleCnt="0"/>
      <dgm:spPr/>
    </dgm:pt>
    <dgm:pt modelId="{CFBA4990-E3D4-48C8-B630-6F85D4A7427B}" type="pres">
      <dgm:prSet presAssocID="{C5DF88C5-DAF8-C443-988F-B74440A4BD3F}" presName="compNode" presStyleCnt="0"/>
      <dgm:spPr/>
    </dgm:pt>
    <dgm:pt modelId="{8CE78A93-038D-4FD8-97AE-A6E68DA772C3}" type="pres">
      <dgm:prSet presAssocID="{C5DF88C5-DAF8-C443-988F-B74440A4BD3F}" presName="bgRect" presStyleLbl="bgShp" presStyleIdx="3" presStyleCnt="5"/>
      <dgm:spPr/>
    </dgm:pt>
    <dgm:pt modelId="{362FABA6-3850-43B5-8222-EFE35F30BFD5}" type="pres">
      <dgm:prSet presAssocID="{C5DF88C5-DAF8-C443-988F-B74440A4BD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040B6E-E1C7-4E54-BCBB-26B8901B4F5D}" type="pres">
      <dgm:prSet presAssocID="{C5DF88C5-DAF8-C443-988F-B74440A4BD3F}" presName="spaceRect" presStyleCnt="0"/>
      <dgm:spPr/>
    </dgm:pt>
    <dgm:pt modelId="{972A28F2-AC4A-442C-8F9E-8BB7B195C466}" type="pres">
      <dgm:prSet presAssocID="{C5DF88C5-DAF8-C443-988F-B74440A4BD3F}" presName="parTx" presStyleLbl="revTx" presStyleIdx="3" presStyleCnt="5">
        <dgm:presLayoutVars>
          <dgm:chMax val="0"/>
          <dgm:chPref val="0"/>
        </dgm:presLayoutVars>
      </dgm:prSet>
      <dgm:spPr/>
    </dgm:pt>
    <dgm:pt modelId="{80E4775A-2E74-4AEB-A769-70F2B6EB1B74}" type="pres">
      <dgm:prSet presAssocID="{FA52C579-D3AA-E04F-92AB-9A0BC0145611}" presName="sibTrans" presStyleCnt="0"/>
      <dgm:spPr/>
    </dgm:pt>
    <dgm:pt modelId="{807AC251-D95E-40C4-B5C1-6D043E86A9E1}" type="pres">
      <dgm:prSet presAssocID="{A77E3C6A-59AD-644E-87A2-11012012A341}" presName="compNode" presStyleCnt="0"/>
      <dgm:spPr/>
    </dgm:pt>
    <dgm:pt modelId="{C059334E-018E-4F73-9D12-FF3A642979A7}" type="pres">
      <dgm:prSet presAssocID="{A77E3C6A-59AD-644E-87A2-11012012A341}" presName="bgRect" presStyleLbl="bgShp" presStyleIdx="4" presStyleCnt="5"/>
      <dgm:spPr/>
    </dgm:pt>
    <dgm:pt modelId="{4EB025D5-53B7-4C12-9AFE-3580021FDA13}" type="pres">
      <dgm:prSet presAssocID="{A77E3C6A-59AD-644E-87A2-11012012A3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4DC61B7-4E98-4DD9-825E-2FAD6DE0E519}" type="pres">
      <dgm:prSet presAssocID="{A77E3C6A-59AD-644E-87A2-11012012A341}" presName="spaceRect" presStyleCnt="0"/>
      <dgm:spPr/>
    </dgm:pt>
    <dgm:pt modelId="{E8046348-E212-4173-919A-14A75BFD8EC4}" type="pres">
      <dgm:prSet presAssocID="{A77E3C6A-59AD-644E-87A2-11012012A3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7EA5806-B08E-0742-BB87-9C4582275153}" type="presOf" srcId="{13B8AB62-C199-D04C-A430-FE787B1F80EB}" destId="{C68F51FE-F93D-42B4-A43D-9CA00508DAEF}" srcOrd="0" destOrd="0" presId="urn:microsoft.com/office/officeart/2018/2/layout/IconVerticalSolidList"/>
    <dgm:cxn modelId="{BA7D7342-E7F9-8147-BD52-BC454DB3DB04}" type="presOf" srcId="{69F4BBB4-9C6E-D442-B0A6-D407CF8AABB7}" destId="{FB7140D4-B5D7-4C55-92F0-D549A152BDAF}" srcOrd="0" destOrd="0" presId="urn:microsoft.com/office/officeart/2018/2/layout/IconVerticalSolidList"/>
    <dgm:cxn modelId="{1C11494A-F174-D24C-9B86-411DCCC9E933}" type="presOf" srcId="{485B54E3-2AFA-5A46-BF9C-7FFCE28B5E51}" destId="{8166FDE5-3E84-4348-BB57-61D7B010409A}" srcOrd="0" destOrd="0" presId="urn:microsoft.com/office/officeart/2018/2/layout/IconVerticalSolidList"/>
    <dgm:cxn modelId="{8529BC78-0A72-FC4E-81F9-2E3C33BE3777}" srcId="{485B54E3-2AFA-5A46-BF9C-7FFCE28B5E51}" destId="{69F4BBB4-9C6E-D442-B0A6-D407CF8AABB7}" srcOrd="0" destOrd="0" parTransId="{606CD96A-85F5-8744-87D2-996F318F25EB}" sibTransId="{2A122E0D-531F-4946-AD0D-70B50A869084}"/>
    <dgm:cxn modelId="{65E7D187-C61B-1948-9D0C-7E22C6D7A400}" type="presOf" srcId="{1FBA92AA-F512-DF49-9BB0-AB72D83DD786}" destId="{AFEFB624-80B1-4A65-80AE-EA73B5194FBD}" srcOrd="0" destOrd="0" presId="urn:microsoft.com/office/officeart/2018/2/layout/IconVerticalSolidList"/>
    <dgm:cxn modelId="{4E9CEE87-83B0-EE4B-847B-C63127C02B43}" type="presOf" srcId="{A77E3C6A-59AD-644E-87A2-11012012A341}" destId="{E8046348-E212-4173-919A-14A75BFD8EC4}" srcOrd="0" destOrd="0" presId="urn:microsoft.com/office/officeart/2018/2/layout/IconVerticalSolidList"/>
    <dgm:cxn modelId="{DABC4D88-3D92-094D-9DAF-7296EA425A44}" type="presOf" srcId="{C5DF88C5-DAF8-C443-988F-B74440A4BD3F}" destId="{972A28F2-AC4A-442C-8F9E-8BB7B195C466}" srcOrd="0" destOrd="0" presId="urn:microsoft.com/office/officeart/2018/2/layout/IconVerticalSolidList"/>
    <dgm:cxn modelId="{94A32BCB-3C8A-E34F-809C-9F15EC6DB942}" srcId="{485B54E3-2AFA-5A46-BF9C-7FFCE28B5E51}" destId="{13B8AB62-C199-D04C-A430-FE787B1F80EB}" srcOrd="2" destOrd="0" parTransId="{E35E4073-CDCD-9B4B-B203-148AC662909F}" sibTransId="{DF8557E3-0FFF-484D-BF5A-9A73A803C9E8}"/>
    <dgm:cxn modelId="{CD3C1DD9-B28E-D047-88CB-73E851B62642}" srcId="{485B54E3-2AFA-5A46-BF9C-7FFCE28B5E51}" destId="{C5DF88C5-DAF8-C443-988F-B74440A4BD3F}" srcOrd="3" destOrd="0" parTransId="{E4C905CC-0CE9-CC4B-8F03-F7B43A01DBE8}" sibTransId="{FA52C579-D3AA-E04F-92AB-9A0BC0145611}"/>
    <dgm:cxn modelId="{47741CE2-2473-9A47-8DFD-80DB11DB9E5D}" srcId="{485B54E3-2AFA-5A46-BF9C-7FFCE28B5E51}" destId="{A77E3C6A-59AD-644E-87A2-11012012A341}" srcOrd="4" destOrd="0" parTransId="{367A5D97-2C60-3542-B4EE-9795CB9EA968}" sibTransId="{9F0A1CB1-E0A8-844D-B1ED-DE90BBEBB3CA}"/>
    <dgm:cxn modelId="{4ECB73E2-0C74-3245-85AF-85CEDA3535C8}" srcId="{485B54E3-2AFA-5A46-BF9C-7FFCE28B5E51}" destId="{1FBA92AA-F512-DF49-9BB0-AB72D83DD786}" srcOrd="1" destOrd="0" parTransId="{A0080B44-548C-9342-88CE-027D1330501C}" sibTransId="{C673DA0B-BA11-4B4C-B222-D73840129067}"/>
    <dgm:cxn modelId="{58266C25-196B-2641-AB66-5A1FDA695C9B}" type="presParOf" srcId="{8166FDE5-3E84-4348-BB57-61D7B010409A}" destId="{5F18CCDB-479E-499E-8E62-BEEB2DAC31CB}" srcOrd="0" destOrd="0" presId="urn:microsoft.com/office/officeart/2018/2/layout/IconVerticalSolidList"/>
    <dgm:cxn modelId="{28F3E4AF-5DA6-124B-8E3D-5C40F4D17D51}" type="presParOf" srcId="{5F18CCDB-479E-499E-8E62-BEEB2DAC31CB}" destId="{455D022D-8786-4A6D-B6DC-E2F61A6C5B00}" srcOrd="0" destOrd="0" presId="urn:microsoft.com/office/officeart/2018/2/layout/IconVerticalSolidList"/>
    <dgm:cxn modelId="{BC584CDC-1DB1-354F-A793-ADBEF70B4453}" type="presParOf" srcId="{5F18CCDB-479E-499E-8E62-BEEB2DAC31CB}" destId="{7028EC98-8975-486A-B618-FB6AFF80BC76}" srcOrd="1" destOrd="0" presId="urn:microsoft.com/office/officeart/2018/2/layout/IconVerticalSolidList"/>
    <dgm:cxn modelId="{AED3BE01-1AB9-6F48-A2A0-A1DCCEFCA6F4}" type="presParOf" srcId="{5F18CCDB-479E-499E-8E62-BEEB2DAC31CB}" destId="{BFAE96C4-7EFC-42C6-8036-85C49A69DF74}" srcOrd="2" destOrd="0" presId="urn:microsoft.com/office/officeart/2018/2/layout/IconVerticalSolidList"/>
    <dgm:cxn modelId="{314F82F7-FDC9-4A4C-B55F-01F010DE3722}" type="presParOf" srcId="{5F18CCDB-479E-499E-8E62-BEEB2DAC31CB}" destId="{FB7140D4-B5D7-4C55-92F0-D549A152BDAF}" srcOrd="3" destOrd="0" presId="urn:microsoft.com/office/officeart/2018/2/layout/IconVerticalSolidList"/>
    <dgm:cxn modelId="{0962D041-1424-5D4E-8157-AC03431A2AE7}" type="presParOf" srcId="{8166FDE5-3E84-4348-BB57-61D7B010409A}" destId="{AAF72C33-FABD-41F1-982D-A3DC097F38ED}" srcOrd="1" destOrd="0" presId="urn:microsoft.com/office/officeart/2018/2/layout/IconVerticalSolidList"/>
    <dgm:cxn modelId="{22F0197C-8B97-064F-A23C-D49A18A09130}" type="presParOf" srcId="{8166FDE5-3E84-4348-BB57-61D7B010409A}" destId="{AEE79F91-DA8B-4AE7-8F1C-30FDE7958613}" srcOrd="2" destOrd="0" presId="urn:microsoft.com/office/officeart/2018/2/layout/IconVerticalSolidList"/>
    <dgm:cxn modelId="{59C54C43-2A3B-C747-997C-FD38DFE18108}" type="presParOf" srcId="{AEE79F91-DA8B-4AE7-8F1C-30FDE7958613}" destId="{8C96BE46-BB17-4021-84F0-A4AC6DD76EDB}" srcOrd="0" destOrd="0" presId="urn:microsoft.com/office/officeart/2018/2/layout/IconVerticalSolidList"/>
    <dgm:cxn modelId="{E4295C01-C1CE-434E-979E-E402905DFCB6}" type="presParOf" srcId="{AEE79F91-DA8B-4AE7-8F1C-30FDE7958613}" destId="{E0378B70-F166-41C4-A7FF-6A2B7E74CE6A}" srcOrd="1" destOrd="0" presId="urn:microsoft.com/office/officeart/2018/2/layout/IconVerticalSolidList"/>
    <dgm:cxn modelId="{C24246FF-AC22-6449-B0ED-1E393DF987F4}" type="presParOf" srcId="{AEE79F91-DA8B-4AE7-8F1C-30FDE7958613}" destId="{E75B93DB-214A-4AEF-BD85-410F29162922}" srcOrd="2" destOrd="0" presId="urn:microsoft.com/office/officeart/2018/2/layout/IconVerticalSolidList"/>
    <dgm:cxn modelId="{BA410FEA-51EC-CB49-901C-C3BA4D653562}" type="presParOf" srcId="{AEE79F91-DA8B-4AE7-8F1C-30FDE7958613}" destId="{AFEFB624-80B1-4A65-80AE-EA73B5194FBD}" srcOrd="3" destOrd="0" presId="urn:microsoft.com/office/officeart/2018/2/layout/IconVerticalSolidList"/>
    <dgm:cxn modelId="{B4DB4819-B3EF-B04E-9E2A-A87F81DCE54A}" type="presParOf" srcId="{8166FDE5-3E84-4348-BB57-61D7B010409A}" destId="{76BE0D4C-4CBC-49DF-A340-192B587889DC}" srcOrd="3" destOrd="0" presId="urn:microsoft.com/office/officeart/2018/2/layout/IconVerticalSolidList"/>
    <dgm:cxn modelId="{A0211C19-B17C-3D4E-895D-95C1B4865437}" type="presParOf" srcId="{8166FDE5-3E84-4348-BB57-61D7B010409A}" destId="{44353417-E567-4E36-A932-B8E8D0A52F34}" srcOrd="4" destOrd="0" presId="urn:microsoft.com/office/officeart/2018/2/layout/IconVerticalSolidList"/>
    <dgm:cxn modelId="{3B022800-CD87-384B-900F-C4DA7660AF48}" type="presParOf" srcId="{44353417-E567-4E36-A932-B8E8D0A52F34}" destId="{20AF930A-56D7-47A4-B83C-38BEE5EFB094}" srcOrd="0" destOrd="0" presId="urn:microsoft.com/office/officeart/2018/2/layout/IconVerticalSolidList"/>
    <dgm:cxn modelId="{D0058836-E6FE-104F-9A33-5CF526B32D0D}" type="presParOf" srcId="{44353417-E567-4E36-A932-B8E8D0A52F34}" destId="{CE14BE85-C407-4FFD-BA25-F27F4D11CB3A}" srcOrd="1" destOrd="0" presId="urn:microsoft.com/office/officeart/2018/2/layout/IconVerticalSolidList"/>
    <dgm:cxn modelId="{B920B01D-4B08-B849-BAAC-780C8130AA28}" type="presParOf" srcId="{44353417-E567-4E36-A932-B8E8D0A52F34}" destId="{17AEE4FE-BCA0-4813-A181-7587183C7CE8}" srcOrd="2" destOrd="0" presId="urn:microsoft.com/office/officeart/2018/2/layout/IconVerticalSolidList"/>
    <dgm:cxn modelId="{73E4C1C7-D268-E94A-893A-26962787F32C}" type="presParOf" srcId="{44353417-E567-4E36-A932-B8E8D0A52F34}" destId="{C68F51FE-F93D-42B4-A43D-9CA00508DAEF}" srcOrd="3" destOrd="0" presId="urn:microsoft.com/office/officeart/2018/2/layout/IconVerticalSolidList"/>
    <dgm:cxn modelId="{53AD2508-70C1-A541-8C9E-4C90AD6B96A9}" type="presParOf" srcId="{8166FDE5-3E84-4348-BB57-61D7B010409A}" destId="{D3CBB57D-7522-4D84-8E44-8E1D7881BB8E}" srcOrd="5" destOrd="0" presId="urn:microsoft.com/office/officeart/2018/2/layout/IconVerticalSolidList"/>
    <dgm:cxn modelId="{04B75913-CEE7-4947-A45C-6B517B06C95E}" type="presParOf" srcId="{8166FDE5-3E84-4348-BB57-61D7B010409A}" destId="{CFBA4990-E3D4-48C8-B630-6F85D4A7427B}" srcOrd="6" destOrd="0" presId="urn:microsoft.com/office/officeart/2018/2/layout/IconVerticalSolidList"/>
    <dgm:cxn modelId="{BA3283B4-1A5F-7540-B804-1C673E4616A9}" type="presParOf" srcId="{CFBA4990-E3D4-48C8-B630-6F85D4A7427B}" destId="{8CE78A93-038D-4FD8-97AE-A6E68DA772C3}" srcOrd="0" destOrd="0" presId="urn:microsoft.com/office/officeart/2018/2/layout/IconVerticalSolidList"/>
    <dgm:cxn modelId="{45CDDE06-B6BC-6B4B-BC83-7C61ADA27880}" type="presParOf" srcId="{CFBA4990-E3D4-48C8-B630-6F85D4A7427B}" destId="{362FABA6-3850-43B5-8222-EFE35F30BFD5}" srcOrd="1" destOrd="0" presId="urn:microsoft.com/office/officeart/2018/2/layout/IconVerticalSolidList"/>
    <dgm:cxn modelId="{93FC3039-3843-B549-9705-389F8C06B813}" type="presParOf" srcId="{CFBA4990-E3D4-48C8-B630-6F85D4A7427B}" destId="{F2040B6E-E1C7-4E54-BCBB-26B8901B4F5D}" srcOrd="2" destOrd="0" presId="urn:microsoft.com/office/officeart/2018/2/layout/IconVerticalSolidList"/>
    <dgm:cxn modelId="{FD65E222-9309-CF46-A817-6C888263AE1A}" type="presParOf" srcId="{CFBA4990-E3D4-48C8-B630-6F85D4A7427B}" destId="{972A28F2-AC4A-442C-8F9E-8BB7B195C466}" srcOrd="3" destOrd="0" presId="urn:microsoft.com/office/officeart/2018/2/layout/IconVerticalSolidList"/>
    <dgm:cxn modelId="{10CB4405-0E8A-A74F-A935-9578558A9CBE}" type="presParOf" srcId="{8166FDE5-3E84-4348-BB57-61D7B010409A}" destId="{80E4775A-2E74-4AEB-A769-70F2B6EB1B74}" srcOrd="7" destOrd="0" presId="urn:microsoft.com/office/officeart/2018/2/layout/IconVerticalSolidList"/>
    <dgm:cxn modelId="{6D124BFD-519F-7943-AF09-46A0E02F0950}" type="presParOf" srcId="{8166FDE5-3E84-4348-BB57-61D7B010409A}" destId="{807AC251-D95E-40C4-B5C1-6D043E86A9E1}" srcOrd="8" destOrd="0" presId="urn:microsoft.com/office/officeart/2018/2/layout/IconVerticalSolidList"/>
    <dgm:cxn modelId="{5AD2AE15-8C6A-BA40-8DB2-5C57810A20FB}" type="presParOf" srcId="{807AC251-D95E-40C4-B5C1-6D043E86A9E1}" destId="{C059334E-018E-4F73-9D12-FF3A642979A7}" srcOrd="0" destOrd="0" presId="urn:microsoft.com/office/officeart/2018/2/layout/IconVerticalSolidList"/>
    <dgm:cxn modelId="{DCB3BC75-4C27-6445-9F93-177C11D8E76E}" type="presParOf" srcId="{807AC251-D95E-40C4-B5C1-6D043E86A9E1}" destId="{4EB025D5-53B7-4C12-9AFE-3580021FDA13}" srcOrd="1" destOrd="0" presId="urn:microsoft.com/office/officeart/2018/2/layout/IconVerticalSolidList"/>
    <dgm:cxn modelId="{8337CF6A-EEDE-A445-A9FC-6F98CBCED25C}" type="presParOf" srcId="{807AC251-D95E-40C4-B5C1-6D043E86A9E1}" destId="{44DC61B7-4E98-4DD9-825E-2FAD6DE0E519}" srcOrd="2" destOrd="0" presId="urn:microsoft.com/office/officeart/2018/2/layout/IconVerticalSolidList"/>
    <dgm:cxn modelId="{54326D09-C643-1944-83DD-ACE4867BAE0E}" type="presParOf" srcId="{807AC251-D95E-40C4-B5C1-6D043E86A9E1}" destId="{E8046348-E212-4173-919A-14A75BFD8EC4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D022D-8786-4A6D-B6DC-E2F61A6C5B0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28EC98-8975-486A-B618-FB6AFF80BC7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140D4-B5D7-4C55-92F0-D549A152BDA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" panose="020B0503020202020204" pitchFamily="34" charset="0"/>
            </a:rPr>
            <a:t>Pick a framework</a:t>
          </a:r>
        </a:p>
      </dsp:txBody>
      <dsp:txXfrm>
        <a:off x="1131174" y="4597"/>
        <a:ext cx="5382429" cy="979371"/>
      </dsp:txXfrm>
    </dsp:sp>
    <dsp:sp modelId="{8C96BE46-BB17-4021-84F0-A4AC6DD76ED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378B70-F166-41C4-A7FF-6A2B7E74CE6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FB624-80B1-4A65-80AE-EA73B5194FB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" panose="020B0503020202020204" pitchFamily="34" charset="0"/>
            </a:rPr>
            <a:t>Configure options</a:t>
          </a:r>
        </a:p>
      </dsp:txBody>
      <dsp:txXfrm>
        <a:off x="1131174" y="1228812"/>
        <a:ext cx="5382429" cy="979371"/>
      </dsp:txXfrm>
    </dsp:sp>
    <dsp:sp modelId="{20AF930A-56D7-47A4-B83C-38BEE5EFB094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14BE85-C407-4FFD-BA25-F27F4D11CB3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F51FE-F93D-42B4-A43D-9CA00508DAE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" panose="020B0503020202020204" pitchFamily="34" charset="0"/>
            </a:rPr>
            <a:t>Add features</a:t>
          </a:r>
        </a:p>
      </dsp:txBody>
      <dsp:txXfrm>
        <a:off x="1131174" y="2453027"/>
        <a:ext cx="5382429" cy="979371"/>
      </dsp:txXfrm>
    </dsp:sp>
    <dsp:sp modelId="{8CE78A93-038D-4FD8-97AE-A6E68DA772C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2FABA6-3850-43B5-8222-EFE35F30BFD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A28F2-AC4A-442C-8F9E-8BB7B195C46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" panose="020B0503020202020204" pitchFamily="34" charset="0"/>
            </a:rPr>
            <a:t>Generate</a:t>
          </a:r>
        </a:p>
      </dsp:txBody>
      <dsp:txXfrm>
        <a:off x="1131174" y="3677241"/>
        <a:ext cx="5382429" cy="979371"/>
      </dsp:txXfrm>
    </dsp:sp>
    <dsp:sp modelId="{C059334E-018E-4F73-9D12-FF3A642979A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B025D5-53B7-4C12-9AFE-3580021FDA1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46348-E212-4173-919A-14A75BFD8EC4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" panose="020B0503020202020204" pitchFamily="34" charset="0"/>
            </a:rPr>
            <a:t>Download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024A-CD07-9843-BFC2-0ABE129082C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5704-08EE-764D-8A39-80ACA931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35704-08EE-764D-8A39-80ACA93118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570-58CB-0246-8531-AC35E8CD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871C6-5711-774A-B265-92CD1047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5EB7-8132-C946-8E84-D774540C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D589-6401-D047-966E-D5D6B37C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DE4B-9C2F-B641-B981-B502886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4CF3-BC3F-EB47-8AC5-1D4B1513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C5466-C832-7F41-B536-AA5DE1EA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DBEB-D981-3E43-9846-9F593A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ABAB-FF95-2842-956B-41D49166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76E1-A32F-0541-8D07-34C542E9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521E-8AA8-9641-8D39-F9E88B62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4B0D5-F388-A149-B9A1-27EEDAC2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5CC1-1CD4-A647-B495-A98E414C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72EE-697E-B44C-A0B3-031D3CCA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8595-2DA1-A342-960B-C8AECD0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BE5-4B75-A942-9BC9-6032F402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D509-C414-1B40-AFC9-9CFC0B5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A057-DAE6-F248-8A66-49344A99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77FA-7AAE-9243-AF6D-85558AEB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0537-3CD3-6E4E-93C3-CDB2C029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BE08-DFF2-FE4B-952D-8116428D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D89B-209A-2F41-82D3-E128141B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7D60-A2F3-8648-AB72-3E3D6E0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01CA-4F50-054F-AD46-DF5F33FD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35A5-B19E-2748-BE45-E3B6F86C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848B-0C63-1B44-9753-6DD3BB5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4171-E9DF-AE41-8C30-32C6FE226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CFAD-78FB-204A-B051-52B34105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38A3-C678-C24F-A339-8E1F57B9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E69E-091D-E84E-B189-715A7DA3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7742-58E1-794A-ACC4-B520036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3C27-161F-EE46-BACB-B0C735CF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DD94-05FB-6442-8619-5D844788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04D6-9193-EB41-BDBF-EE274393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8EC66-9F3D-9D4F-A9C0-3B12DF9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9DA05-E781-9F46-B750-883D2579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933D5-DBC9-5D44-946D-A8A9A61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B16F8-953C-FA47-9CC8-3B1A6982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93418-0E89-F842-B2C8-80AC3818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B3A7-6A87-A34A-A1B0-0209D0A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9888-41D7-D644-A5B6-45912A27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1B1EF-7D3F-5B4F-A462-00B7544C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1A0CE-6EAB-964E-821A-DF24688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D6AB3-74FF-B145-8C91-22B79FA2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4AA6-4995-EB4A-8E18-E095D6B1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B28A4-1569-3E44-9541-49ED0969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D20-E594-3B4B-9B1B-6F5A2751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A790-4C4B-9941-BC7E-8B9FD8BF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80CFF-6548-D047-B713-8D73379F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80B4-61E7-AE40-A7CE-E0099B24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9C878-8966-0C45-812A-06DE1E06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41416-44E6-3A49-8948-AA3B9496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AA64-BCF3-5C43-95A5-C0C3D503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8F05-B0EF-4741-B34B-C6874A4B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D447-69B2-134F-8F17-D2B4962A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E52E-D7AD-1A4B-A0D6-B14EECEF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CEEB-1AF4-B14C-A4DE-466F5F17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23FE6-B4E0-A543-8A86-B9ACFEA2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5000"/>
                <a:lumOff val="95000"/>
              </a:schemeClr>
            </a:gs>
            <a:gs pos="0">
              <a:srgbClr val="FF7500"/>
            </a:gs>
            <a:gs pos="24000">
              <a:srgbClr val="FF7500">
                <a:lumMod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B6D7F-1784-3A42-91D9-F7AFEA69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E79E-C756-EC4F-8073-C925D47C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ACC3-A8DF-F34A-A897-E4193FB6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4598-E15C-D346-8F7C-B0A67D1FA0F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46E4-C59C-C74E-BE97-88DB0876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8BA6-6BE0-8949-B55C-DE896258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6442-01BF-CB44-9F8B-DCE9B630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2AFB35-D442-5540-A79C-3DDAE6E916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F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21703-3506-0549-8229-C88D5278F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7714"/>
            <a:ext cx="9144000" cy="6537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The why’s, the how’s, and the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54333-34F6-7144-9CA1-7B43C8BD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30884"/>
            <a:ext cx="9144000" cy="653747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Adam Gaudreau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54621-38A3-EB43-A0AF-CAE36CD5A944}"/>
              </a:ext>
            </a:extLst>
          </p:cNvPr>
          <p:cNvSpPr/>
          <p:nvPr/>
        </p:nvSpPr>
        <p:spPr>
          <a:xfrm>
            <a:off x="3553146" y="1030288"/>
            <a:ext cx="5085708" cy="13039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28E76-2CDB-4B4D-82A8-3C80506D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74" y="1076325"/>
            <a:ext cx="5215848" cy="13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D109-B9B8-FB4D-AB4E-D308479E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old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0803-1612-B240-88B5-8ECD1B87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project is generated, there’s the directory and zip file left over</a:t>
            </a:r>
          </a:p>
          <a:p>
            <a:r>
              <a:rPr lang="en-US" dirty="0"/>
              <a:t>This clouds up valuable space over time</a:t>
            </a:r>
          </a:p>
          <a:p>
            <a:r>
              <a:rPr lang="en-US" dirty="0" err="1"/>
              <a:t>cron</a:t>
            </a:r>
            <a:r>
              <a:rPr lang="en-US" dirty="0"/>
              <a:t> was the solution</a:t>
            </a:r>
          </a:p>
          <a:p>
            <a:pPr lvl="1"/>
            <a:r>
              <a:rPr lang="en-US" dirty="0"/>
              <a:t>Every 15 minutes a script executes that deletes everything in the temp/ directory</a:t>
            </a:r>
          </a:p>
          <a:p>
            <a:r>
              <a:rPr lang="en-US" dirty="0"/>
              <a:t>This is NOT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168782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3BF0-C58D-154C-88DB-67A89722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748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9001-A876-8D4E-B7A7-CE7D0E2E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E3A5-A7D9-D346-BD46-C2C68F45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a lot longer than I thought it would</a:t>
            </a:r>
          </a:p>
          <a:p>
            <a:pPr lvl="1"/>
            <a:r>
              <a:rPr lang="en-US" dirty="0"/>
              <a:t>Was able to add configurable options, not so much features</a:t>
            </a:r>
          </a:p>
          <a:p>
            <a:r>
              <a:rPr lang="en-US" dirty="0"/>
              <a:t>Platform is ready for more features (if given time)</a:t>
            </a:r>
          </a:p>
          <a:p>
            <a:r>
              <a:rPr lang="en-US" dirty="0"/>
              <a:t>It doesn’t solve a problem </a:t>
            </a:r>
            <a:r>
              <a:rPr lang="en-US" i="1" dirty="0"/>
              <a:t>per se</a:t>
            </a:r>
            <a:r>
              <a:rPr lang="en-US" dirty="0"/>
              <a:t>, just makes life a little easier</a:t>
            </a:r>
          </a:p>
          <a:p>
            <a:pPr lvl="1"/>
            <a:r>
              <a:rPr lang="en-US" dirty="0"/>
              <a:t>No need to go from web, to CLI, back to web</a:t>
            </a:r>
          </a:p>
          <a:p>
            <a:r>
              <a:rPr lang="en-US" dirty="0"/>
              <a:t>Developers would like this app, but is no where near being the new norm</a:t>
            </a:r>
          </a:p>
          <a:p>
            <a:pPr lvl="1"/>
            <a:r>
              <a:rPr lang="en-US" dirty="0"/>
              <a:t>”hard core” developers may not (whatever that means)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0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ED0-65BA-0041-875A-77F49153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9EBC-D824-9641-9F64-3EA4D6D7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First of its kind from what I’ve seen</a:t>
            </a:r>
          </a:p>
          <a:p>
            <a:r>
              <a:rPr lang="en-US" dirty="0">
                <a:latin typeface="Avenir Next" panose="020B0503020202020204" pitchFamily="34" charset="0"/>
              </a:rPr>
              <a:t>The core functionality was implemented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It’s fast too</a:t>
            </a:r>
          </a:p>
          <a:p>
            <a:r>
              <a:rPr lang="en-US" dirty="0">
                <a:latin typeface="Avenir Next" panose="020B0503020202020204" pitchFamily="34" charset="0"/>
              </a:rPr>
              <a:t>UI looks okay, could be simplified and improved in places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Give users of this site are here for the UX, it may be fine too</a:t>
            </a:r>
          </a:p>
          <a:p>
            <a:r>
              <a:rPr lang="en-US" dirty="0">
                <a:latin typeface="Avenir Next" panose="020B0503020202020204" pitchFamily="34" charset="0"/>
              </a:rPr>
              <a:t>Scalable</a:t>
            </a:r>
          </a:p>
          <a:p>
            <a:r>
              <a:rPr lang="en-US" dirty="0">
                <a:latin typeface="Avenir Next" panose="020B0503020202020204" pitchFamily="34" charset="0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1127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9310-528D-2B4B-A82C-0AF1DCA0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9E18-DCD3-A14F-A3D4-6A632180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Needed much more time to implement certain features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DB connections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User management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Many required simple text manipulation (programmatically of course)</a:t>
            </a:r>
          </a:p>
          <a:p>
            <a:r>
              <a:rPr lang="en-US" dirty="0">
                <a:latin typeface="Avenir Next" panose="020B0503020202020204" pitchFamily="34" charset="0"/>
              </a:rPr>
              <a:t>Back-end is slightly cluttered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Most socket logic is under one single function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Issues between NodeJS and pure JS</a:t>
            </a:r>
          </a:p>
          <a:p>
            <a:r>
              <a:rPr lang="en-US" dirty="0">
                <a:latin typeface="Avenir Next" panose="020B0503020202020204" pitchFamily="34" charset="0"/>
              </a:rPr>
              <a:t>Missing validation for files already generated</a:t>
            </a:r>
          </a:p>
          <a:p>
            <a:r>
              <a:rPr lang="en-US" dirty="0">
                <a:latin typeface="Avenir Next" panose="020B0503020202020204" pitchFamily="34" charset="0"/>
              </a:rPr>
              <a:t>Can take up a lot of space is site is compromised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Needs more protection</a:t>
            </a:r>
          </a:p>
        </p:txBody>
      </p:sp>
    </p:spTree>
    <p:extLst>
      <p:ext uri="{BB962C8B-B14F-4D97-AF65-F5344CB8AC3E}">
        <p14:creationId xmlns:p14="http://schemas.microsoft.com/office/powerpoint/2010/main" val="175740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2AFB35-D442-5540-A79C-3DDAE6E916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F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54621-38A3-EB43-A0AF-CAE36CD5A944}"/>
              </a:ext>
            </a:extLst>
          </p:cNvPr>
          <p:cNvSpPr/>
          <p:nvPr/>
        </p:nvSpPr>
        <p:spPr>
          <a:xfrm>
            <a:off x="3553146" y="2777019"/>
            <a:ext cx="5085708" cy="13039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21703-3506-0549-8229-C88D5278F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1243"/>
            <a:ext cx="9144000" cy="6537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Thanks! Questions?</a:t>
            </a:r>
          </a:p>
        </p:txBody>
      </p:sp>
    </p:spTree>
    <p:extLst>
      <p:ext uri="{BB962C8B-B14F-4D97-AF65-F5344CB8AC3E}">
        <p14:creationId xmlns:p14="http://schemas.microsoft.com/office/powerpoint/2010/main" val="56357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5DCD30AF-107C-FB49-8B2D-9F9C8CC0FEA6}"/>
              </a:ext>
            </a:extLst>
          </p:cNvPr>
          <p:cNvSpPr/>
          <p:nvPr/>
        </p:nvSpPr>
        <p:spPr>
          <a:xfrm>
            <a:off x="1140842" y="2877654"/>
            <a:ext cx="9831400" cy="688369"/>
          </a:xfrm>
          <a:prstGeom prst="cube">
            <a:avLst>
              <a:gd name="adj" fmla="val 2015"/>
            </a:avLst>
          </a:prstGeom>
          <a:solidFill>
            <a:srgbClr val="FF7500">
              <a:alpha val="36863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1E7F3-69E3-F34A-B5C9-78521904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fastack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8C0A-9C9B-0542-B5FF-7536E479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fa[</a:t>
            </a:r>
            <a:r>
              <a:rPr lang="en-US" dirty="0" err="1">
                <a:latin typeface="Avenir Next" panose="020B0503020202020204" pitchFamily="34" charset="0"/>
              </a:rPr>
              <a:t>st</a:t>
            </a:r>
            <a:r>
              <a:rPr lang="en-US" dirty="0">
                <a:latin typeface="Avenir Next" panose="020B0503020202020204" pitchFamily="34" charset="0"/>
              </a:rPr>
              <a:t>]stack</a:t>
            </a:r>
          </a:p>
          <a:p>
            <a:r>
              <a:rPr lang="en-US" dirty="0">
                <a:latin typeface="Avenir Next" panose="020B0503020202020204" pitchFamily="34" charset="0"/>
              </a:rPr>
              <a:t>Elevator pitch</a:t>
            </a:r>
          </a:p>
          <a:p>
            <a:pPr marL="0" indent="0">
              <a:buNone/>
            </a:pPr>
            <a:br>
              <a:rPr lang="en-US" dirty="0">
                <a:latin typeface="Avenir Next" panose="020B0503020202020204" pitchFamily="34" charset="0"/>
              </a:rPr>
            </a:br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4 supported frameworks</a:t>
            </a:r>
          </a:p>
          <a:p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041CB-4358-2A43-B70E-97D2D921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41" y="4470886"/>
            <a:ext cx="1188720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9AC11-B100-FB44-BD2E-1F4BA232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94" y="4632891"/>
            <a:ext cx="928040" cy="928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315D2-5B6D-E242-B1F9-1C7A6415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14" y="4504207"/>
            <a:ext cx="1185408" cy="1185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1970E-B6AA-9D4B-A59F-3634F85BE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240" y="4569119"/>
            <a:ext cx="1188720" cy="1055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AF32F5-3D9E-B748-AC36-20B81EB1E912}"/>
              </a:ext>
            </a:extLst>
          </p:cNvPr>
          <p:cNvSpPr txBox="1"/>
          <p:nvPr/>
        </p:nvSpPr>
        <p:spPr>
          <a:xfrm>
            <a:off x="2900594" y="574352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6+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57893-4DE4-2546-A527-FBD6A8A5D110}"/>
              </a:ext>
            </a:extLst>
          </p:cNvPr>
          <p:cNvSpPr txBox="1"/>
          <p:nvPr/>
        </p:nvSpPr>
        <p:spPr>
          <a:xfrm>
            <a:off x="4895435" y="574352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F0E2C-94C6-7A49-A918-E20AD89601D7}"/>
              </a:ext>
            </a:extLst>
          </p:cNvPr>
          <p:cNvSpPr txBox="1"/>
          <p:nvPr/>
        </p:nvSpPr>
        <p:spPr>
          <a:xfrm>
            <a:off x="6759744" y="574325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68A45-23CC-D443-A31D-032BB142F24E}"/>
              </a:ext>
            </a:extLst>
          </p:cNvPr>
          <p:cNvSpPr txBox="1"/>
          <p:nvPr/>
        </p:nvSpPr>
        <p:spPr>
          <a:xfrm>
            <a:off x="8523060" y="5743253"/>
            <a:ext cx="7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F68DB-4F97-564D-98AC-A33CF5A8EABF}"/>
              </a:ext>
            </a:extLst>
          </p:cNvPr>
          <p:cNvSpPr txBox="1"/>
          <p:nvPr/>
        </p:nvSpPr>
        <p:spPr>
          <a:xfrm>
            <a:off x="1219758" y="3010988"/>
            <a:ext cx="1003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Next" panose="020B0503020202020204" pitchFamily="34" charset="0"/>
              </a:rPr>
              <a:t>“A fast, user-friendly way to generate a new web technology stack project.”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50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43F4-6AFC-B249-8B71-552CE23F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EC2FCFC-26C9-4C45-A13B-FA7840E038A2}"/>
              </a:ext>
            </a:extLst>
          </p:cNvPr>
          <p:cNvSpPr/>
          <p:nvPr/>
        </p:nvSpPr>
        <p:spPr>
          <a:xfrm>
            <a:off x="616449" y="2422342"/>
            <a:ext cx="6760396" cy="4276409"/>
          </a:xfrm>
          <a:prstGeom prst="cube">
            <a:avLst>
              <a:gd name="adj" fmla="val 2015"/>
            </a:avLst>
          </a:prstGeom>
          <a:solidFill>
            <a:srgbClr val="FF7500">
              <a:alpha val="36863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80FDE-940D-BA40-8620-F319F908749F}"/>
              </a:ext>
            </a:extLst>
          </p:cNvPr>
          <p:cNvSpPr txBox="1"/>
          <p:nvPr/>
        </p:nvSpPr>
        <p:spPr>
          <a:xfrm>
            <a:off x="2959815" y="1939877"/>
            <a:ext cx="15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47090-E695-C745-A34F-A6ABD79DDFBD}"/>
              </a:ext>
            </a:extLst>
          </p:cNvPr>
          <p:cNvSpPr txBox="1"/>
          <p:nvPr/>
        </p:nvSpPr>
        <p:spPr>
          <a:xfrm>
            <a:off x="9035694" y="1960677"/>
            <a:ext cx="139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AA7A10-91CA-1F40-84CE-41F12FAF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80"/>
          <a:stretch/>
        </p:blipFill>
        <p:spPr>
          <a:xfrm>
            <a:off x="8115728" y="4037529"/>
            <a:ext cx="3238072" cy="957776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48FA4293-BF85-FD43-9261-14A588E07EA8}"/>
              </a:ext>
            </a:extLst>
          </p:cNvPr>
          <p:cNvSpPr/>
          <p:nvPr/>
        </p:nvSpPr>
        <p:spPr>
          <a:xfrm>
            <a:off x="7728732" y="4140484"/>
            <a:ext cx="226031" cy="760288"/>
          </a:xfrm>
          <a:prstGeom prst="chevron">
            <a:avLst/>
          </a:prstGeom>
          <a:solidFill>
            <a:srgbClr val="FF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09809-EFDC-174E-A228-2F64E6EED32F}"/>
              </a:ext>
            </a:extLst>
          </p:cNvPr>
          <p:cNvSpPr txBox="1"/>
          <p:nvPr/>
        </p:nvSpPr>
        <p:spPr>
          <a:xfrm>
            <a:off x="830066" y="2727770"/>
            <a:ext cx="6333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CLIs for each framework have no standardization (parameters, install processes,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They use the same languages and package managers…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Starting a project is boring and repetitive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Almost always starts with looking at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CLIs change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CLIs are not user-friendly (even though they may be simple)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Most web-based projects share common features, but they take a while to set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" panose="020B0503020202020204" pitchFamily="34" charset="0"/>
              </a:rPr>
              <a:t>i.e. DB connections, user management, etc.</a:t>
            </a:r>
          </a:p>
        </p:txBody>
      </p:sp>
    </p:spTree>
    <p:extLst>
      <p:ext uri="{BB962C8B-B14F-4D97-AF65-F5344CB8AC3E}">
        <p14:creationId xmlns:p14="http://schemas.microsoft.com/office/powerpoint/2010/main" val="33003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B9828-7D22-2148-BCFB-5FE77900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venir Next" panose="020B0503020202020204" pitchFamily="34" charset="0"/>
              </a:rPr>
              <a:t>Design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50952D-3B58-E74A-B61E-383445231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7367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9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F97-317F-7D45-B236-8892A910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Design of Options and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B7DB2-D40B-8541-8DDD-A5BCD4CD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36658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DD4F-8E12-9042-9CA2-3FBB2FA3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Why I Chose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972B-7247-1941-B69D-73D10DDF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Relatively simple web app </a:t>
            </a:r>
          </a:p>
          <a:p>
            <a:pPr lvl="1"/>
            <a:r>
              <a:rPr lang="en-US" sz="1600" dirty="0">
                <a:latin typeface="Avenir Next" panose="020B0503020202020204" pitchFamily="34" charset="0"/>
              </a:rPr>
              <a:t>Front-end is single page</a:t>
            </a:r>
          </a:p>
          <a:p>
            <a:pPr lvl="1"/>
            <a:r>
              <a:rPr lang="en-US" sz="1600" dirty="0">
                <a:latin typeface="Avenir Next" panose="020B0503020202020204" pitchFamily="34" charset="0"/>
              </a:rPr>
              <a:t>Backend uses sockets and didn’t need an API</a:t>
            </a:r>
          </a:p>
          <a:p>
            <a:r>
              <a:rPr lang="en-US" sz="2000" dirty="0" err="1">
                <a:latin typeface="Avenir Next" panose="020B0503020202020204" pitchFamily="34" charset="0"/>
              </a:rPr>
              <a:t>ExpressJS</a:t>
            </a:r>
            <a:r>
              <a:rPr lang="en-US" sz="2000" dirty="0">
                <a:latin typeface="Avenir Next" panose="020B0503020202020204" pitchFamily="34" charset="0"/>
              </a:rPr>
              <a:t> provided server/back-end</a:t>
            </a:r>
          </a:p>
          <a:p>
            <a:r>
              <a:rPr lang="en-US" sz="2000" dirty="0">
                <a:latin typeface="Avenir Next" panose="020B0503020202020204" pitchFamily="34" charset="0"/>
              </a:rPr>
              <a:t>Familiar to me</a:t>
            </a:r>
          </a:p>
          <a:p>
            <a:r>
              <a:rPr lang="en-US" sz="2000" dirty="0">
                <a:latin typeface="Avenir Next" panose="020B0503020202020204" pitchFamily="34" charset="0"/>
              </a:rPr>
              <a:t>Fast</a:t>
            </a:r>
          </a:p>
          <a:p>
            <a:pPr lvl="1"/>
            <a:r>
              <a:rPr lang="en-US" sz="1600" dirty="0">
                <a:latin typeface="Avenir Next" panose="020B0503020202020204" pitchFamily="34" charset="0"/>
              </a:rPr>
              <a:t>No need for compilation like Angular</a:t>
            </a:r>
          </a:p>
          <a:p>
            <a:r>
              <a:rPr lang="en-US" sz="2000" dirty="0">
                <a:latin typeface="Avenir Next" panose="020B0503020202020204" pitchFamily="34" charset="0"/>
              </a:rPr>
              <a:t>Didn’t need strong typing or advanced services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991B-5893-F145-9D86-7BB7F3AC4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r="289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798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9D40-637B-B146-A971-D07F2B5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    </a:t>
            </a:r>
            <a:r>
              <a:rPr lang="en-US" dirty="0" err="1">
                <a:latin typeface="Avenir Next" panose="020B0503020202020204" pitchFamily="34" charset="0"/>
              </a:rPr>
              <a:t>socket.io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300F-1CF3-A44A-A5FB-C0BF1077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A node library that “…enables real-time, </a:t>
            </a:r>
            <a:r>
              <a:rPr lang="en-US" sz="2400" dirty="0" err="1">
                <a:latin typeface="Avenir Next" panose="020B0503020202020204" pitchFamily="34" charset="0"/>
              </a:rPr>
              <a:t>bidirection</a:t>
            </a:r>
            <a:r>
              <a:rPr lang="en-US" sz="2400" dirty="0">
                <a:latin typeface="Avenir Next" panose="020B0503020202020204" pitchFamily="34" charset="0"/>
              </a:rPr>
              <a:t> and event-based communication”</a:t>
            </a:r>
          </a:p>
          <a:p>
            <a:r>
              <a:rPr lang="en-US" sz="2400" dirty="0">
                <a:latin typeface="Avenir Next" panose="020B0503020202020204" pitchFamily="34" charset="0"/>
              </a:rPr>
              <a:t>“Emulates” WebSocket protocol, not a direct implementation</a:t>
            </a:r>
          </a:p>
          <a:p>
            <a:pPr lvl="1"/>
            <a:r>
              <a:rPr lang="en-US" sz="2000" dirty="0">
                <a:latin typeface="Avenir Next" panose="020B0503020202020204" pitchFamily="34" charset="0"/>
              </a:rPr>
              <a:t>WebSocket protocol provides full-duplex communication channels over a single TCP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8240C-3AC8-DA43-9223-BEB33006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71" y="3684979"/>
            <a:ext cx="3934057" cy="280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308BA-8767-5248-B2D6-74B92FB6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72523"/>
            <a:ext cx="510765" cy="5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9D40-637B-B146-A971-D07F2B5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    </a:t>
            </a:r>
            <a:r>
              <a:rPr lang="en-US" dirty="0" err="1">
                <a:latin typeface="Avenir Next" panose="020B0503020202020204" pitchFamily="34" charset="0"/>
              </a:rPr>
              <a:t>socket.io</a:t>
            </a:r>
            <a:r>
              <a:rPr lang="en-US" dirty="0">
                <a:latin typeface="Avenir Next" panose="020B0503020202020204" pitchFamily="34" charset="0"/>
              </a:rPr>
              <a:t> in </a:t>
            </a:r>
            <a:r>
              <a:rPr lang="en-US" dirty="0" err="1">
                <a:latin typeface="Avenir Next" panose="020B0503020202020204" pitchFamily="34" charset="0"/>
              </a:rPr>
              <a:t>fastack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16937-A24C-1145-8C10-2A30CAE1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2523"/>
            <a:ext cx="510765" cy="510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6C55B-DE17-D943-A444-D58B443D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5" y="1992453"/>
            <a:ext cx="10806934" cy="45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9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2C43-BFEB-074E-BB0A-629637B3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DD6-432D-3F46-99AA-4EFA03B5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venir Next" panose="020B0503020202020204" pitchFamily="34" charset="0"/>
              </a:rPr>
              <a:t>Each framework has it’s own node package that procedurally generates a new web app</a:t>
            </a:r>
          </a:p>
          <a:p>
            <a:pPr lvl="1"/>
            <a:r>
              <a:rPr lang="en-US" sz="2200" dirty="0">
                <a:latin typeface="Avenir Next" panose="020B0503020202020204" pitchFamily="34" charset="0"/>
              </a:rPr>
              <a:t>Angular 	             =&gt; </a:t>
            </a:r>
            <a:r>
              <a:rPr lang="en-US" sz="2200" dirty="0">
                <a:latin typeface="Courier" pitchFamily="2" charset="0"/>
                <a:cs typeface="Al Bayan" pitchFamily="2" charset="-78"/>
              </a:rPr>
              <a:t>ng new [app name] [options]</a:t>
            </a:r>
          </a:p>
          <a:p>
            <a:pPr lvl="1"/>
            <a:r>
              <a:rPr lang="en-US" sz="2200" dirty="0">
                <a:latin typeface="Avenir Next" panose="020B0503020202020204" pitchFamily="34" charset="0"/>
              </a:rPr>
              <a:t>Node/Express   =&gt; </a:t>
            </a:r>
            <a:r>
              <a:rPr lang="en-US" sz="2200" dirty="0">
                <a:latin typeface="Courier" pitchFamily="2" charset="0"/>
                <a:cs typeface="Al Bayan" pitchFamily="2" charset="-78"/>
              </a:rPr>
              <a:t>express [app name] [options]</a:t>
            </a:r>
            <a:endParaRPr lang="en-US" sz="2200" dirty="0">
              <a:latin typeface="Avenir Next" panose="020B0503020202020204" pitchFamily="34" charset="0"/>
            </a:endParaRPr>
          </a:p>
          <a:p>
            <a:pPr lvl="1"/>
            <a:r>
              <a:rPr lang="en-US" sz="2200" dirty="0">
                <a:latin typeface="Avenir Next" panose="020B0503020202020204" pitchFamily="34" charset="0"/>
              </a:rPr>
              <a:t>React 	             =&gt; </a:t>
            </a:r>
            <a:r>
              <a:rPr lang="en-US" sz="2200" dirty="0" err="1">
                <a:latin typeface="Courier" pitchFamily="2" charset="0"/>
                <a:cs typeface="Al Bayan" pitchFamily="2" charset="-78"/>
              </a:rPr>
              <a:t>npx</a:t>
            </a:r>
            <a:r>
              <a:rPr lang="en-US" sz="2200" dirty="0">
                <a:latin typeface="Courier" pitchFamily="2" charset="0"/>
                <a:cs typeface="Al Bayan" pitchFamily="2" charset="-78"/>
              </a:rPr>
              <a:t> create-react-app [app name] [options]</a:t>
            </a:r>
            <a:endParaRPr lang="en-US" sz="2200" dirty="0">
              <a:latin typeface="Avenir Next" panose="020B0503020202020204" pitchFamily="34" charset="0"/>
            </a:endParaRPr>
          </a:p>
          <a:p>
            <a:pPr lvl="1"/>
            <a:r>
              <a:rPr lang="en-US" sz="2200" dirty="0" err="1">
                <a:latin typeface="Avenir Next" panose="020B0503020202020204" pitchFamily="34" charset="0"/>
              </a:rPr>
              <a:t>Vue</a:t>
            </a:r>
            <a:r>
              <a:rPr lang="en-US" sz="2200" dirty="0">
                <a:latin typeface="Avenir Next" panose="020B0503020202020204" pitchFamily="34" charset="0"/>
              </a:rPr>
              <a:t> 		=&gt; </a:t>
            </a:r>
            <a:r>
              <a:rPr lang="en-US" sz="2200" dirty="0" err="1">
                <a:latin typeface="Courier" pitchFamily="2" charset="0"/>
                <a:cs typeface="Al Bayan" pitchFamily="2" charset="-78"/>
              </a:rPr>
              <a:t>vue</a:t>
            </a:r>
            <a:r>
              <a:rPr lang="en-US" sz="2200" dirty="0">
                <a:latin typeface="Courier" pitchFamily="2" charset="0"/>
                <a:cs typeface="Al Bayan" pitchFamily="2" charset="-78"/>
              </a:rPr>
              <a:t> create [app name] [options]</a:t>
            </a:r>
          </a:p>
          <a:p>
            <a:r>
              <a:rPr lang="en-US" sz="2200" dirty="0">
                <a:latin typeface="Avenir Next" panose="020B0503020202020204" pitchFamily="34" charset="0"/>
                <a:cs typeface="Al Bayan Plain" pitchFamily="2" charset="-78"/>
              </a:rPr>
              <a:t>The back-end asynchronously spawns a child process that runs one of the commands</a:t>
            </a:r>
          </a:p>
          <a:p>
            <a:pPr lvl="1"/>
            <a:r>
              <a:rPr lang="en-US" sz="1800" dirty="0">
                <a:latin typeface="Avenir Next" panose="020B0503020202020204" pitchFamily="34" charset="0"/>
                <a:cs typeface="Al Bayan Plain" pitchFamily="2" charset="-78"/>
              </a:rPr>
              <a:t>As the process produces an output (</a:t>
            </a:r>
            <a:r>
              <a:rPr lang="en-US" sz="1800" dirty="0" err="1">
                <a:latin typeface="Avenir Next" panose="020B0503020202020204" pitchFamily="34" charset="0"/>
                <a:cs typeface="Al Bayan Plain" pitchFamily="2" charset="-78"/>
              </a:rPr>
              <a:t>stdout</a:t>
            </a:r>
            <a:r>
              <a:rPr lang="en-US" sz="1800" dirty="0">
                <a:latin typeface="Avenir Next" panose="020B0503020202020204" pitchFamily="34" charset="0"/>
                <a:cs typeface="Al Bayan Plain" pitchFamily="2" charset="-78"/>
              </a:rPr>
              <a:t> or stderr), it emits that data via </a:t>
            </a:r>
            <a:r>
              <a:rPr lang="en-US" sz="1800" dirty="0" err="1">
                <a:latin typeface="Avenir Next" panose="020B0503020202020204" pitchFamily="34" charset="0"/>
                <a:cs typeface="Al Bayan Plain" pitchFamily="2" charset="-78"/>
              </a:rPr>
              <a:t>socket.io</a:t>
            </a:r>
            <a:r>
              <a:rPr lang="en-US" sz="1800" dirty="0">
                <a:latin typeface="Avenir Next" panose="020B0503020202020204" pitchFamily="34" charset="0"/>
                <a:cs typeface="Al Bayan Plain" pitchFamily="2" charset="-78"/>
              </a:rPr>
              <a:t> over to the front-end</a:t>
            </a:r>
          </a:p>
          <a:p>
            <a:r>
              <a:rPr lang="en-US" sz="2200" dirty="0">
                <a:latin typeface="Avenir Next" panose="020B0503020202020204" pitchFamily="34" charset="0"/>
                <a:cs typeface="Al Bayan Plain" pitchFamily="2" charset="-78"/>
              </a:rPr>
              <a:t>Once the process completes, the zipping process starts</a:t>
            </a:r>
          </a:p>
          <a:p>
            <a:r>
              <a:rPr lang="en-US" sz="2200" dirty="0">
                <a:latin typeface="Avenir Next" panose="020B0503020202020204" pitchFamily="34" charset="0"/>
                <a:cs typeface="Al Bayan Plain" pitchFamily="2" charset="-78"/>
              </a:rPr>
              <a:t>Once zipped, the file is ready for download and a link is provided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16628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496</Words>
  <Application>Microsoft Macintosh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</vt:lpstr>
      <vt:lpstr>Calibri</vt:lpstr>
      <vt:lpstr>Calibri Light</vt:lpstr>
      <vt:lpstr>Courier</vt:lpstr>
      <vt:lpstr>Office Theme</vt:lpstr>
      <vt:lpstr>The why’s, the how’s, and the retrospective</vt:lpstr>
      <vt:lpstr>What is fastack?</vt:lpstr>
      <vt:lpstr>Why?</vt:lpstr>
      <vt:lpstr>Design</vt:lpstr>
      <vt:lpstr>Design of Options and Features</vt:lpstr>
      <vt:lpstr>Why I Chose Node</vt:lpstr>
      <vt:lpstr>    socket.io</vt:lpstr>
      <vt:lpstr>    socket.io in fastack</vt:lpstr>
      <vt:lpstr>Generating the apps</vt:lpstr>
      <vt:lpstr>Deleting old files</vt:lpstr>
      <vt:lpstr>Demo</vt:lpstr>
      <vt:lpstr>Retrospective</vt:lpstr>
      <vt:lpstr>The Good</vt:lpstr>
      <vt:lpstr>The Bad</vt:lpstr>
      <vt:lpstr>Thanks!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why’s, the how’s, and the retrospective</dc:title>
  <dc:creator>Gaudreau, Adam R</dc:creator>
  <cp:lastModifiedBy>Gaudreau, Adam R</cp:lastModifiedBy>
  <cp:revision>16</cp:revision>
  <dcterms:created xsi:type="dcterms:W3CDTF">2018-11-29T18:12:52Z</dcterms:created>
  <dcterms:modified xsi:type="dcterms:W3CDTF">2018-12-04T18:50:00Z</dcterms:modified>
</cp:coreProperties>
</file>