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9" r:id="rId5"/>
    <p:sldId id="284" r:id="rId6"/>
    <p:sldId id="289" r:id="rId7"/>
    <p:sldId id="290" r:id="rId8"/>
    <p:sldId id="291" r:id="rId9"/>
    <p:sldId id="287" r:id="rId10"/>
    <p:sldId id="292" r:id="rId11"/>
    <p:sldId id="28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ED200"/>
    <a:srgbClr val="006C92"/>
    <a:srgbClr val="8ED300"/>
    <a:srgbClr val="D8FF8B"/>
    <a:srgbClr val="BFFF3F"/>
    <a:srgbClr val="5185B3"/>
    <a:srgbClr val="00090E"/>
    <a:srgbClr val="000000"/>
    <a:srgbClr val="010C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2E619-AA49-42CF-9219-3C8EAAB9DDE4}" v="2" dt="2023-07-14T21:41:15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5000" autoAdjust="0"/>
  </p:normalViewPr>
  <p:slideViewPr>
    <p:cSldViewPr snapToGrid="0">
      <p:cViewPr varScale="1">
        <p:scale>
          <a:sx n="80" d="100"/>
          <a:sy n="80" d="100"/>
        </p:scale>
        <p:origin x="102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Gomez/WYMX/Wiwynn" userId="7288214b-46e8-4f77-b027-d7c321c86864" providerId="ADAL" clId="{2426475E-3EB3-440E-9CD0-04138F63995B}"/>
    <pc:docChg chg="undo custSel addSld delSld modSld">
      <pc:chgData name="Alberto Gomez/WYMX/Wiwynn" userId="7288214b-46e8-4f77-b027-d7c321c86864" providerId="ADAL" clId="{2426475E-3EB3-440E-9CD0-04138F63995B}" dt="2023-06-23T04:15:12.788" v="142" actId="1076"/>
      <pc:docMkLst>
        <pc:docMk/>
      </pc:docMkLst>
      <pc:sldChg chg="modSp mod">
        <pc:chgData name="Alberto Gomez/WYMX/Wiwynn" userId="7288214b-46e8-4f77-b027-d7c321c86864" providerId="ADAL" clId="{2426475E-3EB3-440E-9CD0-04138F63995B}" dt="2023-06-23T04:02:05.287" v="36" actId="20577"/>
        <pc:sldMkLst>
          <pc:docMk/>
          <pc:sldMk cId="3063692944" sldId="259"/>
        </pc:sldMkLst>
        <pc:spChg chg="mod">
          <ac:chgData name="Alberto Gomez/WYMX/Wiwynn" userId="7288214b-46e8-4f77-b027-d7c321c86864" providerId="ADAL" clId="{2426475E-3EB3-440E-9CD0-04138F63995B}" dt="2023-06-23T04:02:05.287" v="36" actId="20577"/>
          <ac:spMkLst>
            <pc:docMk/>
            <pc:sldMk cId="3063692944" sldId="259"/>
            <ac:spMk id="7" creationId="{00000000-0000-0000-0000-000000000000}"/>
          </ac:spMkLst>
        </pc:spChg>
      </pc:sldChg>
      <pc:sldChg chg="addSp delSp modSp mod">
        <pc:chgData name="Alberto Gomez/WYMX/Wiwynn" userId="7288214b-46e8-4f77-b027-d7c321c86864" providerId="ADAL" clId="{2426475E-3EB3-440E-9CD0-04138F63995B}" dt="2023-06-23T04:10:04.897" v="88" actId="20577"/>
        <pc:sldMkLst>
          <pc:docMk/>
          <pc:sldMk cId="2196311309" sldId="284"/>
        </pc:sldMkLst>
        <pc:spChg chg="mod">
          <ac:chgData name="Alberto Gomez/WYMX/Wiwynn" userId="7288214b-46e8-4f77-b027-d7c321c86864" providerId="ADAL" clId="{2426475E-3EB3-440E-9CD0-04138F63995B}" dt="2023-06-23T04:10:02.630" v="86"/>
          <ac:spMkLst>
            <pc:docMk/>
            <pc:sldMk cId="2196311309" sldId="284"/>
            <ac:spMk id="4" creationId="{0C1D1521-EE46-4614-BB26-A3720C0BA3B5}"/>
          </ac:spMkLst>
        </pc:spChg>
        <pc:spChg chg="add mod">
          <ac:chgData name="Alberto Gomez/WYMX/Wiwynn" userId="7288214b-46e8-4f77-b027-d7c321c86864" providerId="ADAL" clId="{2426475E-3EB3-440E-9CD0-04138F63995B}" dt="2023-06-23T04:10:04.897" v="88" actId="20577"/>
          <ac:spMkLst>
            <pc:docMk/>
            <pc:sldMk cId="2196311309" sldId="284"/>
            <ac:spMk id="5" creationId="{043E3BA0-0827-DDA9-C8A3-684C8E75184E}"/>
          </ac:spMkLst>
        </pc:spChg>
        <pc:picChg chg="del">
          <ac:chgData name="Alberto Gomez/WYMX/Wiwynn" userId="7288214b-46e8-4f77-b027-d7c321c86864" providerId="ADAL" clId="{2426475E-3EB3-440E-9CD0-04138F63995B}" dt="2023-06-23T04:01:39.776" v="21" actId="478"/>
          <ac:picMkLst>
            <pc:docMk/>
            <pc:sldMk cId="2196311309" sldId="284"/>
            <ac:picMk id="7" creationId="{04A6E5B3-209B-2204-2CE3-4E9E097496E9}"/>
          </ac:picMkLst>
        </pc:picChg>
        <pc:picChg chg="add mod">
          <ac:chgData name="Alberto Gomez/WYMX/Wiwynn" userId="7288214b-46e8-4f77-b027-d7c321c86864" providerId="ADAL" clId="{2426475E-3EB3-440E-9CD0-04138F63995B}" dt="2023-06-23T04:04:34.035" v="62" actId="1076"/>
          <ac:picMkLst>
            <pc:docMk/>
            <pc:sldMk cId="2196311309" sldId="284"/>
            <ac:picMk id="8" creationId="{1C40EADB-460B-A396-D73E-43F112066BF5}"/>
          </ac:picMkLst>
        </pc:picChg>
      </pc:sldChg>
      <pc:sldChg chg="addSp delSp modSp mod">
        <pc:chgData name="Alberto Gomez/WYMX/Wiwynn" userId="7288214b-46e8-4f77-b027-d7c321c86864" providerId="ADAL" clId="{2426475E-3EB3-440E-9CD0-04138F63995B}" dt="2023-06-23T04:10:47.948" v="99" actId="1076"/>
        <pc:sldMkLst>
          <pc:docMk/>
          <pc:sldMk cId="1134621210" sldId="285"/>
        </pc:sldMkLst>
        <pc:spChg chg="add mod">
          <ac:chgData name="Alberto Gomez/WYMX/Wiwynn" userId="7288214b-46e8-4f77-b027-d7c321c86864" providerId="ADAL" clId="{2426475E-3EB3-440E-9CD0-04138F63995B}" dt="2023-06-23T04:10:21.666" v="93" actId="20577"/>
          <ac:spMkLst>
            <pc:docMk/>
            <pc:sldMk cId="1134621210" sldId="285"/>
            <ac:spMk id="2" creationId="{E8DECB54-E444-5888-03F1-3BC93EEA78FB}"/>
          </ac:spMkLst>
        </pc:spChg>
        <pc:spChg chg="mod">
          <ac:chgData name="Alberto Gomez/WYMX/Wiwynn" userId="7288214b-46e8-4f77-b027-d7c321c86864" providerId="ADAL" clId="{2426475E-3EB3-440E-9CD0-04138F63995B}" dt="2023-06-23T04:10:19.463" v="91"/>
          <ac:spMkLst>
            <pc:docMk/>
            <pc:sldMk cId="1134621210" sldId="285"/>
            <ac:spMk id="11" creationId="{50F21C81-C2DE-6EDC-3365-3B84F4C5AFD6}"/>
          </ac:spMkLst>
        </pc:spChg>
        <pc:picChg chg="add mod">
          <ac:chgData name="Alberto Gomez/WYMX/Wiwynn" userId="7288214b-46e8-4f77-b027-d7c321c86864" providerId="ADAL" clId="{2426475E-3EB3-440E-9CD0-04138F63995B}" dt="2023-06-23T04:10:47.948" v="99" actId="1076"/>
          <ac:picMkLst>
            <pc:docMk/>
            <pc:sldMk cId="1134621210" sldId="285"/>
            <ac:picMk id="5" creationId="{AA2A395A-AA3F-D04C-2310-7961A5CE895C}"/>
          </ac:picMkLst>
        </pc:picChg>
        <pc:picChg chg="del">
          <ac:chgData name="Alberto Gomez/WYMX/Wiwynn" userId="7288214b-46e8-4f77-b027-d7c321c86864" providerId="ADAL" clId="{2426475E-3EB3-440E-9CD0-04138F63995B}" dt="2023-06-23T04:09:08.932" v="78" actId="478"/>
          <ac:picMkLst>
            <pc:docMk/>
            <pc:sldMk cId="1134621210" sldId="285"/>
            <ac:picMk id="15" creationId="{E0BA966F-BC1C-E2A4-13AC-09B064AC1148}"/>
          </ac:picMkLst>
        </pc:picChg>
      </pc:sldChg>
      <pc:sldChg chg="modSp del mod">
        <pc:chgData name="Alberto Gomez/WYMX/Wiwynn" userId="7288214b-46e8-4f77-b027-d7c321c86864" providerId="ADAL" clId="{2426475E-3EB3-440E-9CD0-04138F63995B}" dt="2023-06-23T04:11:22.709" v="103" actId="47"/>
        <pc:sldMkLst>
          <pc:docMk/>
          <pc:sldMk cId="3481412724" sldId="286"/>
        </pc:sldMkLst>
        <pc:spChg chg="mod">
          <ac:chgData name="Alberto Gomez/WYMX/Wiwynn" userId="7288214b-46e8-4f77-b027-d7c321c86864" providerId="ADAL" clId="{2426475E-3EB3-440E-9CD0-04138F63995B}" dt="2023-06-23T04:11:19.375" v="101"/>
          <ac:spMkLst>
            <pc:docMk/>
            <pc:sldMk cId="3481412724" sldId="286"/>
            <ac:spMk id="3" creationId="{AD6B73D1-3D52-BC1C-0FE8-F6F5580A2CEA}"/>
          </ac:spMkLst>
        </pc:spChg>
      </pc:sldChg>
      <pc:sldChg chg="addSp delSp modSp mod">
        <pc:chgData name="Alberto Gomez/WYMX/Wiwynn" userId="7288214b-46e8-4f77-b027-d7c321c86864" providerId="ADAL" clId="{2426475E-3EB3-440E-9CD0-04138F63995B}" dt="2023-06-23T04:09:52.102" v="84" actId="20577"/>
        <pc:sldMkLst>
          <pc:docMk/>
          <pc:sldMk cId="3059453845" sldId="287"/>
        </pc:sldMkLst>
        <pc:spChg chg="mod">
          <ac:chgData name="Alberto Gomez/WYMX/Wiwynn" userId="7288214b-46e8-4f77-b027-d7c321c86864" providerId="ADAL" clId="{2426475E-3EB3-440E-9CD0-04138F63995B}" dt="2023-06-23T04:09:49.303" v="82"/>
          <ac:spMkLst>
            <pc:docMk/>
            <pc:sldMk cId="3059453845" sldId="287"/>
            <ac:spMk id="4" creationId="{403864CF-F4FE-E9AE-E46B-2F9F137D4C5D}"/>
          </ac:spMkLst>
        </pc:spChg>
        <pc:spChg chg="add del mod">
          <ac:chgData name="Alberto Gomez/WYMX/Wiwynn" userId="7288214b-46e8-4f77-b027-d7c321c86864" providerId="ADAL" clId="{2426475E-3EB3-440E-9CD0-04138F63995B}" dt="2023-06-23T04:05:55.553" v="72" actId="478"/>
          <ac:spMkLst>
            <pc:docMk/>
            <pc:sldMk cId="3059453845" sldId="287"/>
            <ac:spMk id="5" creationId="{FE66F504-5085-ED61-534D-DD2097DEF082}"/>
          </ac:spMkLst>
        </pc:spChg>
        <pc:spChg chg="mod">
          <ac:chgData name="Alberto Gomez/WYMX/Wiwynn" userId="7288214b-46e8-4f77-b027-d7c321c86864" providerId="ADAL" clId="{2426475E-3EB3-440E-9CD0-04138F63995B}" dt="2023-06-23T04:09:52.102" v="84" actId="20577"/>
          <ac:spMkLst>
            <pc:docMk/>
            <pc:sldMk cId="3059453845" sldId="287"/>
            <ac:spMk id="9" creationId="{6171B21E-3802-E4BC-310F-58F74ACD1A35}"/>
          </ac:spMkLst>
        </pc:spChg>
        <pc:picChg chg="del">
          <ac:chgData name="Alberto Gomez/WYMX/Wiwynn" userId="7288214b-46e8-4f77-b027-d7c321c86864" providerId="ADAL" clId="{2426475E-3EB3-440E-9CD0-04138F63995B}" dt="2023-06-23T04:04:46.625" v="64" actId="478"/>
          <ac:picMkLst>
            <pc:docMk/>
            <pc:sldMk cId="3059453845" sldId="287"/>
            <ac:picMk id="6" creationId="{1B63469D-56D3-1C73-3CEB-ED28257F9D69}"/>
          </ac:picMkLst>
        </pc:picChg>
        <pc:picChg chg="del">
          <ac:chgData name="Alberto Gomez/WYMX/Wiwynn" userId="7288214b-46e8-4f77-b027-d7c321c86864" providerId="ADAL" clId="{2426475E-3EB3-440E-9CD0-04138F63995B}" dt="2023-06-23T04:04:44.440" v="63" actId="478"/>
          <ac:picMkLst>
            <pc:docMk/>
            <pc:sldMk cId="3059453845" sldId="287"/>
            <ac:picMk id="8" creationId="{338E66B2-E5A5-8F00-4F3F-C30D9D023FAD}"/>
          </ac:picMkLst>
        </pc:picChg>
        <pc:picChg chg="add mod">
          <ac:chgData name="Alberto Gomez/WYMX/Wiwynn" userId="7288214b-46e8-4f77-b027-d7c321c86864" providerId="ADAL" clId="{2426475E-3EB3-440E-9CD0-04138F63995B}" dt="2023-06-23T04:06:20.544" v="77" actId="1076"/>
          <ac:picMkLst>
            <pc:docMk/>
            <pc:sldMk cId="3059453845" sldId="287"/>
            <ac:picMk id="10" creationId="{318090F7-FAD5-897A-4766-93C150B01715}"/>
          </ac:picMkLst>
        </pc:picChg>
      </pc:sldChg>
      <pc:sldChg chg="addSp delSp modSp add mod">
        <pc:chgData name="Alberto Gomez/WYMX/Wiwynn" userId="7288214b-46e8-4f77-b027-d7c321c86864" providerId="ADAL" clId="{2426475E-3EB3-440E-9CD0-04138F63995B}" dt="2023-06-23T04:12:09.781" v="115" actId="1076"/>
        <pc:sldMkLst>
          <pc:docMk/>
          <pc:sldMk cId="1276366223" sldId="288"/>
        </pc:sldMkLst>
        <pc:spChg chg="mod">
          <ac:chgData name="Alberto Gomez/WYMX/Wiwynn" userId="7288214b-46e8-4f77-b027-d7c321c86864" providerId="ADAL" clId="{2426475E-3EB3-440E-9CD0-04138F63995B}" dt="2023-06-23T04:11:52.650" v="110" actId="20577"/>
          <ac:spMkLst>
            <pc:docMk/>
            <pc:sldMk cId="1276366223" sldId="288"/>
            <ac:spMk id="2" creationId="{E8DECB54-E444-5888-03F1-3BC93EEA78FB}"/>
          </ac:spMkLst>
        </pc:spChg>
        <pc:spChg chg="mod">
          <ac:chgData name="Alberto Gomez/WYMX/Wiwynn" userId="7288214b-46e8-4f77-b027-d7c321c86864" providerId="ADAL" clId="{2426475E-3EB3-440E-9CD0-04138F63995B}" dt="2023-06-23T04:11:51.161" v="109"/>
          <ac:spMkLst>
            <pc:docMk/>
            <pc:sldMk cId="1276366223" sldId="288"/>
            <ac:spMk id="11" creationId="{50F21C81-C2DE-6EDC-3365-3B84F4C5AFD6}"/>
          </ac:spMkLst>
        </pc:spChg>
        <pc:picChg chg="del">
          <ac:chgData name="Alberto Gomez/WYMX/Wiwynn" userId="7288214b-46e8-4f77-b027-d7c321c86864" providerId="ADAL" clId="{2426475E-3EB3-440E-9CD0-04138F63995B}" dt="2023-06-23T04:11:56.346" v="111" actId="478"/>
          <ac:picMkLst>
            <pc:docMk/>
            <pc:sldMk cId="1276366223" sldId="288"/>
            <ac:picMk id="5" creationId="{AA2A395A-AA3F-D04C-2310-7961A5CE895C}"/>
          </ac:picMkLst>
        </pc:picChg>
        <pc:picChg chg="add mod">
          <ac:chgData name="Alberto Gomez/WYMX/Wiwynn" userId="7288214b-46e8-4f77-b027-d7c321c86864" providerId="ADAL" clId="{2426475E-3EB3-440E-9CD0-04138F63995B}" dt="2023-06-23T04:12:09.781" v="115" actId="1076"/>
          <ac:picMkLst>
            <pc:docMk/>
            <pc:sldMk cId="1276366223" sldId="288"/>
            <ac:picMk id="6" creationId="{71752B71-C2C7-DF51-50C3-34EB2DE247AE}"/>
          </ac:picMkLst>
        </pc:picChg>
      </pc:sldChg>
      <pc:sldChg chg="addSp delSp modSp add mod">
        <pc:chgData name="Alberto Gomez/WYMX/Wiwynn" userId="7288214b-46e8-4f77-b027-d7c321c86864" providerId="ADAL" clId="{2426475E-3EB3-440E-9CD0-04138F63995B}" dt="2023-06-23T04:13:13.203" v="131" actId="1076"/>
        <pc:sldMkLst>
          <pc:docMk/>
          <pc:sldMk cId="2757105246" sldId="289"/>
        </pc:sldMkLst>
        <pc:spChg chg="mod">
          <ac:chgData name="Alberto Gomez/WYMX/Wiwynn" userId="7288214b-46e8-4f77-b027-d7c321c86864" providerId="ADAL" clId="{2426475E-3EB3-440E-9CD0-04138F63995B}" dt="2023-06-23T04:13:07.549" v="130" actId="404"/>
          <ac:spMkLst>
            <pc:docMk/>
            <pc:sldMk cId="2757105246" sldId="289"/>
            <ac:spMk id="2" creationId="{E8DECB54-E444-5888-03F1-3BC93EEA78FB}"/>
          </ac:spMkLst>
        </pc:spChg>
        <pc:spChg chg="mod">
          <ac:chgData name="Alberto Gomez/WYMX/Wiwynn" userId="7288214b-46e8-4f77-b027-d7c321c86864" providerId="ADAL" clId="{2426475E-3EB3-440E-9CD0-04138F63995B}" dt="2023-06-23T04:12:37.116" v="119"/>
          <ac:spMkLst>
            <pc:docMk/>
            <pc:sldMk cId="2757105246" sldId="289"/>
            <ac:spMk id="11" creationId="{50F21C81-C2DE-6EDC-3365-3B84F4C5AFD6}"/>
          </ac:spMkLst>
        </pc:spChg>
        <pc:picChg chg="add mod">
          <ac:chgData name="Alberto Gomez/WYMX/Wiwynn" userId="7288214b-46e8-4f77-b027-d7c321c86864" providerId="ADAL" clId="{2426475E-3EB3-440E-9CD0-04138F63995B}" dt="2023-06-23T04:13:13.203" v="131" actId="1076"/>
          <ac:picMkLst>
            <pc:docMk/>
            <pc:sldMk cId="2757105246" sldId="289"/>
            <ac:picMk id="5" creationId="{B555C6B2-B95A-89AE-C709-357771DEB97B}"/>
          </ac:picMkLst>
        </pc:picChg>
        <pc:picChg chg="del">
          <ac:chgData name="Alberto Gomez/WYMX/Wiwynn" userId="7288214b-46e8-4f77-b027-d7c321c86864" providerId="ADAL" clId="{2426475E-3EB3-440E-9CD0-04138F63995B}" dt="2023-06-23T04:12:40.960" v="122" actId="478"/>
          <ac:picMkLst>
            <pc:docMk/>
            <pc:sldMk cId="2757105246" sldId="289"/>
            <ac:picMk id="6" creationId="{71752B71-C2C7-DF51-50C3-34EB2DE247AE}"/>
          </ac:picMkLst>
        </pc:picChg>
      </pc:sldChg>
      <pc:sldChg chg="addSp delSp modSp add mod">
        <pc:chgData name="Alberto Gomez/WYMX/Wiwynn" userId="7288214b-46e8-4f77-b027-d7c321c86864" providerId="ADAL" clId="{2426475E-3EB3-440E-9CD0-04138F63995B}" dt="2023-06-23T04:15:12.788" v="142" actId="1076"/>
        <pc:sldMkLst>
          <pc:docMk/>
          <pc:sldMk cId="2622368314" sldId="290"/>
        </pc:sldMkLst>
        <pc:spChg chg="mod">
          <ac:chgData name="Alberto Gomez/WYMX/Wiwynn" userId="7288214b-46e8-4f77-b027-d7c321c86864" providerId="ADAL" clId="{2426475E-3EB3-440E-9CD0-04138F63995B}" dt="2023-06-23T04:14:20.987" v="137" actId="20577"/>
          <ac:spMkLst>
            <pc:docMk/>
            <pc:sldMk cId="2622368314" sldId="290"/>
            <ac:spMk id="2" creationId="{E8DECB54-E444-5888-03F1-3BC93EEA78FB}"/>
          </ac:spMkLst>
        </pc:spChg>
        <pc:spChg chg="mod">
          <ac:chgData name="Alberto Gomez/WYMX/Wiwynn" userId="7288214b-46e8-4f77-b027-d7c321c86864" providerId="ADAL" clId="{2426475E-3EB3-440E-9CD0-04138F63995B}" dt="2023-06-23T04:14:17.941" v="135"/>
          <ac:spMkLst>
            <pc:docMk/>
            <pc:sldMk cId="2622368314" sldId="290"/>
            <ac:spMk id="11" creationId="{50F21C81-C2DE-6EDC-3365-3B84F4C5AFD6}"/>
          </ac:spMkLst>
        </pc:spChg>
        <pc:picChg chg="del">
          <ac:chgData name="Alberto Gomez/WYMX/Wiwynn" userId="7288214b-46e8-4f77-b027-d7c321c86864" providerId="ADAL" clId="{2426475E-3EB3-440E-9CD0-04138F63995B}" dt="2023-06-23T04:14:22.531" v="138" actId="478"/>
          <ac:picMkLst>
            <pc:docMk/>
            <pc:sldMk cId="2622368314" sldId="290"/>
            <ac:picMk id="5" creationId="{B555C6B2-B95A-89AE-C709-357771DEB97B}"/>
          </ac:picMkLst>
        </pc:picChg>
        <pc:picChg chg="add mod">
          <ac:chgData name="Alberto Gomez/WYMX/Wiwynn" userId="7288214b-46e8-4f77-b027-d7c321c86864" providerId="ADAL" clId="{2426475E-3EB3-440E-9CD0-04138F63995B}" dt="2023-06-23T04:15:12.788" v="142" actId="1076"/>
          <ac:picMkLst>
            <pc:docMk/>
            <pc:sldMk cId="2622368314" sldId="290"/>
            <ac:picMk id="6" creationId="{C85656CB-3E69-A452-30FD-E734DA776A70}"/>
          </ac:picMkLst>
        </pc:picChg>
      </pc:sldChg>
    </pc:docChg>
  </pc:docChgLst>
  <pc:docChgLst>
    <pc:chgData name="Alberto Gomez/WYMX/Wiwynn" userId="7288214b-46e8-4f77-b027-d7c321c86864" providerId="ADAL" clId="{8262E619-AA49-42CF-9219-3C8EAAB9DDE4}"/>
    <pc:docChg chg="custSel delSld modSld">
      <pc:chgData name="Alberto Gomez/WYMX/Wiwynn" userId="7288214b-46e8-4f77-b027-d7c321c86864" providerId="ADAL" clId="{8262E619-AA49-42CF-9219-3C8EAAB9DDE4}" dt="2023-07-14T21:42:15.662" v="152" actId="1582"/>
      <pc:docMkLst>
        <pc:docMk/>
      </pc:docMkLst>
      <pc:sldChg chg="modSp mod">
        <pc:chgData name="Alberto Gomez/WYMX/Wiwynn" userId="7288214b-46e8-4f77-b027-d7c321c86864" providerId="ADAL" clId="{8262E619-AA49-42CF-9219-3C8EAAB9DDE4}" dt="2023-07-13T22:29:39.981" v="21" actId="20577"/>
        <pc:sldMkLst>
          <pc:docMk/>
          <pc:sldMk cId="3063692944" sldId="259"/>
        </pc:sldMkLst>
        <pc:spChg chg="mod">
          <ac:chgData name="Alberto Gomez/WYMX/Wiwynn" userId="7288214b-46e8-4f77-b027-d7c321c86864" providerId="ADAL" clId="{8262E619-AA49-42CF-9219-3C8EAAB9DDE4}" dt="2023-07-13T22:29:39.981" v="21" actId="20577"/>
          <ac:spMkLst>
            <pc:docMk/>
            <pc:sldMk cId="3063692944" sldId="259"/>
            <ac:spMk id="7" creationId="{00000000-0000-0000-0000-000000000000}"/>
          </ac:spMkLst>
        </pc:spChg>
      </pc:sldChg>
      <pc:sldChg chg="addSp delSp modSp mod">
        <pc:chgData name="Alberto Gomez/WYMX/Wiwynn" userId="7288214b-46e8-4f77-b027-d7c321c86864" providerId="ADAL" clId="{8262E619-AA49-42CF-9219-3C8EAAB9DDE4}" dt="2023-07-14T21:42:15.662" v="152" actId="1582"/>
        <pc:sldMkLst>
          <pc:docMk/>
          <pc:sldMk cId="2196311309" sldId="284"/>
        </pc:sldMkLst>
        <pc:spChg chg="add mod">
          <ac:chgData name="Alberto Gomez/WYMX/Wiwynn" userId="7288214b-46e8-4f77-b027-d7c321c86864" providerId="ADAL" clId="{8262E619-AA49-42CF-9219-3C8EAAB9DDE4}" dt="2023-07-14T21:42:15.662" v="152" actId="1582"/>
          <ac:spMkLst>
            <pc:docMk/>
            <pc:sldMk cId="2196311309" sldId="284"/>
            <ac:spMk id="2" creationId="{0A7FDBC1-A7BC-9EBC-AF1B-C321F3B8FEF7}"/>
          </ac:spMkLst>
        </pc:spChg>
        <pc:spChg chg="mod">
          <ac:chgData name="Alberto Gomez/WYMX/Wiwynn" userId="7288214b-46e8-4f77-b027-d7c321c86864" providerId="ADAL" clId="{8262E619-AA49-42CF-9219-3C8EAAB9DDE4}" dt="2023-07-13T22:33:21.935" v="37" actId="20577"/>
          <ac:spMkLst>
            <pc:docMk/>
            <pc:sldMk cId="2196311309" sldId="284"/>
            <ac:spMk id="4" creationId="{0C1D1521-EE46-4614-BB26-A3720C0BA3B5}"/>
          </ac:spMkLst>
        </pc:spChg>
        <pc:spChg chg="mod">
          <ac:chgData name="Alberto Gomez/WYMX/Wiwynn" userId="7288214b-46e8-4f77-b027-d7c321c86864" providerId="ADAL" clId="{8262E619-AA49-42CF-9219-3C8EAAB9DDE4}" dt="2023-07-13T22:33:14.611" v="29"/>
          <ac:spMkLst>
            <pc:docMk/>
            <pc:sldMk cId="2196311309" sldId="284"/>
            <ac:spMk id="5" creationId="{043E3BA0-0827-DDA9-C8A3-684C8E75184E}"/>
          </ac:spMkLst>
        </pc:spChg>
        <pc:picChg chg="add del mod">
          <ac:chgData name="Alberto Gomez/WYMX/Wiwynn" userId="7288214b-46e8-4f77-b027-d7c321c86864" providerId="ADAL" clId="{8262E619-AA49-42CF-9219-3C8EAAB9DDE4}" dt="2023-07-13T22:30:58.332" v="25" actId="478"/>
          <ac:picMkLst>
            <pc:docMk/>
            <pc:sldMk cId="2196311309" sldId="284"/>
            <ac:picMk id="6" creationId="{CF1B3F48-E195-E5F3-0F57-68A8BA0CE363}"/>
          </ac:picMkLst>
        </pc:picChg>
        <pc:picChg chg="del">
          <ac:chgData name="Alberto Gomez/WYMX/Wiwynn" userId="7288214b-46e8-4f77-b027-d7c321c86864" providerId="ADAL" clId="{8262E619-AA49-42CF-9219-3C8EAAB9DDE4}" dt="2023-07-13T22:30:54.498" v="23" actId="478"/>
          <ac:picMkLst>
            <pc:docMk/>
            <pc:sldMk cId="2196311309" sldId="284"/>
            <ac:picMk id="8" creationId="{1C40EADB-460B-A396-D73E-43F112066BF5}"/>
          </ac:picMkLst>
        </pc:picChg>
        <pc:picChg chg="add mod">
          <ac:chgData name="Alberto Gomez/WYMX/Wiwynn" userId="7288214b-46e8-4f77-b027-d7c321c86864" providerId="ADAL" clId="{8262E619-AA49-42CF-9219-3C8EAAB9DDE4}" dt="2023-07-14T21:41:59.990" v="148" actId="1076"/>
          <ac:picMkLst>
            <pc:docMk/>
            <pc:sldMk cId="2196311309" sldId="284"/>
            <ac:picMk id="9" creationId="{E3A8409A-5114-CBF2-75F5-6800E48696AA}"/>
          </ac:picMkLst>
        </pc:picChg>
      </pc:sldChg>
      <pc:sldChg chg="addSp delSp modSp mod">
        <pc:chgData name="Alberto Gomez/WYMX/Wiwynn" userId="7288214b-46e8-4f77-b027-d7c321c86864" providerId="ADAL" clId="{8262E619-AA49-42CF-9219-3C8EAAB9DDE4}" dt="2023-07-14T20:43:41.229" v="72"/>
        <pc:sldMkLst>
          <pc:docMk/>
          <pc:sldMk cId="1134621210" sldId="285"/>
        </pc:sldMkLst>
        <pc:spChg chg="mod">
          <ac:chgData name="Alberto Gomez/WYMX/Wiwynn" userId="7288214b-46e8-4f77-b027-d7c321c86864" providerId="ADAL" clId="{8262E619-AA49-42CF-9219-3C8EAAB9DDE4}" dt="2023-07-14T20:43:41.229" v="72"/>
          <ac:spMkLst>
            <pc:docMk/>
            <pc:sldMk cId="1134621210" sldId="285"/>
            <ac:spMk id="2" creationId="{E8DECB54-E444-5888-03F1-3BC93EEA78FB}"/>
          </ac:spMkLst>
        </pc:spChg>
        <pc:spChg chg="mod">
          <ac:chgData name="Alberto Gomez/WYMX/Wiwynn" userId="7288214b-46e8-4f77-b027-d7c321c86864" providerId="ADAL" clId="{8262E619-AA49-42CF-9219-3C8EAAB9DDE4}" dt="2023-07-14T20:42:15.548" v="71"/>
          <ac:spMkLst>
            <pc:docMk/>
            <pc:sldMk cId="1134621210" sldId="285"/>
            <ac:spMk id="11" creationId="{50F21C81-C2DE-6EDC-3365-3B84F4C5AFD6}"/>
          </ac:spMkLst>
        </pc:spChg>
        <pc:picChg chg="del">
          <ac:chgData name="Alberto Gomez/WYMX/Wiwynn" userId="7288214b-46e8-4f77-b027-d7c321c86864" providerId="ADAL" clId="{8262E619-AA49-42CF-9219-3C8EAAB9DDE4}" dt="2023-07-14T20:41:38.572" v="65" actId="478"/>
          <ac:picMkLst>
            <pc:docMk/>
            <pc:sldMk cId="1134621210" sldId="285"/>
            <ac:picMk id="5" creationId="{AA2A395A-AA3F-D04C-2310-7961A5CE895C}"/>
          </ac:picMkLst>
        </pc:picChg>
        <pc:picChg chg="add mod modCrop">
          <ac:chgData name="Alberto Gomez/WYMX/Wiwynn" userId="7288214b-46e8-4f77-b027-d7c321c86864" providerId="ADAL" clId="{8262E619-AA49-42CF-9219-3C8EAAB9DDE4}" dt="2023-07-14T20:41:48.620" v="69" actId="1076"/>
          <ac:picMkLst>
            <pc:docMk/>
            <pc:sldMk cId="1134621210" sldId="285"/>
            <ac:picMk id="6" creationId="{51D30C21-62FC-7B2E-5FF6-26EE060AD737}"/>
          </ac:picMkLst>
        </pc:picChg>
      </pc:sldChg>
      <pc:sldChg chg="addSp delSp modSp mod">
        <pc:chgData name="Alberto Gomez/WYMX/Wiwynn" userId="7288214b-46e8-4f77-b027-d7c321c86864" providerId="ADAL" clId="{8262E619-AA49-42CF-9219-3C8EAAB9DDE4}" dt="2023-07-14T20:39:47.215" v="64" actId="20577"/>
        <pc:sldMkLst>
          <pc:docMk/>
          <pc:sldMk cId="3059453845" sldId="287"/>
        </pc:sldMkLst>
        <pc:spChg chg="mod">
          <ac:chgData name="Alberto Gomez/WYMX/Wiwynn" userId="7288214b-46e8-4f77-b027-d7c321c86864" providerId="ADAL" clId="{8262E619-AA49-42CF-9219-3C8EAAB9DDE4}" dt="2023-07-14T20:38:54.442" v="61"/>
          <ac:spMkLst>
            <pc:docMk/>
            <pc:sldMk cId="3059453845" sldId="287"/>
            <ac:spMk id="4" creationId="{403864CF-F4FE-E9AE-E46B-2F9F137D4C5D}"/>
          </ac:spMkLst>
        </pc:spChg>
        <pc:spChg chg="mod">
          <ac:chgData name="Alberto Gomez/WYMX/Wiwynn" userId="7288214b-46e8-4f77-b027-d7c321c86864" providerId="ADAL" clId="{8262E619-AA49-42CF-9219-3C8EAAB9DDE4}" dt="2023-07-14T20:39:47.215" v="64" actId="20577"/>
          <ac:spMkLst>
            <pc:docMk/>
            <pc:sldMk cId="3059453845" sldId="287"/>
            <ac:spMk id="9" creationId="{6171B21E-3802-E4BC-310F-58F74ACD1A35}"/>
          </ac:spMkLst>
        </pc:spChg>
        <pc:picChg chg="add mod">
          <ac:chgData name="Alberto Gomez/WYMX/Wiwynn" userId="7288214b-46e8-4f77-b027-d7c321c86864" providerId="ADAL" clId="{8262E619-AA49-42CF-9219-3C8EAAB9DDE4}" dt="2023-07-14T20:35:49.853" v="42" actId="1076"/>
          <ac:picMkLst>
            <pc:docMk/>
            <pc:sldMk cId="3059453845" sldId="287"/>
            <ac:picMk id="5" creationId="{08F9ABE8-A62C-3E18-E547-6F41A9721154}"/>
          </ac:picMkLst>
        </pc:picChg>
        <pc:picChg chg="del">
          <ac:chgData name="Alberto Gomez/WYMX/Wiwynn" userId="7288214b-46e8-4f77-b027-d7c321c86864" providerId="ADAL" clId="{8262E619-AA49-42CF-9219-3C8EAAB9DDE4}" dt="2023-07-14T20:35:43.672" v="38" actId="478"/>
          <ac:picMkLst>
            <pc:docMk/>
            <pc:sldMk cId="3059453845" sldId="287"/>
            <ac:picMk id="10" creationId="{318090F7-FAD5-897A-4766-93C150B01715}"/>
          </ac:picMkLst>
        </pc:picChg>
      </pc:sldChg>
      <pc:sldChg chg="addSp delSp modSp mod">
        <pc:chgData name="Alberto Gomez/WYMX/Wiwynn" userId="7288214b-46e8-4f77-b027-d7c321c86864" providerId="ADAL" clId="{8262E619-AA49-42CF-9219-3C8EAAB9DDE4}" dt="2023-07-14T21:41:22.534" v="144" actId="1076"/>
        <pc:sldMkLst>
          <pc:docMk/>
          <pc:sldMk cId="1276366223" sldId="288"/>
        </pc:sldMkLst>
        <pc:spChg chg="mod">
          <ac:chgData name="Alberto Gomez/WYMX/Wiwynn" userId="7288214b-46e8-4f77-b027-d7c321c86864" providerId="ADAL" clId="{8262E619-AA49-42CF-9219-3C8EAAB9DDE4}" dt="2023-07-14T21:40:18.470" v="128"/>
          <ac:spMkLst>
            <pc:docMk/>
            <pc:sldMk cId="1276366223" sldId="288"/>
            <ac:spMk id="2" creationId="{E8DECB54-E444-5888-03F1-3BC93EEA78FB}"/>
          </ac:spMkLst>
        </pc:spChg>
        <pc:spChg chg="add mod">
          <ac:chgData name="Alberto Gomez/WYMX/Wiwynn" userId="7288214b-46e8-4f77-b027-d7c321c86864" providerId="ADAL" clId="{8262E619-AA49-42CF-9219-3C8EAAB9DDE4}" dt="2023-07-14T21:40:52.904" v="134" actId="1582"/>
          <ac:spMkLst>
            <pc:docMk/>
            <pc:sldMk cId="1276366223" sldId="288"/>
            <ac:spMk id="9" creationId="{35A65B46-0204-FC38-F10C-EA241727FDA4}"/>
          </ac:spMkLst>
        </pc:spChg>
        <pc:spChg chg="mod">
          <ac:chgData name="Alberto Gomez/WYMX/Wiwynn" userId="7288214b-46e8-4f77-b027-d7c321c86864" providerId="ADAL" clId="{8262E619-AA49-42CF-9219-3C8EAAB9DDE4}" dt="2023-07-14T21:39:21.209" v="125" actId="20577"/>
          <ac:spMkLst>
            <pc:docMk/>
            <pc:sldMk cId="1276366223" sldId="288"/>
            <ac:spMk id="11" creationId="{50F21C81-C2DE-6EDC-3365-3B84F4C5AFD6}"/>
          </ac:spMkLst>
        </pc:spChg>
        <pc:spChg chg="add mod">
          <ac:chgData name="Alberto Gomez/WYMX/Wiwynn" userId="7288214b-46e8-4f77-b027-d7c321c86864" providerId="ADAL" clId="{8262E619-AA49-42CF-9219-3C8EAAB9DDE4}" dt="2023-07-14T21:41:22.534" v="144" actId="1076"/>
          <ac:spMkLst>
            <pc:docMk/>
            <pc:sldMk cId="1276366223" sldId="288"/>
            <ac:spMk id="13" creationId="{A6C5C886-A507-6B0E-7E36-7634E1F47C0B}"/>
          </ac:spMkLst>
        </pc:spChg>
        <pc:picChg chg="add mod">
          <ac:chgData name="Alberto Gomez/WYMX/Wiwynn" userId="7288214b-46e8-4f77-b027-d7c321c86864" providerId="ADAL" clId="{8262E619-AA49-42CF-9219-3C8EAAB9DDE4}" dt="2023-07-14T21:38:55.645" v="77" actId="1076"/>
          <ac:picMkLst>
            <pc:docMk/>
            <pc:sldMk cId="1276366223" sldId="288"/>
            <ac:picMk id="5" creationId="{C0877268-832A-03D9-5C80-DD1646CC839D}"/>
          </ac:picMkLst>
        </pc:picChg>
        <pc:picChg chg="del">
          <ac:chgData name="Alberto Gomez/WYMX/Wiwynn" userId="7288214b-46e8-4f77-b027-d7c321c86864" providerId="ADAL" clId="{8262E619-AA49-42CF-9219-3C8EAAB9DDE4}" dt="2023-07-14T21:38:49.166" v="73" actId="478"/>
          <ac:picMkLst>
            <pc:docMk/>
            <pc:sldMk cId="1276366223" sldId="288"/>
            <ac:picMk id="6" creationId="{71752B71-C2C7-DF51-50C3-34EB2DE247AE}"/>
          </ac:picMkLst>
        </pc:picChg>
        <pc:picChg chg="add mod">
          <ac:chgData name="Alberto Gomez/WYMX/Wiwynn" userId="7288214b-46e8-4f77-b027-d7c321c86864" providerId="ADAL" clId="{8262E619-AA49-42CF-9219-3C8EAAB9DDE4}" dt="2023-07-14T21:40:30.805" v="130" actId="1076"/>
          <ac:picMkLst>
            <pc:docMk/>
            <pc:sldMk cId="1276366223" sldId="288"/>
            <ac:picMk id="8" creationId="{3E0179A5-FB79-5285-7B8D-2FABA8499617}"/>
          </ac:picMkLst>
        </pc:picChg>
        <pc:cxnChg chg="add mod">
          <ac:chgData name="Alberto Gomez/WYMX/Wiwynn" userId="7288214b-46e8-4f77-b027-d7c321c86864" providerId="ADAL" clId="{8262E619-AA49-42CF-9219-3C8EAAB9DDE4}" dt="2023-07-14T21:41:06.628" v="136" actId="208"/>
          <ac:cxnSpMkLst>
            <pc:docMk/>
            <pc:sldMk cId="1276366223" sldId="288"/>
            <ac:cxnSpMk id="12" creationId="{EE26E13E-2767-C528-EB93-3DA0905DF144}"/>
          </ac:cxnSpMkLst>
        </pc:cxnChg>
      </pc:sldChg>
      <pc:sldChg chg="del">
        <pc:chgData name="Alberto Gomez/WYMX/Wiwynn" userId="7288214b-46e8-4f77-b027-d7c321c86864" providerId="ADAL" clId="{8262E619-AA49-42CF-9219-3C8EAAB9DDE4}" dt="2023-07-14T21:41:44.623" v="145" actId="47"/>
        <pc:sldMkLst>
          <pc:docMk/>
          <pc:sldMk cId="2757105246" sldId="289"/>
        </pc:sldMkLst>
      </pc:sldChg>
      <pc:sldChg chg="del">
        <pc:chgData name="Alberto Gomez/WYMX/Wiwynn" userId="7288214b-46e8-4f77-b027-d7c321c86864" providerId="ADAL" clId="{8262E619-AA49-42CF-9219-3C8EAAB9DDE4}" dt="2023-07-14T21:41:45.661" v="146" actId="47"/>
        <pc:sldMkLst>
          <pc:docMk/>
          <pc:sldMk cId="2622368314" sldId="290"/>
        </pc:sldMkLst>
      </pc:sldChg>
    </pc:docChg>
  </pc:docChgLst>
  <pc:docChgLst>
    <pc:chgData name="Alberto Gomez/WYMX/Wiwynn" userId="7288214b-46e8-4f77-b027-d7c321c86864" providerId="ADAL" clId="{C06AB26B-F0A9-4AFF-B6D7-D388ABA0C509}"/>
    <pc:docChg chg="custSel addSld modSld">
      <pc:chgData name="Alberto Gomez/WYMX/Wiwynn" userId="7288214b-46e8-4f77-b027-d7c321c86864" providerId="ADAL" clId="{C06AB26B-F0A9-4AFF-B6D7-D388ABA0C509}" dt="2023-05-17T05:44:02.741" v="364" actId="1076"/>
      <pc:docMkLst>
        <pc:docMk/>
      </pc:docMkLst>
      <pc:sldChg chg="modSp mod">
        <pc:chgData name="Alberto Gomez/WYMX/Wiwynn" userId="7288214b-46e8-4f77-b027-d7c321c86864" providerId="ADAL" clId="{C06AB26B-F0A9-4AFF-B6D7-D388ABA0C509}" dt="2023-05-17T05:37:20.498" v="16" actId="20577"/>
        <pc:sldMkLst>
          <pc:docMk/>
          <pc:sldMk cId="3063692944" sldId="259"/>
        </pc:sldMkLst>
        <pc:spChg chg="mod">
          <ac:chgData name="Alberto Gomez/WYMX/Wiwynn" userId="7288214b-46e8-4f77-b027-d7c321c86864" providerId="ADAL" clId="{C06AB26B-F0A9-4AFF-B6D7-D388ABA0C509}" dt="2023-05-17T05:37:20.498" v="16" actId="20577"/>
          <ac:spMkLst>
            <pc:docMk/>
            <pc:sldMk cId="3063692944" sldId="259"/>
            <ac:spMk id="7" creationId="{00000000-0000-0000-0000-000000000000}"/>
          </ac:spMkLst>
        </pc:spChg>
      </pc:sldChg>
      <pc:sldChg chg="addSp delSp modSp mod">
        <pc:chgData name="Alberto Gomez/WYMX/Wiwynn" userId="7288214b-46e8-4f77-b027-d7c321c86864" providerId="ADAL" clId="{C06AB26B-F0A9-4AFF-B6D7-D388ABA0C509}" dt="2023-05-17T05:37:52.311" v="23" actId="1076"/>
        <pc:sldMkLst>
          <pc:docMk/>
          <pc:sldMk cId="2196311309" sldId="284"/>
        </pc:sldMkLst>
        <pc:spChg chg="add del mod">
          <ac:chgData name="Alberto Gomez/WYMX/Wiwynn" userId="7288214b-46e8-4f77-b027-d7c321c86864" providerId="ADAL" clId="{C06AB26B-F0A9-4AFF-B6D7-D388ABA0C509}" dt="2023-05-17T05:37:34.015" v="18" actId="478"/>
          <ac:spMkLst>
            <pc:docMk/>
            <pc:sldMk cId="2196311309" sldId="284"/>
            <ac:spMk id="5" creationId="{9C1B25C3-D4C0-59C9-E1C7-2564E9138668}"/>
          </ac:spMkLst>
        </pc:spChg>
        <pc:spChg chg="del">
          <ac:chgData name="Alberto Gomez/WYMX/Wiwynn" userId="7288214b-46e8-4f77-b027-d7c321c86864" providerId="ADAL" clId="{C06AB26B-F0A9-4AFF-B6D7-D388ABA0C509}" dt="2023-05-17T05:37:35.069" v="19" actId="478"/>
          <ac:spMkLst>
            <pc:docMk/>
            <pc:sldMk cId="2196311309" sldId="284"/>
            <ac:spMk id="11" creationId="{2DBFD68E-1C4B-4DB5-A444-FA79AB68535A}"/>
          </ac:spMkLst>
        </pc:spChg>
        <pc:picChg chg="add mod">
          <ac:chgData name="Alberto Gomez/WYMX/Wiwynn" userId="7288214b-46e8-4f77-b027-d7c321c86864" providerId="ADAL" clId="{C06AB26B-F0A9-4AFF-B6D7-D388ABA0C509}" dt="2023-05-17T05:37:52.311" v="23" actId="1076"/>
          <ac:picMkLst>
            <pc:docMk/>
            <pc:sldMk cId="2196311309" sldId="284"/>
            <ac:picMk id="7" creationId="{04A6E5B3-209B-2204-2CE3-4E9E097496E9}"/>
          </ac:picMkLst>
        </pc:picChg>
        <pc:picChg chg="del">
          <ac:chgData name="Alberto Gomez/WYMX/Wiwynn" userId="7288214b-46e8-4f77-b027-d7c321c86864" providerId="ADAL" clId="{C06AB26B-F0A9-4AFF-B6D7-D388ABA0C509}" dt="2023-05-17T05:37:27.544" v="17" actId="478"/>
          <ac:picMkLst>
            <pc:docMk/>
            <pc:sldMk cId="2196311309" sldId="284"/>
            <ac:picMk id="10" creationId="{1DBC5EA4-C20B-0843-51AC-870ABEE39443}"/>
          </ac:picMkLst>
        </pc:picChg>
      </pc:sldChg>
      <pc:sldChg chg="addSp delSp modSp mod">
        <pc:chgData name="Alberto Gomez/WYMX/Wiwynn" userId="7288214b-46e8-4f77-b027-d7c321c86864" providerId="ADAL" clId="{C06AB26B-F0A9-4AFF-B6D7-D388ABA0C509}" dt="2023-05-17T05:44:02.741" v="364" actId="1076"/>
        <pc:sldMkLst>
          <pc:docMk/>
          <pc:sldMk cId="1134621210" sldId="285"/>
        </pc:sldMkLst>
        <pc:spChg chg="del mod">
          <ac:chgData name="Alberto Gomez/WYMX/Wiwynn" userId="7288214b-46e8-4f77-b027-d7c321c86864" providerId="ADAL" clId="{C06AB26B-F0A9-4AFF-B6D7-D388ABA0C509}" dt="2023-05-17T05:38:01.189" v="26" actId="478"/>
          <ac:spMkLst>
            <pc:docMk/>
            <pc:sldMk cId="1134621210" sldId="285"/>
            <ac:spMk id="2" creationId="{8903AAC1-2FAD-45AF-AB96-19A2708E09CF}"/>
          </ac:spMkLst>
        </pc:spChg>
        <pc:spChg chg="del">
          <ac:chgData name="Alberto Gomez/WYMX/Wiwynn" userId="7288214b-46e8-4f77-b027-d7c321c86864" providerId="ADAL" clId="{C06AB26B-F0A9-4AFF-B6D7-D388ABA0C509}" dt="2023-05-17T05:37:59.880" v="25" actId="478"/>
          <ac:spMkLst>
            <pc:docMk/>
            <pc:sldMk cId="1134621210" sldId="285"/>
            <ac:spMk id="4" creationId="{ECC1BABB-144C-4613-9CC7-742A22495F10}"/>
          </ac:spMkLst>
        </pc:spChg>
        <pc:spChg chg="del">
          <ac:chgData name="Alberto Gomez/WYMX/Wiwynn" userId="7288214b-46e8-4f77-b027-d7c321c86864" providerId="ADAL" clId="{C06AB26B-F0A9-4AFF-B6D7-D388ABA0C509}" dt="2023-05-17T05:38:08.705" v="31" actId="478"/>
          <ac:spMkLst>
            <pc:docMk/>
            <pc:sldMk cId="1134621210" sldId="285"/>
            <ac:spMk id="9" creationId="{3AFF79EF-8E6A-4FA5-9209-8BA2A60F62EF}"/>
          </ac:spMkLst>
        </pc:spChg>
        <pc:spChg chg="del">
          <ac:chgData name="Alberto Gomez/WYMX/Wiwynn" userId="7288214b-46e8-4f77-b027-d7c321c86864" providerId="ADAL" clId="{C06AB26B-F0A9-4AFF-B6D7-D388ABA0C509}" dt="2023-05-17T05:38:08.161" v="30" actId="478"/>
          <ac:spMkLst>
            <pc:docMk/>
            <pc:sldMk cId="1134621210" sldId="285"/>
            <ac:spMk id="10" creationId="{B8A4857F-E8A6-4B29-B396-9E6CABCA6144}"/>
          </ac:spMkLst>
        </pc:spChg>
        <pc:spChg chg="add mod">
          <ac:chgData name="Alberto Gomez/WYMX/Wiwynn" userId="7288214b-46e8-4f77-b027-d7c321c86864" providerId="ADAL" clId="{C06AB26B-F0A9-4AFF-B6D7-D388ABA0C509}" dt="2023-05-17T05:43:58.842" v="363" actId="20577"/>
          <ac:spMkLst>
            <pc:docMk/>
            <pc:sldMk cId="1134621210" sldId="285"/>
            <ac:spMk id="11" creationId="{50F21C81-C2DE-6EDC-3365-3B84F4C5AFD6}"/>
          </ac:spMkLst>
        </pc:spChg>
        <pc:spChg chg="add del mod">
          <ac:chgData name="Alberto Gomez/WYMX/Wiwynn" userId="7288214b-46e8-4f77-b027-d7c321c86864" providerId="ADAL" clId="{C06AB26B-F0A9-4AFF-B6D7-D388ABA0C509}" dt="2023-05-17T05:38:06.080" v="28" actId="478"/>
          <ac:spMkLst>
            <pc:docMk/>
            <pc:sldMk cId="1134621210" sldId="285"/>
            <ac:spMk id="13" creationId="{616C1620-BB43-60D1-4A02-693601836EBE}"/>
          </ac:spMkLst>
        </pc:spChg>
        <pc:picChg chg="del">
          <ac:chgData name="Alberto Gomez/WYMX/Wiwynn" userId="7288214b-46e8-4f77-b027-d7c321c86864" providerId="ADAL" clId="{C06AB26B-F0A9-4AFF-B6D7-D388ABA0C509}" dt="2023-05-17T05:38:09.289" v="32" actId="478"/>
          <ac:picMkLst>
            <pc:docMk/>
            <pc:sldMk cId="1134621210" sldId="285"/>
            <ac:picMk id="6" creationId="{C25E58E4-F424-42E6-BB94-B961C5033E2D}"/>
          </ac:picMkLst>
        </pc:picChg>
        <pc:picChg chg="del">
          <ac:chgData name="Alberto Gomez/WYMX/Wiwynn" userId="7288214b-46e8-4f77-b027-d7c321c86864" providerId="ADAL" clId="{C06AB26B-F0A9-4AFF-B6D7-D388ABA0C509}" dt="2023-05-17T05:38:06.945" v="29" actId="478"/>
          <ac:picMkLst>
            <pc:docMk/>
            <pc:sldMk cId="1134621210" sldId="285"/>
            <ac:picMk id="7" creationId="{14A814FE-163F-4998-9069-73AE98B3CFAA}"/>
          </ac:picMkLst>
        </pc:picChg>
        <pc:picChg chg="del">
          <ac:chgData name="Alberto Gomez/WYMX/Wiwynn" userId="7288214b-46e8-4f77-b027-d7c321c86864" providerId="ADAL" clId="{C06AB26B-F0A9-4AFF-B6D7-D388ABA0C509}" dt="2023-05-17T05:38:04.360" v="27" actId="478"/>
          <ac:picMkLst>
            <pc:docMk/>
            <pc:sldMk cId="1134621210" sldId="285"/>
            <ac:picMk id="8" creationId="{186F2A0B-8D92-4ECA-808E-3652F985FFC1}"/>
          </ac:picMkLst>
        </pc:picChg>
        <pc:picChg chg="add mod">
          <ac:chgData name="Alberto Gomez/WYMX/Wiwynn" userId="7288214b-46e8-4f77-b027-d7c321c86864" providerId="ADAL" clId="{C06AB26B-F0A9-4AFF-B6D7-D388ABA0C509}" dt="2023-05-17T05:44:02.741" v="364" actId="1076"/>
          <ac:picMkLst>
            <pc:docMk/>
            <pc:sldMk cId="1134621210" sldId="285"/>
            <ac:picMk id="15" creationId="{E0BA966F-BC1C-E2A4-13AC-09B064AC1148}"/>
          </ac:picMkLst>
        </pc:picChg>
      </pc:sldChg>
      <pc:sldChg chg="modSp new mod">
        <pc:chgData name="Alberto Gomez/WYMX/Wiwynn" userId="7288214b-46e8-4f77-b027-d7c321c86864" providerId="ADAL" clId="{C06AB26B-F0A9-4AFF-B6D7-D388ABA0C509}" dt="2023-05-17T05:38:20.537" v="34" actId="1076"/>
        <pc:sldMkLst>
          <pc:docMk/>
          <pc:sldMk cId="3481412724" sldId="286"/>
        </pc:sldMkLst>
        <pc:spChg chg="mod">
          <ac:chgData name="Alberto Gomez/WYMX/Wiwynn" userId="7288214b-46e8-4f77-b027-d7c321c86864" providerId="ADAL" clId="{C06AB26B-F0A9-4AFF-B6D7-D388ABA0C509}" dt="2023-05-17T05:38:20.537" v="34" actId="1076"/>
          <ac:spMkLst>
            <pc:docMk/>
            <pc:sldMk cId="3481412724" sldId="286"/>
            <ac:spMk id="4" creationId="{ABF6C401-C4A0-7960-6F8D-AEC7A46FEF47}"/>
          </ac:spMkLst>
        </pc:spChg>
      </pc:sldChg>
      <pc:sldChg chg="addSp delSp modSp new mod">
        <pc:chgData name="Alberto Gomez/WYMX/Wiwynn" userId="7288214b-46e8-4f77-b027-d7c321c86864" providerId="ADAL" clId="{C06AB26B-F0A9-4AFF-B6D7-D388ABA0C509}" dt="2023-05-17T05:42:37.754" v="335" actId="1076"/>
        <pc:sldMkLst>
          <pc:docMk/>
          <pc:sldMk cId="3059453845" sldId="287"/>
        </pc:sldMkLst>
        <pc:spChg chg="del">
          <ac:chgData name="Alberto Gomez/WYMX/Wiwynn" userId="7288214b-46e8-4f77-b027-d7c321c86864" providerId="ADAL" clId="{C06AB26B-F0A9-4AFF-B6D7-D388ABA0C509}" dt="2023-05-17T05:39:38.489" v="53" actId="22"/>
          <ac:spMkLst>
            <pc:docMk/>
            <pc:sldMk cId="3059453845" sldId="287"/>
            <ac:spMk id="2" creationId="{F69741CA-9A48-A2D1-FD99-C1FE311F458A}"/>
          </ac:spMkLst>
        </pc:spChg>
        <pc:spChg chg="mod">
          <ac:chgData name="Alberto Gomez/WYMX/Wiwynn" userId="7288214b-46e8-4f77-b027-d7c321c86864" providerId="ADAL" clId="{C06AB26B-F0A9-4AFF-B6D7-D388ABA0C509}" dt="2023-05-17T05:38:50.560" v="47" actId="20577"/>
          <ac:spMkLst>
            <pc:docMk/>
            <pc:sldMk cId="3059453845" sldId="287"/>
            <ac:spMk id="4" creationId="{403864CF-F4FE-E9AE-E46B-2F9F137D4C5D}"/>
          </ac:spMkLst>
        </pc:spChg>
        <pc:spChg chg="add mod">
          <ac:chgData name="Alberto Gomez/WYMX/Wiwynn" userId="7288214b-46e8-4f77-b027-d7c321c86864" providerId="ADAL" clId="{C06AB26B-F0A9-4AFF-B6D7-D388ABA0C509}" dt="2023-05-17T05:42:33.304" v="334" actId="14100"/>
          <ac:spMkLst>
            <pc:docMk/>
            <pc:sldMk cId="3059453845" sldId="287"/>
            <ac:spMk id="9" creationId="{6171B21E-3802-E4BC-310F-58F74ACD1A35}"/>
          </ac:spMkLst>
        </pc:spChg>
        <pc:picChg chg="add mod modCrop">
          <ac:chgData name="Alberto Gomez/WYMX/Wiwynn" userId="7288214b-46e8-4f77-b027-d7c321c86864" providerId="ADAL" clId="{C06AB26B-F0A9-4AFF-B6D7-D388ABA0C509}" dt="2023-05-17T05:39:12.788" v="52" actId="732"/>
          <ac:picMkLst>
            <pc:docMk/>
            <pc:sldMk cId="3059453845" sldId="287"/>
            <ac:picMk id="6" creationId="{1B63469D-56D3-1C73-3CEB-ED28257F9D69}"/>
          </ac:picMkLst>
        </pc:picChg>
        <pc:picChg chg="add mod ord">
          <ac:chgData name="Alberto Gomez/WYMX/Wiwynn" userId="7288214b-46e8-4f77-b027-d7c321c86864" providerId="ADAL" clId="{C06AB26B-F0A9-4AFF-B6D7-D388ABA0C509}" dt="2023-05-17T05:42:37.754" v="335" actId="1076"/>
          <ac:picMkLst>
            <pc:docMk/>
            <pc:sldMk cId="3059453845" sldId="287"/>
            <ac:picMk id="8" creationId="{338E66B2-E5A5-8F00-4F3F-C30D9D023FAD}"/>
          </ac:picMkLst>
        </pc:picChg>
      </pc:sldChg>
    </pc:docChg>
  </pc:docChgLst>
  <pc:docChgLst>
    <pc:chgData name="Alberto Gomez/WYMX/Wiwynn" userId="7288214b-46e8-4f77-b027-d7c321c86864" providerId="ADAL" clId="{2F5E17EB-8A68-4141-BF05-BB48499223A2}"/>
    <pc:docChg chg="undo custSel addSld delSld modSld">
      <pc:chgData name="Alberto Gomez/WYMX/Wiwynn" userId="7288214b-46e8-4f77-b027-d7c321c86864" providerId="ADAL" clId="{2F5E17EB-8A68-4141-BF05-BB48499223A2}" dt="2023-01-25T00:06:02.992" v="4360" actId="20577"/>
      <pc:docMkLst>
        <pc:docMk/>
      </pc:docMkLst>
      <pc:sldChg chg="modSp mod">
        <pc:chgData name="Alberto Gomez/WYMX/Wiwynn" userId="7288214b-46e8-4f77-b027-d7c321c86864" providerId="ADAL" clId="{2F5E17EB-8A68-4141-BF05-BB48499223A2}" dt="2023-01-17T02:51:36.550" v="32" actId="20577"/>
        <pc:sldMkLst>
          <pc:docMk/>
          <pc:sldMk cId="3063692944" sldId="259"/>
        </pc:sldMkLst>
        <pc:spChg chg="mod">
          <ac:chgData name="Alberto Gomez/WYMX/Wiwynn" userId="7288214b-46e8-4f77-b027-d7c321c86864" providerId="ADAL" clId="{2F5E17EB-8A68-4141-BF05-BB48499223A2}" dt="2023-01-17T02:51:36.550" v="32" actId="20577"/>
          <ac:spMkLst>
            <pc:docMk/>
            <pc:sldMk cId="3063692944" sldId="259"/>
            <ac:spMk id="7" creationId="{00000000-0000-0000-0000-000000000000}"/>
          </ac:spMkLst>
        </pc:spChg>
      </pc:sldChg>
      <pc:sldChg chg="modSp add del mod">
        <pc:chgData name="Alberto Gomez/WYMX/Wiwynn" userId="7288214b-46e8-4f77-b027-d7c321c86864" providerId="ADAL" clId="{2F5E17EB-8A68-4141-BF05-BB48499223A2}" dt="2023-01-17T03:05:09.534" v="1102"/>
        <pc:sldMkLst>
          <pc:docMk/>
          <pc:sldMk cId="1731265926" sldId="260"/>
        </pc:sldMkLst>
        <pc:picChg chg="mod">
          <ac:chgData name="Alberto Gomez/WYMX/Wiwynn" userId="7288214b-46e8-4f77-b027-d7c321c86864" providerId="ADAL" clId="{2F5E17EB-8A68-4141-BF05-BB48499223A2}" dt="2023-01-17T03:05:08.472" v="1101" actId="1076"/>
          <ac:picMkLst>
            <pc:docMk/>
            <pc:sldMk cId="1731265926" sldId="260"/>
            <ac:picMk id="3" creationId="{A94F2E0C-E38F-48FD-86E6-0968051299B2}"/>
          </ac:picMkLst>
        </pc:picChg>
      </pc:sldChg>
      <pc:sldChg chg="addSp delSp modSp del mod">
        <pc:chgData name="Alberto Gomez/WYMX/Wiwynn" userId="7288214b-46e8-4f77-b027-d7c321c86864" providerId="ADAL" clId="{2F5E17EB-8A68-4141-BF05-BB48499223A2}" dt="2023-01-17T02:58:51.632" v="549" actId="47"/>
        <pc:sldMkLst>
          <pc:docMk/>
          <pc:sldMk cId="296844724" sldId="277"/>
        </pc:sldMkLst>
        <pc:spChg chg="del">
          <ac:chgData name="Alberto Gomez/WYMX/Wiwynn" userId="7288214b-46e8-4f77-b027-d7c321c86864" providerId="ADAL" clId="{2F5E17EB-8A68-4141-BF05-BB48499223A2}" dt="2023-01-17T02:58:23.409" v="540" actId="478"/>
          <ac:spMkLst>
            <pc:docMk/>
            <pc:sldMk cId="296844724" sldId="277"/>
            <ac:spMk id="2" creationId="{6FD9EC25-AF6C-4744-8619-69A541B030C8}"/>
          </ac:spMkLst>
        </pc:spChg>
        <pc:spChg chg="mod">
          <ac:chgData name="Alberto Gomez/WYMX/Wiwynn" userId="7288214b-46e8-4f77-b027-d7c321c86864" providerId="ADAL" clId="{2F5E17EB-8A68-4141-BF05-BB48499223A2}" dt="2023-01-17T02:58:34.842" v="548" actId="20577"/>
          <ac:spMkLst>
            <pc:docMk/>
            <pc:sldMk cId="296844724" sldId="277"/>
            <ac:spMk id="4" creationId="{410BD803-0A49-4438-BDF8-6215ABF088ED}"/>
          </ac:spMkLst>
        </pc:spChg>
        <pc:spChg chg="add mod">
          <ac:chgData name="Alberto Gomez/WYMX/Wiwynn" userId="7288214b-46e8-4f77-b027-d7c321c86864" providerId="ADAL" clId="{2F5E17EB-8A68-4141-BF05-BB48499223A2}" dt="2023-01-17T02:58:23.409" v="540" actId="478"/>
          <ac:spMkLst>
            <pc:docMk/>
            <pc:sldMk cId="296844724" sldId="277"/>
            <ac:spMk id="8" creationId="{DED4D6BF-DDD9-4662-B9E0-99E8E643851D}"/>
          </ac:spMkLst>
        </pc:spChg>
      </pc:sldChg>
      <pc:sldChg chg="addSp delSp modSp mod">
        <pc:chgData name="Alberto Gomez/WYMX/Wiwynn" userId="7288214b-46e8-4f77-b027-d7c321c86864" providerId="ADAL" clId="{2F5E17EB-8A68-4141-BF05-BB48499223A2}" dt="2023-01-17T04:30:33.628" v="1435" actId="208"/>
        <pc:sldMkLst>
          <pc:docMk/>
          <pc:sldMk cId="2059438119" sldId="278"/>
        </pc:sldMkLst>
        <pc:spChg chg="mod">
          <ac:chgData name="Alberto Gomez/WYMX/Wiwynn" userId="7288214b-46e8-4f77-b027-d7c321c86864" providerId="ADAL" clId="{2F5E17EB-8A68-4141-BF05-BB48499223A2}" dt="2023-01-17T03:06:33.353" v="1157" actId="6549"/>
          <ac:spMkLst>
            <pc:docMk/>
            <pc:sldMk cId="2059438119" sldId="278"/>
            <ac:spMk id="2" creationId="{96EE3CFA-D68C-4977-B55A-5FD859C8CD29}"/>
          </ac:spMkLst>
        </pc:spChg>
        <pc:spChg chg="mod">
          <ac:chgData name="Alberto Gomez/WYMX/Wiwynn" userId="7288214b-46e8-4f77-b027-d7c321c86864" providerId="ADAL" clId="{2F5E17EB-8A68-4141-BF05-BB48499223A2}" dt="2023-01-17T03:06:26.596" v="1156" actId="20577"/>
          <ac:spMkLst>
            <pc:docMk/>
            <pc:sldMk cId="2059438119" sldId="278"/>
            <ac:spMk id="4" creationId="{3F033135-D469-41BD-B64C-962D0C38D008}"/>
          </ac:spMkLst>
        </pc:spChg>
        <pc:spChg chg="add mod">
          <ac:chgData name="Alberto Gomez/WYMX/Wiwynn" userId="7288214b-46e8-4f77-b027-d7c321c86864" providerId="ADAL" clId="{2F5E17EB-8A68-4141-BF05-BB48499223A2}" dt="2023-01-17T03:10:28.838" v="1168" actId="14100"/>
          <ac:spMkLst>
            <pc:docMk/>
            <pc:sldMk cId="2059438119" sldId="278"/>
            <ac:spMk id="5" creationId="{09F6EEC6-E1F3-4ADF-964C-883B157388D9}"/>
          </ac:spMkLst>
        </pc:spChg>
        <pc:spChg chg="add mod">
          <ac:chgData name="Alberto Gomez/WYMX/Wiwynn" userId="7288214b-46e8-4f77-b027-d7c321c86864" providerId="ADAL" clId="{2F5E17EB-8A68-4141-BF05-BB48499223A2}" dt="2023-01-17T03:10:48.018" v="1175" actId="14100"/>
          <ac:spMkLst>
            <pc:docMk/>
            <pc:sldMk cId="2059438119" sldId="278"/>
            <ac:spMk id="8" creationId="{4FBF8EA7-8D95-413E-994A-B986D7523584}"/>
          </ac:spMkLst>
        </pc:spChg>
        <pc:spChg chg="add mod">
          <ac:chgData name="Alberto Gomez/WYMX/Wiwynn" userId="7288214b-46e8-4f77-b027-d7c321c86864" providerId="ADAL" clId="{2F5E17EB-8A68-4141-BF05-BB48499223A2}" dt="2023-01-17T04:28:25.192" v="1336" actId="1076"/>
          <ac:spMkLst>
            <pc:docMk/>
            <pc:sldMk cId="2059438119" sldId="278"/>
            <ac:spMk id="9" creationId="{A359FF1E-C7B8-4E81-97AE-D5EA1D3D68EF}"/>
          </ac:spMkLst>
        </pc:spChg>
        <pc:spChg chg="add mod">
          <ac:chgData name="Alberto Gomez/WYMX/Wiwynn" userId="7288214b-46e8-4f77-b027-d7c321c86864" providerId="ADAL" clId="{2F5E17EB-8A68-4141-BF05-BB48499223A2}" dt="2023-01-17T04:28:56.907" v="1369" actId="20577"/>
          <ac:spMkLst>
            <pc:docMk/>
            <pc:sldMk cId="2059438119" sldId="278"/>
            <ac:spMk id="10" creationId="{B192E152-CC9E-4BBB-B2EE-81BBEAFA6381}"/>
          </ac:spMkLst>
        </pc:spChg>
        <pc:spChg chg="add mod">
          <ac:chgData name="Alberto Gomez/WYMX/Wiwynn" userId="7288214b-46e8-4f77-b027-d7c321c86864" providerId="ADAL" clId="{2F5E17EB-8A68-4141-BF05-BB48499223A2}" dt="2023-01-17T04:29:27.241" v="1374" actId="207"/>
          <ac:spMkLst>
            <pc:docMk/>
            <pc:sldMk cId="2059438119" sldId="278"/>
            <ac:spMk id="11" creationId="{975DA116-1DDF-4DBA-BCA3-0FA6877669BE}"/>
          </ac:spMkLst>
        </pc:spChg>
        <pc:spChg chg="add mod">
          <ac:chgData name="Alberto Gomez/WYMX/Wiwynn" userId="7288214b-46e8-4f77-b027-d7c321c86864" providerId="ADAL" clId="{2F5E17EB-8A68-4141-BF05-BB48499223A2}" dt="2023-01-17T04:29:34.719" v="1376" actId="1076"/>
          <ac:spMkLst>
            <pc:docMk/>
            <pc:sldMk cId="2059438119" sldId="278"/>
            <ac:spMk id="12" creationId="{B5D78DA7-E99B-4809-9FF6-976C21DFC69C}"/>
          </ac:spMkLst>
        </pc:spChg>
        <pc:spChg chg="add mod">
          <ac:chgData name="Alberto Gomez/WYMX/Wiwynn" userId="7288214b-46e8-4f77-b027-d7c321c86864" providerId="ADAL" clId="{2F5E17EB-8A68-4141-BF05-BB48499223A2}" dt="2023-01-17T04:29:41.054" v="1378" actId="1076"/>
          <ac:spMkLst>
            <pc:docMk/>
            <pc:sldMk cId="2059438119" sldId="278"/>
            <ac:spMk id="13" creationId="{9D965040-3DBA-4CA2-9221-CF6F097E0A94}"/>
          </ac:spMkLst>
        </pc:spChg>
        <pc:spChg chg="add mod">
          <ac:chgData name="Alberto Gomez/WYMX/Wiwynn" userId="7288214b-46e8-4f77-b027-d7c321c86864" providerId="ADAL" clId="{2F5E17EB-8A68-4141-BF05-BB48499223A2}" dt="2023-01-17T04:30:27.517" v="1433" actId="1076"/>
          <ac:spMkLst>
            <pc:docMk/>
            <pc:sldMk cId="2059438119" sldId="278"/>
            <ac:spMk id="14" creationId="{20D25EDD-40D7-4480-A145-B8408EAB3A7F}"/>
          </ac:spMkLst>
        </pc:spChg>
        <pc:picChg chg="del">
          <ac:chgData name="Alberto Gomez/WYMX/Wiwynn" userId="7288214b-46e8-4f77-b027-d7c321c86864" providerId="ADAL" clId="{2F5E17EB-8A68-4141-BF05-BB48499223A2}" dt="2023-01-17T03:06:34.979" v="1158" actId="478"/>
          <ac:picMkLst>
            <pc:docMk/>
            <pc:sldMk cId="2059438119" sldId="278"/>
            <ac:picMk id="6" creationId="{6B0A45AF-D0FE-6E92-64FF-CA54F51632C2}"/>
          </ac:picMkLst>
        </pc:picChg>
        <pc:picChg chg="add mod modCrop">
          <ac:chgData name="Alberto Gomez/WYMX/Wiwynn" userId="7288214b-46e8-4f77-b027-d7c321c86864" providerId="ADAL" clId="{2F5E17EB-8A68-4141-BF05-BB48499223A2}" dt="2023-01-17T04:28:30.581" v="1339" actId="1076"/>
          <ac:picMkLst>
            <pc:docMk/>
            <pc:sldMk cId="2059438119" sldId="278"/>
            <ac:picMk id="7" creationId="{CD956862-BBF1-40B7-A4CD-6AD55B8E908A}"/>
          </ac:picMkLst>
        </pc:picChg>
        <pc:cxnChg chg="add mod">
          <ac:chgData name="Alberto Gomez/WYMX/Wiwynn" userId="7288214b-46e8-4f77-b027-d7c321c86864" providerId="ADAL" clId="{2F5E17EB-8A68-4141-BF05-BB48499223A2}" dt="2023-01-17T04:30:33.628" v="1435" actId="208"/>
          <ac:cxnSpMkLst>
            <pc:docMk/>
            <pc:sldMk cId="2059438119" sldId="278"/>
            <ac:cxnSpMk id="16" creationId="{AAAD176A-E0DE-4E57-AE00-DFB55FA52D1A}"/>
          </ac:cxnSpMkLst>
        </pc:cxnChg>
      </pc:sldChg>
      <pc:sldChg chg="del">
        <pc:chgData name="Alberto Gomez/WYMX/Wiwynn" userId="7288214b-46e8-4f77-b027-d7c321c86864" providerId="ADAL" clId="{2F5E17EB-8A68-4141-BF05-BB48499223A2}" dt="2023-01-17T06:03:00.401" v="4254" actId="47"/>
        <pc:sldMkLst>
          <pc:docMk/>
          <pc:sldMk cId="1343864705" sldId="279"/>
        </pc:sldMkLst>
      </pc:sldChg>
      <pc:sldChg chg="del">
        <pc:chgData name="Alberto Gomez/WYMX/Wiwynn" userId="7288214b-46e8-4f77-b027-d7c321c86864" providerId="ADAL" clId="{2F5E17EB-8A68-4141-BF05-BB48499223A2}" dt="2023-01-17T06:03:02.175" v="4255" actId="47"/>
        <pc:sldMkLst>
          <pc:docMk/>
          <pc:sldMk cId="3410026051" sldId="281"/>
        </pc:sldMkLst>
      </pc:sldChg>
      <pc:sldChg chg="addSp delSp modSp mod">
        <pc:chgData name="Alberto Gomez/WYMX/Wiwynn" userId="7288214b-46e8-4f77-b027-d7c321c86864" providerId="ADAL" clId="{2F5E17EB-8A68-4141-BF05-BB48499223A2}" dt="2023-01-17T03:33:13.475" v="1242" actId="20577"/>
        <pc:sldMkLst>
          <pc:docMk/>
          <pc:sldMk cId="2196311309" sldId="284"/>
        </pc:sldMkLst>
        <pc:spChg chg="mod">
          <ac:chgData name="Alberto Gomez/WYMX/Wiwynn" userId="7288214b-46e8-4f77-b027-d7c321c86864" providerId="ADAL" clId="{2F5E17EB-8A68-4141-BF05-BB48499223A2}" dt="2023-01-17T03:33:13.475" v="1242" actId="20577"/>
          <ac:spMkLst>
            <pc:docMk/>
            <pc:sldMk cId="2196311309" sldId="284"/>
            <ac:spMk id="2" creationId="{57D1925D-8721-4461-9F57-3D788BCBD11D}"/>
          </ac:spMkLst>
        </pc:spChg>
        <pc:spChg chg="mod">
          <ac:chgData name="Alberto Gomez/WYMX/Wiwynn" userId="7288214b-46e8-4f77-b027-d7c321c86864" providerId="ADAL" clId="{2F5E17EB-8A68-4141-BF05-BB48499223A2}" dt="2023-01-17T02:52:27.445" v="48" actId="20577"/>
          <ac:spMkLst>
            <pc:docMk/>
            <pc:sldMk cId="2196311309" sldId="284"/>
            <ac:spMk id="4" creationId="{0C1D1521-EE46-4614-BB26-A3720C0BA3B5}"/>
          </ac:spMkLst>
        </pc:spChg>
        <pc:spChg chg="del">
          <ac:chgData name="Alberto Gomez/WYMX/Wiwynn" userId="7288214b-46e8-4f77-b027-d7c321c86864" providerId="ADAL" clId="{2F5E17EB-8A68-4141-BF05-BB48499223A2}" dt="2023-01-17T02:51:51.682" v="34" actId="478"/>
          <ac:spMkLst>
            <pc:docMk/>
            <pc:sldMk cId="2196311309" sldId="284"/>
            <ac:spMk id="6" creationId="{22B9C872-3544-4E7A-B2EF-A16934AE24D5}"/>
          </ac:spMkLst>
        </pc:spChg>
        <pc:spChg chg="add mod">
          <ac:chgData name="Alberto Gomez/WYMX/Wiwynn" userId="7288214b-46e8-4f77-b027-d7c321c86864" providerId="ADAL" clId="{2F5E17EB-8A68-4141-BF05-BB48499223A2}" dt="2023-01-17T02:58:08.937" v="539" actId="1076"/>
          <ac:spMkLst>
            <pc:docMk/>
            <pc:sldMk cId="2196311309" sldId="284"/>
            <ac:spMk id="7" creationId="{693FC8EF-FA5E-4F0B-8D74-A29C828B7256}"/>
          </ac:spMkLst>
        </pc:spChg>
        <pc:spChg chg="del">
          <ac:chgData name="Alberto Gomez/WYMX/Wiwynn" userId="7288214b-46e8-4f77-b027-d7c321c86864" providerId="ADAL" clId="{2F5E17EB-8A68-4141-BF05-BB48499223A2}" dt="2023-01-17T02:51:54.525" v="36" actId="478"/>
          <ac:spMkLst>
            <pc:docMk/>
            <pc:sldMk cId="2196311309" sldId="284"/>
            <ac:spMk id="8" creationId="{28AEEF12-2435-4C07-9BCE-4CFA7BB9EE53}"/>
          </ac:spMkLst>
        </pc:spChg>
        <pc:spChg chg="add mod">
          <ac:chgData name="Alberto Gomez/WYMX/Wiwynn" userId="7288214b-46e8-4f77-b027-d7c321c86864" providerId="ADAL" clId="{2F5E17EB-8A68-4141-BF05-BB48499223A2}" dt="2023-01-17T02:56:37.832" v="432" actId="208"/>
          <ac:spMkLst>
            <pc:docMk/>
            <pc:sldMk cId="2196311309" sldId="284"/>
            <ac:spMk id="11" creationId="{2DBFD68E-1C4B-4DB5-A444-FA79AB68535A}"/>
          </ac:spMkLst>
        </pc:spChg>
        <pc:picChg chg="del">
          <ac:chgData name="Alberto Gomez/WYMX/Wiwynn" userId="7288214b-46e8-4f77-b027-d7c321c86864" providerId="ADAL" clId="{2F5E17EB-8A68-4141-BF05-BB48499223A2}" dt="2023-01-17T02:51:48.763" v="33" actId="478"/>
          <ac:picMkLst>
            <pc:docMk/>
            <pc:sldMk cId="2196311309" sldId="284"/>
            <ac:picMk id="5" creationId="{9D0D1042-F0AC-4A58-8F6E-FA01B204FD67}"/>
          </ac:picMkLst>
        </pc:picChg>
        <pc:picChg chg="add mod modCrop">
          <ac:chgData name="Alberto Gomez/WYMX/Wiwynn" userId="7288214b-46e8-4f77-b027-d7c321c86864" providerId="ADAL" clId="{2F5E17EB-8A68-4141-BF05-BB48499223A2}" dt="2023-01-17T02:52:22.127" v="40" actId="1076"/>
          <ac:picMkLst>
            <pc:docMk/>
            <pc:sldMk cId="2196311309" sldId="284"/>
            <ac:picMk id="9" creationId="{0B04374D-0404-43D6-BFE8-B356B3BE5010}"/>
          </ac:picMkLst>
        </pc:picChg>
        <pc:picChg chg="del">
          <ac:chgData name="Alberto Gomez/WYMX/Wiwynn" userId="7288214b-46e8-4f77-b027-d7c321c86864" providerId="ADAL" clId="{2F5E17EB-8A68-4141-BF05-BB48499223A2}" dt="2023-01-17T02:51:53.015" v="35" actId="478"/>
          <ac:picMkLst>
            <pc:docMk/>
            <pc:sldMk cId="2196311309" sldId="284"/>
            <ac:picMk id="10" creationId="{0970BB2E-F653-CDAC-BAF2-86ACCBEB79D4}"/>
          </ac:picMkLst>
        </pc:picChg>
      </pc:sldChg>
      <pc:sldChg chg="addSp delSp modSp new mod">
        <pc:chgData name="Alberto Gomez/WYMX/Wiwynn" userId="7288214b-46e8-4f77-b027-d7c321c86864" providerId="ADAL" clId="{2F5E17EB-8A68-4141-BF05-BB48499223A2}" dt="2023-01-25T00:03:53.823" v="4357" actId="14100"/>
        <pc:sldMkLst>
          <pc:docMk/>
          <pc:sldMk cId="1134621210" sldId="285"/>
        </pc:sldMkLst>
        <pc:spChg chg="add del mod">
          <ac:chgData name="Alberto Gomez/WYMX/Wiwynn" userId="7288214b-46e8-4f77-b027-d7c321c86864" providerId="ADAL" clId="{2F5E17EB-8A68-4141-BF05-BB48499223A2}" dt="2023-01-17T03:32:22.840" v="1241" actId="20577"/>
          <ac:spMkLst>
            <pc:docMk/>
            <pc:sldMk cId="1134621210" sldId="285"/>
            <ac:spMk id="2" creationId="{8903AAC1-2FAD-45AF-AB96-19A2708E09CF}"/>
          </ac:spMkLst>
        </pc:spChg>
        <pc:spChg chg="mod">
          <ac:chgData name="Alberto Gomez/WYMX/Wiwynn" userId="7288214b-46e8-4f77-b027-d7c321c86864" providerId="ADAL" clId="{2F5E17EB-8A68-4141-BF05-BB48499223A2}" dt="2023-01-17T02:59:03.384" v="572" actId="20577"/>
          <ac:spMkLst>
            <pc:docMk/>
            <pc:sldMk cId="1134621210" sldId="285"/>
            <ac:spMk id="4" creationId="{ECC1BABB-144C-4613-9CC7-742A22495F10}"/>
          </ac:spMkLst>
        </pc:spChg>
        <pc:spChg chg="add mod">
          <ac:chgData name="Alberto Gomez/WYMX/Wiwynn" userId="7288214b-46e8-4f77-b027-d7c321c86864" providerId="ADAL" clId="{2F5E17EB-8A68-4141-BF05-BB48499223A2}" dt="2023-01-25T00:03:39.888" v="4355" actId="14100"/>
          <ac:spMkLst>
            <pc:docMk/>
            <pc:sldMk cId="1134621210" sldId="285"/>
            <ac:spMk id="9" creationId="{3AFF79EF-8E6A-4FA5-9209-8BA2A60F62EF}"/>
          </ac:spMkLst>
        </pc:spChg>
        <pc:spChg chg="add mod">
          <ac:chgData name="Alberto Gomez/WYMX/Wiwynn" userId="7288214b-46e8-4f77-b027-d7c321c86864" providerId="ADAL" clId="{2F5E17EB-8A68-4141-BF05-BB48499223A2}" dt="2023-01-25T00:03:53.823" v="4357" actId="14100"/>
          <ac:spMkLst>
            <pc:docMk/>
            <pc:sldMk cId="1134621210" sldId="285"/>
            <ac:spMk id="10" creationId="{B8A4857F-E8A6-4B29-B396-9E6CABCA6144}"/>
          </ac:spMkLst>
        </pc:spChg>
        <pc:picChg chg="add del mod">
          <ac:chgData name="Alberto Gomez/WYMX/Wiwynn" userId="7288214b-46e8-4f77-b027-d7c321c86864" providerId="ADAL" clId="{2F5E17EB-8A68-4141-BF05-BB48499223A2}" dt="2023-01-17T02:59:20.890" v="576"/>
          <ac:picMkLst>
            <pc:docMk/>
            <pc:sldMk cId="1134621210" sldId="285"/>
            <ac:picMk id="5" creationId="{7ABEFEA4-7D0F-424A-82C8-85F91EED639E}"/>
          </ac:picMkLst>
        </pc:picChg>
        <pc:picChg chg="add mod">
          <ac:chgData name="Alberto Gomez/WYMX/Wiwynn" userId="7288214b-46e8-4f77-b027-d7c321c86864" providerId="ADAL" clId="{2F5E17EB-8A68-4141-BF05-BB48499223A2}" dt="2023-01-17T02:59:32.804" v="581" actId="14100"/>
          <ac:picMkLst>
            <pc:docMk/>
            <pc:sldMk cId="1134621210" sldId="285"/>
            <ac:picMk id="6" creationId="{C25E58E4-F424-42E6-BB94-B961C5033E2D}"/>
          </ac:picMkLst>
        </pc:picChg>
        <pc:picChg chg="add mod">
          <ac:chgData name="Alberto Gomez/WYMX/Wiwynn" userId="7288214b-46e8-4f77-b027-d7c321c86864" providerId="ADAL" clId="{2F5E17EB-8A68-4141-BF05-BB48499223A2}" dt="2023-01-17T03:02:49.087" v="770" actId="14100"/>
          <ac:picMkLst>
            <pc:docMk/>
            <pc:sldMk cId="1134621210" sldId="285"/>
            <ac:picMk id="7" creationId="{14A814FE-163F-4998-9069-73AE98B3CFAA}"/>
          </ac:picMkLst>
        </pc:picChg>
        <pc:picChg chg="add mod modCrop">
          <ac:chgData name="Alberto Gomez/WYMX/Wiwynn" userId="7288214b-46e8-4f77-b027-d7c321c86864" providerId="ADAL" clId="{2F5E17EB-8A68-4141-BF05-BB48499223A2}" dt="2023-01-20T22:29:00.356" v="4351" actId="1076"/>
          <ac:picMkLst>
            <pc:docMk/>
            <pc:sldMk cId="1134621210" sldId="285"/>
            <ac:picMk id="8" creationId="{186F2A0B-8D92-4ECA-808E-3652F985FFC1}"/>
          </ac:picMkLst>
        </pc:picChg>
      </pc:sldChg>
      <pc:sldChg chg="modSp new mod">
        <pc:chgData name="Alberto Gomez/WYMX/Wiwynn" userId="7288214b-46e8-4f77-b027-d7c321c86864" providerId="ADAL" clId="{2F5E17EB-8A68-4141-BF05-BB48499223A2}" dt="2023-01-25T00:06:02.992" v="4360" actId="20577"/>
        <pc:sldMkLst>
          <pc:docMk/>
          <pc:sldMk cId="1703401823" sldId="286"/>
        </pc:sldMkLst>
        <pc:spChg chg="mod">
          <ac:chgData name="Alberto Gomez/WYMX/Wiwynn" userId="7288214b-46e8-4f77-b027-d7c321c86864" providerId="ADAL" clId="{2F5E17EB-8A68-4141-BF05-BB48499223A2}" dt="2023-01-25T00:06:02.992" v="4360" actId="20577"/>
          <ac:spMkLst>
            <pc:docMk/>
            <pc:sldMk cId="1703401823" sldId="286"/>
            <ac:spMk id="2" creationId="{5011774B-43F3-4600-BC9D-5E2C1D6BD6D8}"/>
          </ac:spMkLst>
        </pc:spChg>
        <pc:spChg chg="mod">
          <ac:chgData name="Alberto Gomez/WYMX/Wiwynn" userId="7288214b-46e8-4f77-b027-d7c321c86864" providerId="ADAL" clId="{2F5E17EB-8A68-4141-BF05-BB48499223A2}" dt="2023-01-17T04:30:51.568" v="1476" actId="20577"/>
          <ac:spMkLst>
            <pc:docMk/>
            <pc:sldMk cId="1703401823" sldId="286"/>
            <ac:spMk id="4" creationId="{1BA66FAE-6BB9-49B9-AD62-E35F5DE975FB}"/>
          </ac:spMkLst>
        </pc:spChg>
      </pc:sldChg>
      <pc:sldChg chg="addSp delSp modSp new mod">
        <pc:chgData name="Alberto Gomez/WYMX/Wiwynn" userId="7288214b-46e8-4f77-b027-d7c321c86864" providerId="ADAL" clId="{2F5E17EB-8A68-4141-BF05-BB48499223A2}" dt="2023-01-17T04:55:40.785" v="2570" actId="478"/>
        <pc:sldMkLst>
          <pc:docMk/>
          <pc:sldMk cId="1575635561" sldId="287"/>
        </pc:sldMkLst>
        <pc:spChg chg="mod">
          <ac:chgData name="Alberto Gomez/WYMX/Wiwynn" userId="7288214b-46e8-4f77-b027-d7c321c86864" providerId="ADAL" clId="{2F5E17EB-8A68-4141-BF05-BB48499223A2}" dt="2023-01-17T04:38:59.970" v="2230" actId="2710"/>
          <ac:spMkLst>
            <pc:docMk/>
            <pc:sldMk cId="1575635561" sldId="287"/>
            <ac:spMk id="2" creationId="{0DC1A418-F1A3-40EA-903D-49794385F21B}"/>
          </ac:spMkLst>
        </pc:spChg>
        <pc:spChg chg="mod">
          <ac:chgData name="Alberto Gomez/WYMX/Wiwynn" userId="7288214b-46e8-4f77-b027-d7c321c86864" providerId="ADAL" clId="{2F5E17EB-8A68-4141-BF05-BB48499223A2}" dt="2023-01-17T04:35:40.966" v="2069" actId="20577"/>
          <ac:spMkLst>
            <pc:docMk/>
            <pc:sldMk cId="1575635561" sldId="287"/>
            <ac:spMk id="4" creationId="{81C93125-E9A6-4E3C-99CF-D4002989B243}"/>
          </ac:spMkLst>
        </pc:spChg>
        <pc:spChg chg="add mod">
          <ac:chgData name="Alberto Gomez/WYMX/Wiwynn" userId="7288214b-46e8-4f77-b027-d7c321c86864" providerId="ADAL" clId="{2F5E17EB-8A68-4141-BF05-BB48499223A2}" dt="2023-01-17T04:39:25.580" v="2235" actId="207"/>
          <ac:spMkLst>
            <pc:docMk/>
            <pc:sldMk cId="1575635561" sldId="287"/>
            <ac:spMk id="6" creationId="{1981C2C2-08FC-4BDB-BFA9-CC316689FC3F}"/>
          </ac:spMkLst>
        </pc:spChg>
        <pc:spChg chg="add mod">
          <ac:chgData name="Alberto Gomez/WYMX/Wiwynn" userId="7288214b-46e8-4f77-b027-d7c321c86864" providerId="ADAL" clId="{2F5E17EB-8A68-4141-BF05-BB48499223A2}" dt="2023-01-17T04:54:23.781" v="2515" actId="1076"/>
          <ac:spMkLst>
            <pc:docMk/>
            <pc:sldMk cId="1575635561" sldId="287"/>
            <ac:spMk id="9" creationId="{2A74E392-D048-4D4E-B543-E134E821F500}"/>
          </ac:spMkLst>
        </pc:spChg>
        <pc:spChg chg="add mod">
          <ac:chgData name="Alberto Gomez/WYMX/Wiwynn" userId="7288214b-46e8-4f77-b027-d7c321c86864" providerId="ADAL" clId="{2F5E17EB-8A68-4141-BF05-BB48499223A2}" dt="2023-01-17T04:41:38.572" v="2458" actId="207"/>
          <ac:spMkLst>
            <pc:docMk/>
            <pc:sldMk cId="1575635561" sldId="287"/>
            <ac:spMk id="10" creationId="{22EDB2F3-2FF6-4F36-88F0-9710D4557D26}"/>
          </ac:spMkLst>
        </pc:spChg>
        <pc:spChg chg="add mod">
          <ac:chgData name="Alberto Gomez/WYMX/Wiwynn" userId="7288214b-46e8-4f77-b027-d7c321c86864" providerId="ADAL" clId="{2F5E17EB-8A68-4141-BF05-BB48499223A2}" dt="2023-01-17T04:44:33.378" v="2500" actId="207"/>
          <ac:spMkLst>
            <pc:docMk/>
            <pc:sldMk cId="1575635561" sldId="287"/>
            <ac:spMk id="14" creationId="{281EB5B1-9301-4218-ACB3-B1836FD88C0E}"/>
          </ac:spMkLst>
        </pc:spChg>
        <pc:spChg chg="add mod">
          <ac:chgData name="Alberto Gomez/WYMX/Wiwynn" userId="7288214b-46e8-4f77-b027-d7c321c86864" providerId="ADAL" clId="{2F5E17EB-8A68-4141-BF05-BB48499223A2}" dt="2023-01-17T04:50:06.583" v="2504" actId="207"/>
          <ac:spMkLst>
            <pc:docMk/>
            <pc:sldMk cId="1575635561" sldId="287"/>
            <ac:spMk id="15" creationId="{82E165B1-379B-47C9-9199-8A420CAE8EE9}"/>
          </ac:spMkLst>
        </pc:spChg>
        <pc:spChg chg="add mod">
          <ac:chgData name="Alberto Gomez/WYMX/Wiwynn" userId="7288214b-46e8-4f77-b027-d7c321c86864" providerId="ADAL" clId="{2F5E17EB-8A68-4141-BF05-BB48499223A2}" dt="2023-01-17T04:51:22.272" v="2514" actId="1076"/>
          <ac:spMkLst>
            <pc:docMk/>
            <pc:sldMk cId="1575635561" sldId="287"/>
            <ac:spMk id="16" creationId="{2FB4F4A2-B3E5-462E-BF76-B966967E8C9A}"/>
          </ac:spMkLst>
        </pc:spChg>
        <pc:spChg chg="add del mod">
          <ac:chgData name="Alberto Gomez/WYMX/Wiwynn" userId="7288214b-46e8-4f77-b027-d7c321c86864" providerId="ADAL" clId="{2F5E17EB-8A68-4141-BF05-BB48499223A2}" dt="2023-01-17T04:54:46.980" v="2522"/>
          <ac:spMkLst>
            <pc:docMk/>
            <pc:sldMk cId="1575635561" sldId="287"/>
            <ac:spMk id="18" creationId="{66580481-067A-4346-A1A2-2D3E366FDD12}"/>
          </ac:spMkLst>
        </pc:spChg>
        <pc:spChg chg="add del mod">
          <ac:chgData name="Alberto Gomez/WYMX/Wiwynn" userId="7288214b-46e8-4f77-b027-d7c321c86864" providerId="ADAL" clId="{2F5E17EB-8A68-4141-BF05-BB48499223A2}" dt="2023-01-17T04:55:40.785" v="2570" actId="478"/>
          <ac:spMkLst>
            <pc:docMk/>
            <pc:sldMk cId="1575635561" sldId="287"/>
            <ac:spMk id="19" creationId="{3AB046AC-A1B4-4E12-8D0B-EB20A8280E5F}"/>
          </ac:spMkLst>
        </pc:spChg>
        <pc:picChg chg="add mod">
          <ac:chgData name="Alberto Gomez/WYMX/Wiwynn" userId="7288214b-46e8-4f77-b027-d7c321c86864" providerId="ADAL" clId="{2F5E17EB-8A68-4141-BF05-BB48499223A2}" dt="2023-01-17T04:54:46.187" v="2520" actId="1076"/>
          <ac:picMkLst>
            <pc:docMk/>
            <pc:sldMk cId="1575635561" sldId="287"/>
            <ac:picMk id="5" creationId="{66029E07-EC53-45FA-96A0-6674CC6AEC92}"/>
          </ac:picMkLst>
        </pc:picChg>
        <pc:picChg chg="add del mod">
          <ac:chgData name="Alberto Gomez/WYMX/Wiwynn" userId="7288214b-46e8-4f77-b027-d7c321c86864" providerId="ADAL" clId="{2F5E17EB-8A68-4141-BF05-BB48499223A2}" dt="2023-01-17T04:41:49.760" v="2461"/>
          <ac:picMkLst>
            <pc:docMk/>
            <pc:sldMk cId="1575635561" sldId="287"/>
            <ac:picMk id="12" creationId="{CB631CDB-BB1A-4478-B06E-E5E8413E1871}"/>
          </ac:picMkLst>
        </pc:picChg>
        <pc:cxnChg chg="add mod">
          <ac:chgData name="Alberto Gomez/WYMX/Wiwynn" userId="7288214b-46e8-4f77-b027-d7c321c86864" providerId="ADAL" clId="{2F5E17EB-8A68-4141-BF05-BB48499223A2}" dt="2023-01-17T04:39:41.462" v="2237" actId="208"/>
          <ac:cxnSpMkLst>
            <pc:docMk/>
            <pc:sldMk cId="1575635561" sldId="287"/>
            <ac:cxnSpMk id="8" creationId="{958E0AAA-F1B2-40FA-8F3C-34ED09596EBA}"/>
          </ac:cxnSpMkLst>
        </pc:cxnChg>
        <pc:cxnChg chg="add mod">
          <ac:chgData name="Alberto Gomez/WYMX/Wiwynn" userId="7288214b-46e8-4f77-b027-d7c321c86864" providerId="ADAL" clId="{2F5E17EB-8A68-4141-BF05-BB48499223A2}" dt="2023-01-17T04:42:00.034" v="2464" actId="1076"/>
          <ac:cxnSpMkLst>
            <pc:docMk/>
            <pc:sldMk cId="1575635561" sldId="287"/>
            <ac:cxnSpMk id="11" creationId="{379D5AF3-32E3-4F96-AE55-6E2FE87E42A0}"/>
          </ac:cxnSpMkLst>
        </pc:cxnChg>
        <pc:cxnChg chg="add mod">
          <ac:chgData name="Alberto Gomez/WYMX/Wiwynn" userId="7288214b-46e8-4f77-b027-d7c321c86864" providerId="ADAL" clId="{2F5E17EB-8A68-4141-BF05-BB48499223A2}" dt="2023-01-17T04:51:12.746" v="2513" actId="208"/>
          <ac:cxnSpMkLst>
            <pc:docMk/>
            <pc:sldMk cId="1575635561" sldId="287"/>
            <ac:cxnSpMk id="17" creationId="{82EF0A24-A742-40BB-8A75-689113B8176D}"/>
          </ac:cxnSpMkLst>
        </pc:cxnChg>
      </pc:sldChg>
      <pc:sldChg chg="modSp new mod">
        <pc:chgData name="Alberto Gomez/WYMX/Wiwynn" userId="7288214b-46e8-4f77-b027-d7c321c86864" providerId="ADAL" clId="{2F5E17EB-8A68-4141-BF05-BB48499223A2}" dt="2023-01-17T05:33:44.149" v="2828" actId="20577"/>
        <pc:sldMkLst>
          <pc:docMk/>
          <pc:sldMk cId="2483205446" sldId="288"/>
        </pc:sldMkLst>
        <pc:spChg chg="mod">
          <ac:chgData name="Alberto Gomez/WYMX/Wiwynn" userId="7288214b-46e8-4f77-b027-d7c321c86864" providerId="ADAL" clId="{2F5E17EB-8A68-4141-BF05-BB48499223A2}" dt="2023-01-17T05:33:44.149" v="2828" actId="20577"/>
          <ac:spMkLst>
            <pc:docMk/>
            <pc:sldMk cId="2483205446" sldId="288"/>
            <ac:spMk id="2" creationId="{4AE2F81F-E9D6-4581-952C-6C704220BF82}"/>
          </ac:spMkLst>
        </pc:spChg>
        <pc:spChg chg="mod">
          <ac:chgData name="Alberto Gomez/WYMX/Wiwynn" userId="7288214b-46e8-4f77-b027-d7c321c86864" providerId="ADAL" clId="{2F5E17EB-8A68-4141-BF05-BB48499223A2}" dt="2023-01-17T04:56:08.805" v="2581" actId="20577"/>
          <ac:spMkLst>
            <pc:docMk/>
            <pc:sldMk cId="2483205446" sldId="288"/>
            <ac:spMk id="4" creationId="{13BC0BE0-B3ED-453F-B171-EB76EA9A4A0D}"/>
          </ac:spMkLst>
        </pc:spChg>
      </pc:sldChg>
      <pc:sldChg chg="addSp modSp new mod">
        <pc:chgData name="Alberto Gomez/WYMX/Wiwynn" userId="7288214b-46e8-4f77-b027-d7c321c86864" providerId="ADAL" clId="{2F5E17EB-8A68-4141-BF05-BB48499223A2}" dt="2023-01-20T22:30:38.769" v="4353" actId="1076"/>
        <pc:sldMkLst>
          <pc:docMk/>
          <pc:sldMk cId="2405709122" sldId="289"/>
        </pc:sldMkLst>
        <pc:spChg chg="mod">
          <ac:chgData name="Alberto Gomez/WYMX/Wiwynn" userId="7288214b-46e8-4f77-b027-d7c321c86864" providerId="ADAL" clId="{2F5E17EB-8A68-4141-BF05-BB48499223A2}" dt="2023-01-17T05:35:17.214" v="3041" actId="20577"/>
          <ac:spMkLst>
            <pc:docMk/>
            <pc:sldMk cId="2405709122" sldId="289"/>
            <ac:spMk id="2" creationId="{49404BE2-0906-4447-885E-CEBA81035962}"/>
          </ac:spMkLst>
        </pc:spChg>
        <pc:spChg chg="mod">
          <ac:chgData name="Alberto Gomez/WYMX/Wiwynn" userId="7288214b-46e8-4f77-b027-d7c321c86864" providerId="ADAL" clId="{2F5E17EB-8A68-4141-BF05-BB48499223A2}" dt="2023-01-17T05:34:06.701" v="2876" actId="20577"/>
          <ac:spMkLst>
            <pc:docMk/>
            <pc:sldMk cId="2405709122" sldId="289"/>
            <ac:spMk id="4" creationId="{B195CD70-7722-405A-A4F3-0185EC21C683}"/>
          </ac:spMkLst>
        </pc:spChg>
        <pc:picChg chg="add mod">
          <ac:chgData name="Alberto Gomez/WYMX/Wiwynn" userId="7288214b-46e8-4f77-b027-d7c321c86864" providerId="ADAL" clId="{2F5E17EB-8A68-4141-BF05-BB48499223A2}" dt="2023-01-20T22:30:38.769" v="4353" actId="1076"/>
          <ac:picMkLst>
            <pc:docMk/>
            <pc:sldMk cId="2405709122" sldId="289"/>
            <ac:picMk id="6" creationId="{CD9A56EB-A66F-4E2D-9D39-C8D8C01DDCC4}"/>
          </ac:picMkLst>
        </pc:picChg>
      </pc:sldChg>
      <pc:sldChg chg="addSp modSp new mod">
        <pc:chgData name="Alberto Gomez/WYMX/Wiwynn" userId="7288214b-46e8-4f77-b027-d7c321c86864" providerId="ADAL" clId="{2F5E17EB-8A68-4141-BF05-BB48499223A2}" dt="2023-01-17T05:37:16.121" v="3191" actId="1076"/>
        <pc:sldMkLst>
          <pc:docMk/>
          <pc:sldMk cId="2167545229" sldId="290"/>
        </pc:sldMkLst>
        <pc:spChg chg="mod">
          <ac:chgData name="Alberto Gomez/WYMX/Wiwynn" userId="7288214b-46e8-4f77-b027-d7c321c86864" providerId="ADAL" clId="{2F5E17EB-8A68-4141-BF05-BB48499223A2}" dt="2023-01-17T05:36:25.222" v="3184" actId="20577"/>
          <ac:spMkLst>
            <pc:docMk/>
            <pc:sldMk cId="2167545229" sldId="290"/>
            <ac:spMk id="2" creationId="{E3EDDCA0-9856-4FDA-BA75-CCE3B65982A6}"/>
          </ac:spMkLst>
        </pc:spChg>
        <pc:spChg chg="mod">
          <ac:chgData name="Alberto Gomez/WYMX/Wiwynn" userId="7288214b-46e8-4f77-b027-d7c321c86864" providerId="ADAL" clId="{2F5E17EB-8A68-4141-BF05-BB48499223A2}" dt="2023-01-17T05:35:39.786" v="3081" actId="20577"/>
          <ac:spMkLst>
            <pc:docMk/>
            <pc:sldMk cId="2167545229" sldId="290"/>
            <ac:spMk id="4" creationId="{2232C710-4E37-4196-A2F2-0BFEA51775D6}"/>
          </ac:spMkLst>
        </pc:spChg>
        <pc:spChg chg="add mod">
          <ac:chgData name="Alberto Gomez/WYMX/Wiwynn" userId="7288214b-46e8-4f77-b027-d7c321c86864" providerId="ADAL" clId="{2F5E17EB-8A68-4141-BF05-BB48499223A2}" dt="2023-01-17T05:37:16.121" v="3191" actId="1076"/>
          <ac:spMkLst>
            <pc:docMk/>
            <pc:sldMk cId="2167545229" sldId="290"/>
            <ac:spMk id="6" creationId="{90B18FD1-0480-421C-B0FF-72534DA9DFE5}"/>
          </ac:spMkLst>
        </pc:spChg>
        <pc:picChg chg="add mod">
          <ac:chgData name="Alberto Gomez/WYMX/Wiwynn" userId="7288214b-46e8-4f77-b027-d7c321c86864" providerId="ADAL" clId="{2F5E17EB-8A68-4141-BF05-BB48499223A2}" dt="2023-01-17T05:36:32.965" v="3185"/>
          <ac:picMkLst>
            <pc:docMk/>
            <pc:sldMk cId="2167545229" sldId="290"/>
            <ac:picMk id="5" creationId="{25DA0E7C-6FF7-469D-B378-584D30AB5A40}"/>
          </ac:picMkLst>
        </pc:picChg>
      </pc:sldChg>
      <pc:sldChg chg="addSp delSp modSp new mod">
        <pc:chgData name="Alberto Gomez/WYMX/Wiwynn" userId="7288214b-46e8-4f77-b027-d7c321c86864" providerId="ADAL" clId="{2F5E17EB-8A68-4141-BF05-BB48499223A2}" dt="2023-01-17T05:56:08.759" v="4053" actId="21"/>
        <pc:sldMkLst>
          <pc:docMk/>
          <pc:sldMk cId="1245520305" sldId="291"/>
        </pc:sldMkLst>
        <pc:spChg chg="add del mod">
          <ac:chgData name="Alberto Gomez/WYMX/Wiwynn" userId="7288214b-46e8-4f77-b027-d7c321c86864" providerId="ADAL" clId="{2F5E17EB-8A68-4141-BF05-BB48499223A2}" dt="2023-01-17T05:56:08.759" v="4053" actId="21"/>
          <ac:spMkLst>
            <pc:docMk/>
            <pc:sldMk cId="1245520305" sldId="291"/>
            <ac:spMk id="2" creationId="{D31A187A-BE88-4588-94B9-7D687D7E67B7}"/>
          </ac:spMkLst>
        </pc:spChg>
        <pc:spChg chg="mod">
          <ac:chgData name="Alberto Gomez/WYMX/Wiwynn" userId="7288214b-46e8-4f77-b027-d7c321c86864" providerId="ADAL" clId="{2F5E17EB-8A68-4141-BF05-BB48499223A2}" dt="2023-01-17T05:37:37.506" v="3224" actId="20577"/>
          <ac:spMkLst>
            <pc:docMk/>
            <pc:sldMk cId="1245520305" sldId="291"/>
            <ac:spMk id="4" creationId="{4C876FB6-1E23-4FCC-B951-CD9EF55FDEE2}"/>
          </ac:spMkLst>
        </pc:spChg>
        <pc:spChg chg="add mod">
          <ac:chgData name="Alberto Gomez/WYMX/Wiwynn" userId="7288214b-46e8-4f77-b027-d7c321c86864" providerId="ADAL" clId="{2F5E17EB-8A68-4141-BF05-BB48499223A2}" dt="2023-01-17T05:41:41.331" v="3399" actId="1076"/>
          <ac:spMkLst>
            <pc:docMk/>
            <pc:sldMk cId="1245520305" sldId="291"/>
            <ac:spMk id="7" creationId="{11C6A5E0-6E31-4CBA-A548-B72CA034930F}"/>
          </ac:spMkLst>
        </pc:spChg>
        <pc:spChg chg="add mod">
          <ac:chgData name="Alberto Gomez/WYMX/Wiwynn" userId="7288214b-46e8-4f77-b027-d7c321c86864" providerId="ADAL" clId="{2F5E17EB-8A68-4141-BF05-BB48499223A2}" dt="2023-01-17T05:41:51.503" v="3400" actId="1076"/>
          <ac:spMkLst>
            <pc:docMk/>
            <pc:sldMk cId="1245520305" sldId="291"/>
            <ac:spMk id="8" creationId="{F603A7F8-B5E8-4AD4-B11A-719924784C2F}"/>
          </ac:spMkLst>
        </pc:spChg>
        <pc:spChg chg="add del mod">
          <ac:chgData name="Alberto Gomez/WYMX/Wiwynn" userId="7288214b-46e8-4f77-b027-d7c321c86864" providerId="ADAL" clId="{2F5E17EB-8A68-4141-BF05-BB48499223A2}" dt="2023-01-17T05:43:20.047" v="3529" actId="21"/>
          <ac:spMkLst>
            <pc:docMk/>
            <pc:sldMk cId="1245520305" sldId="291"/>
            <ac:spMk id="14" creationId="{0ED20541-0EE6-46FC-AFE8-6D6E93A1BCF9}"/>
          </ac:spMkLst>
        </pc:spChg>
        <pc:picChg chg="add mod modCrop">
          <ac:chgData name="Alberto Gomez/WYMX/Wiwynn" userId="7288214b-46e8-4f77-b027-d7c321c86864" providerId="ADAL" clId="{2F5E17EB-8A68-4141-BF05-BB48499223A2}" dt="2023-01-17T05:41:34.542" v="3398" actId="1076"/>
          <ac:picMkLst>
            <pc:docMk/>
            <pc:sldMk cId="1245520305" sldId="291"/>
            <ac:picMk id="6" creationId="{9E1DEDA1-96F0-469E-BB12-1C6EECDAE9B4}"/>
          </ac:picMkLst>
        </pc:picChg>
        <pc:picChg chg="add mod">
          <ac:chgData name="Alberto Gomez/WYMX/Wiwynn" userId="7288214b-46e8-4f77-b027-d7c321c86864" providerId="ADAL" clId="{2F5E17EB-8A68-4141-BF05-BB48499223A2}" dt="2023-01-17T05:41:56.589" v="3401" actId="14100"/>
          <ac:picMkLst>
            <pc:docMk/>
            <pc:sldMk cId="1245520305" sldId="291"/>
            <ac:picMk id="10" creationId="{8CFAF53D-D696-4BE4-AA6A-D90D3E096A53}"/>
          </ac:picMkLst>
        </pc:picChg>
        <pc:picChg chg="add del mod">
          <ac:chgData name="Alberto Gomez/WYMX/Wiwynn" userId="7288214b-46e8-4f77-b027-d7c321c86864" providerId="ADAL" clId="{2F5E17EB-8A68-4141-BF05-BB48499223A2}" dt="2023-01-17T05:52:42.098" v="3993" actId="478"/>
          <ac:picMkLst>
            <pc:docMk/>
            <pc:sldMk cId="1245520305" sldId="291"/>
            <ac:picMk id="12" creationId="{B73E2A05-5756-4CBC-8044-F9DE0DB7C4B7}"/>
          </ac:picMkLst>
        </pc:picChg>
      </pc:sldChg>
      <pc:sldChg chg="addSp modSp new del mod">
        <pc:chgData name="Alberto Gomez/WYMX/Wiwynn" userId="7288214b-46e8-4f77-b027-d7c321c86864" providerId="ADAL" clId="{2F5E17EB-8A68-4141-BF05-BB48499223A2}" dt="2023-01-17T05:56:54.042" v="4092" actId="47"/>
        <pc:sldMkLst>
          <pc:docMk/>
          <pc:sldMk cId="1963672473" sldId="292"/>
        </pc:sldMkLst>
        <pc:spChg chg="mod">
          <ac:chgData name="Alberto Gomez/WYMX/Wiwynn" userId="7288214b-46e8-4f77-b027-d7c321c86864" providerId="ADAL" clId="{2F5E17EB-8A68-4141-BF05-BB48499223A2}" dt="2023-01-17T05:51:03.463" v="3984" actId="20577"/>
          <ac:spMkLst>
            <pc:docMk/>
            <pc:sldMk cId="1963672473" sldId="292"/>
            <ac:spMk id="2" creationId="{DCBD097E-C0D8-432A-959A-CBFF207C5B06}"/>
          </ac:spMkLst>
        </pc:spChg>
        <pc:spChg chg="mod">
          <ac:chgData name="Alberto Gomez/WYMX/Wiwynn" userId="7288214b-46e8-4f77-b027-d7c321c86864" providerId="ADAL" clId="{2F5E17EB-8A68-4141-BF05-BB48499223A2}" dt="2023-01-17T05:43:54.067" v="3540" actId="20577"/>
          <ac:spMkLst>
            <pc:docMk/>
            <pc:sldMk cId="1963672473" sldId="292"/>
            <ac:spMk id="4" creationId="{21E21E08-C488-4D91-8D92-30CBC22F2700}"/>
          </ac:spMkLst>
        </pc:spChg>
        <pc:picChg chg="add mod">
          <ac:chgData name="Alberto Gomez/WYMX/Wiwynn" userId="7288214b-46e8-4f77-b027-d7c321c86864" providerId="ADAL" clId="{2F5E17EB-8A68-4141-BF05-BB48499223A2}" dt="2023-01-17T05:45:04.978" v="3741" actId="1076"/>
          <ac:picMkLst>
            <pc:docMk/>
            <pc:sldMk cId="1963672473" sldId="292"/>
            <ac:picMk id="6" creationId="{0FFAE985-DE68-488E-8015-766176B6FAFE}"/>
          </ac:picMkLst>
        </pc:picChg>
        <pc:picChg chg="add mod">
          <ac:chgData name="Alberto Gomez/WYMX/Wiwynn" userId="7288214b-46e8-4f77-b027-d7c321c86864" providerId="ADAL" clId="{2F5E17EB-8A68-4141-BF05-BB48499223A2}" dt="2023-01-17T05:50:14.003" v="3903" actId="14100"/>
          <ac:picMkLst>
            <pc:docMk/>
            <pc:sldMk cId="1963672473" sldId="292"/>
            <ac:picMk id="8" creationId="{ED6A033D-9F88-441D-90E6-028B61494F6C}"/>
          </ac:picMkLst>
        </pc:picChg>
      </pc:sldChg>
      <pc:sldChg chg="modSp new mod">
        <pc:chgData name="Alberto Gomez/WYMX/Wiwynn" userId="7288214b-46e8-4f77-b027-d7c321c86864" providerId="ADAL" clId="{2F5E17EB-8A68-4141-BF05-BB48499223A2}" dt="2023-01-17T05:56:48.246" v="4090" actId="20577"/>
        <pc:sldMkLst>
          <pc:docMk/>
          <pc:sldMk cId="1563982678" sldId="293"/>
        </pc:sldMkLst>
        <pc:spChg chg="mod">
          <ac:chgData name="Alberto Gomez/WYMX/Wiwynn" userId="7288214b-46e8-4f77-b027-d7c321c86864" providerId="ADAL" clId="{2F5E17EB-8A68-4141-BF05-BB48499223A2}" dt="2023-01-17T05:56:48.246" v="4090" actId="20577"/>
          <ac:spMkLst>
            <pc:docMk/>
            <pc:sldMk cId="1563982678" sldId="293"/>
            <ac:spMk id="2" creationId="{1F8B5271-2F28-45D2-999F-FAFB560B0308}"/>
          </ac:spMkLst>
        </pc:spChg>
      </pc:sldChg>
      <pc:sldChg chg="addSp delSp modSp new mod">
        <pc:chgData name="Alberto Gomez/WYMX/Wiwynn" userId="7288214b-46e8-4f77-b027-d7c321c86864" providerId="ADAL" clId="{2F5E17EB-8A68-4141-BF05-BB48499223A2}" dt="2023-01-17T06:04:23.207" v="4332" actId="20577"/>
        <pc:sldMkLst>
          <pc:docMk/>
          <pc:sldMk cId="3159286905" sldId="294"/>
        </pc:sldMkLst>
        <pc:spChg chg="add del mod">
          <ac:chgData name="Alberto Gomez/WYMX/Wiwynn" userId="7288214b-46e8-4f77-b027-d7c321c86864" providerId="ADAL" clId="{2F5E17EB-8A68-4141-BF05-BB48499223A2}" dt="2023-01-17T06:04:23.207" v="4332" actId="20577"/>
          <ac:spMkLst>
            <pc:docMk/>
            <pc:sldMk cId="3159286905" sldId="294"/>
            <ac:spMk id="2" creationId="{CA614C2A-439A-4B8E-9BAD-52E4B676DB18}"/>
          </ac:spMkLst>
        </pc:spChg>
        <pc:spChg chg="add mod">
          <ac:chgData name="Alberto Gomez/WYMX/Wiwynn" userId="7288214b-46e8-4f77-b027-d7c321c86864" providerId="ADAL" clId="{2F5E17EB-8A68-4141-BF05-BB48499223A2}" dt="2023-01-17T06:03:56.572" v="4260" actId="207"/>
          <ac:spMkLst>
            <pc:docMk/>
            <pc:sldMk cId="3159286905" sldId="294"/>
            <ac:spMk id="11" creationId="{86780F83-7640-4F9B-8526-377C855C2F96}"/>
          </ac:spMkLst>
        </pc:spChg>
        <pc:picChg chg="add del mod ord">
          <ac:chgData name="Alberto Gomez/WYMX/Wiwynn" userId="7288214b-46e8-4f77-b027-d7c321c86864" providerId="ADAL" clId="{2F5E17EB-8A68-4141-BF05-BB48499223A2}" dt="2023-01-17T06:00:59.938" v="4100" actId="22"/>
          <ac:picMkLst>
            <pc:docMk/>
            <pc:sldMk cId="3159286905" sldId="294"/>
            <ac:picMk id="6" creationId="{925E7EBB-E50E-4A28-A56D-813FC1FD9DDD}"/>
          </ac:picMkLst>
        </pc:picChg>
        <pc:picChg chg="add del mod">
          <ac:chgData name="Alberto Gomez/WYMX/Wiwynn" userId="7288214b-46e8-4f77-b027-d7c321c86864" providerId="ADAL" clId="{2F5E17EB-8A68-4141-BF05-BB48499223A2}" dt="2023-01-17T06:02:07.152" v="4250" actId="478"/>
          <ac:picMkLst>
            <pc:docMk/>
            <pc:sldMk cId="3159286905" sldId="294"/>
            <ac:picMk id="8" creationId="{5AA1AB1F-2517-4C5F-A57B-5F21F3EF8142}"/>
          </ac:picMkLst>
        </pc:picChg>
        <pc:picChg chg="add mod">
          <ac:chgData name="Alberto Gomez/WYMX/Wiwynn" userId="7288214b-46e8-4f77-b027-d7c321c86864" providerId="ADAL" clId="{2F5E17EB-8A68-4141-BF05-BB48499223A2}" dt="2023-01-17T06:02:37.581" v="4253" actId="1076"/>
          <ac:picMkLst>
            <pc:docMk/>
            <pc:sldMk cId="3159286905" sldId="294"/>
            <ac:picMk id="10" creationId="{A422C4F1-B956-4A9E-96D8-47DB25077140}"/>
          </ac:picMkLst>
        </pc:picChg>
      </pc:sldChg>
    </pc:docChg>
  </pc:docChgLst>
  <pc:docChgLst>
    <pc:chgData name="Alberto Gomez/WYMX/Wiwynn" userId="7288214b-46e8-4f77-b027-d7c321c86864" providerId="ADAL" clId="{D101A99C-FEBA-4C5D-9B7B-8AB30015A54E}"/>
    <pc:docChg chg="custSel delSld modSld">
      <pc:chgData name="Alberto Gomez/WYMX/Wiwynn" userId="7288214b-46e8-4f77-b027-d7c321c86864" providerId="ADAL" clId="{D101A99C-FEBA-4C5D-9B7B-8AB30015A54E}" dt="2023-05-05T05:18:04.262" v="60" actId="478"/>
      <pc:docMkLst>
        <pc:docMk/>
      </pc:docMkLst>
      <pc:sldChg chg="modSp mod">
        <pc:chgData name="Alberto Gomez/WYMX/Wiwynn" userId="7288214b-46e8-4f77-b027-d7c321c86864" providerId="ADAL" clId="{D101A99C-FEBA-4C5D-9B7B-8AB30015A54E}" dt="2023-05-05T05:17:00.411" v="21" actId="20577"/>
        <pc:sldMkLst>
          <pc:docMk/>
          <pc:sldMk cId="3063692944" sldId="259"/>
        </pc:sldMkLst>
        <pc:spChg chg="mod">
          <ac:chgData name="Alberto Gomez/WYMX/Wiwynn" userId="7288214b-46e8-4f77-b027-d7c321c86864" providerId="ADAL" clId="{D101A99C-FEBA-4C5D-9B7B-8AB30015A54E}" dt="2023-05-05T05:17:00.411" v="21" actId="20577"/>
          <ac:spMkLst>
            <pc:docMk/>
            <pc:sldMk cId="3063692944" sldId="259"/>
            <ac:spMk id="7" creationId="{00000000-0000-0000-0000-000000000000}"/>
          </ac:spMkLst>
        </pc:spChg>
      </pc:sldChg>
      <pc:sldChg chg="del">
        <pc:chgData name="Alberto Gomez/WYMX/Wiwynn" userId="7288214b-46e8-4f77-b027-d7c321c86864" providerId="ADAL" clId="{D101A99C-FEBA-4C5D-9B7B-8AB30015A54E}" dt="2023-05-05T05:17:16.358" v="30" actId="47"/>
        <pc:sldMkLst>
          <pc:docMk/>
          <pc:sldMk cId="2059438119" sldId="278"/>
        </pc:sldMkLst>
      </pc:sldChg>
      <pc:sldChg chg="addSp delSp modSp mod">
        <pc:chgData name="Alberto Gomez/WYMX/Wiwynn" userId="7288214b-46e8-4f77-b027-d7c321c86864" providerId="ADAL" clId="{D101A99C-FEBA-4C5D-9B7B-8AB30015A54E}" dt="2023-05-05T05:18:04.262" v="60" actId="478"/>
        <pc:sldMkLst>
          <pc:docMk/>
          <pc:sldMk cId="2196311309" sldId="284"/>
        </pc:sldMkLst>
        <pc:spChg chg="del">
          <ac:chgData name="Alberto Gomez/WYMX/Wiwynn" userId="7288214b-46e8-4f77-b027-d7c321c86864" providerId="ADAL" clId="{D101A99C-FEBA-4C5D-9B7B-8AB30015A54E}" dt="2023-05-05T05:17:43.009" v="32" actId="478"/>
          <ac:spMkLst>
            <pc:docMk/>
            <pc:sldMk cId="2196311309" sldId="284"/>
            <ac:spMk id="2" creationId="{57D1925D-8721-4461-9F57-3D788BCBD11D}"/>
          </ac:spMkLst>
        </pc:spChg>
        <pc:spChg chg="mod">
          <ac:chgData name="Alberto Gomez/WYMX/Wiwynn" userId="7288214b-46e8-4f77-b027-d7c321c86864" providerId="ADAL" clId="{D101A99C-FEBA-4C5D-9B7B-8AB30015A54E}" dt="2023-05-05T05:17:55.058" v="57" actId="20577"/>
          <ac:spMkLst>
            <pc:docMk/>
            <pc:sldMk cId="2196311309" sldId="284"/>
            <ac:spMk id="4" creationId="{0C1D1521-EE46-4614-BB26-A3720C0BA3B5}"/>
          </ac:spMkLst>
        </pc:spChg>
        <pc:spChg chg="add del mod">
          <ac:chgData name="Alberto Gomez/WYMX/Wiwynn" userId="7288214b-46e8-4f77-b027-d7c321c86864" providerId="ADAL" clId="{D101A99C-FEBA-4C5D-9B7B-8AB30015A54E}" dt="2023-05-05T05:17:59.643" v="58" actId="22"/>
          <ac:spMkLst>
            <pc:docMk/>
            <pc:sldMk cId="2196311309" sldId="284"/>
            <ac:spMk id="6" creationId="{469560F8-1B2B-DAA5-E714-FF5026785B78}"/>
          </ac:spMkLst>
        </pc:spChg>
        <pc:spChg chg="del">
          <ac:chgData name="Alberto Gomez/WYMX/Wiwynn" userId="7288214b-46e8-4f77-b027-d7c321c86864" providerId="ADAL" clId="{D101A99C-FEBA-4C5D-9B7B-8AB30015A54E}" dt="2023-05-05T05:18:04.262" v="60" actId="478"/>
          <ac:spMkLst>
            <pc:docMk/>
            <pc:sldMk cId="2196311309" sldId="284"/>
            <ac:spMk id="7" creationId="{693FC8EF-FA5E-4F0B-8D74-A29C828B7256}"/>
          </ac:spMkLst>
        </pc:spChg>
        <pc:picChg chg="del">
          <ac:chgData name="Alberto Gomez/WYMX/Wiwynn" userId="7288214b-46e8-4f77-b027-d7c321c86864" providerId="ADAL" clId="{D101A99C-FEBA-4C5D-9B7B-8AB30015A54E}" dt="2023-05-05T05:17:40.153" v="31" actId="478"/>
          <ac:picMkLst>
            <pc:docMk/>
            <pc:sldMk cId="2196311309" sldId="284"/>
            <ac:picMk id="9" creationId="{0B04374D-0404-43D6-BFE8-B356B3BE5010}"/>
          </ac:picMkLst>
        </pc:picChg>
        <pc:picChg chg="add mod ord">
          <ac:chgData name="Alberto Gomez/WYMX/Wiwynn" userId="7288214b-46e8-4f77-b027-d7c321c86864" providerId="ADAL" clId="{D101A99C-FEBA-4C5D-9B7B-8AB30015A54E}" dt="2023-05-05T05:18:01.441" v="59" actId="1076"/>
          <ac:picMkLst>
            <pc:docMk/>
            <pc:sldMk cId="2196311309" sldId="284"/>
            <ac:picMk id="10" creationId="{1DBC5EA4-C20B-0843-51AC-870ABEE39443}"/>
          </ac:picMkLst>
        </pc:picChg>
      </pc:sldChg>
      <pc:sldChg chg="del">
        <pc:chgData name="Alberto Gomez/WYMX/Wiwynn" userId="7288214b-46e8-4f77-b027-d7c321c86864" providerId="ADAL" clId="{D101A99C-FEBA-4C5D-9B7B-8AB30015A54E}" dt="2023-05-05T05:17:15.757" v="29" actId="47"/>
        <pc:sldMkLst>
          <pc:docMk/>
          <pc:sldMk cId="1703401823" sldId="286"/>
        </pc:sldMkLst>
      </pc:sldChg>
      <pc:sldChg chg="del">
        <pc:chgData name="Alberto Gomez/WYMX/Wiwynn" userId="7288214b-46e8-4f77-b027-d7c321c86864" providerId="ADAL" clId="{D101A99C-FEBA-4C5D-9B7B-8AB30015A54E}" dt="2023-05-05T05:17:14.874" v="28" actId="47"/>
        <pc:sldMkLst>
          <pc:docMk/>
          <pc:sldMk cId="1575635561" sldId="287"/>
        </pc:sldMkLst>
      </pc:sldChg>
      <pc:sldChg chg="del">
        <pc:chgData name="Alberto Gomez/WYMX/Wiwynn" userId="7288214b-46e8-4f77-b027-d7c321c86864" providerId="ADAL" clId="{D101A99C-FEBA-4C5D-9B7B-8AB30015A54E}" dt="2023-05-05T05:17:14.338" v="27" actId="47"/>
        <pc:sldMkLst>
          <pc:docMk/>
          <pc:sldMk cId="2483205446" sldId="288"/>
        </pc:sldMkLst>
      </pc:sldChg>
      <pc:sldChg chg="del">
        <pc:chgData name="Alberto Gomez/WYMX/Wiwynn" userId="7288214b-46e8-4f77-b027-d7c321c86864" providerId="ADAL" clId="{D101A99C-FEBA-4C5D-9B7B-8AB30015A54E}" dt="2023-05-05T05:17:13.667" v="26" actId="47"/>
        <pc:sldMkLst>
          <pc:docMk/>
          <pc:sldMk cId="2405709122" sldId="289"/>
        </pc:sldMkLst>
      </pc:sldChg>
      <pc:sldChg chg="del">
        <pc:chgData name="Alberto Gomez/WYMX/Wiwynn" userId="7288214b-46e8-4f77-b027-d7c321c86864" providerId="ADAL" clId="{D101A99C-FEBA-4C5D-9B7B-8AB30015A54E}" dt="2023-05-05T05:17:13.152" v="25" actId="47"/>
        <pc:sldMkLst>
          <pc:docMk/>
          <pc:sldMk cId="2167545229" sldId="290"/>
        </pc:sldMkLst>
      </pc:sldChg>
      <pc:sldChg chg="del">
        <pc:chgData name="Alberto Gomez/WYMX/Wiwynn" userId="7288214b-46e8-4f77-b027-d7c321c86864" providerId="ADAL" clId="{D101A99C-FEBA-4C5D-9B7B-8AB30015A54E}" dt="2023-05-05T05:17:12.651" v="24" actId="47"/>
        <pc:sldMkLst>
          <pc:docMk/>
          <pc:sldMk cId="1245520305" sldId="291"/>
        </pc:sldMkLst>
      </pc:sldChg>
      <pc:sldChg chg="del">
        <pc:chgData name="Alberto Gomez/WYMX/Wiwynn" userId="7288214b-46e8-4f77-b027-d7c321c86864" providerId="ADAL" clId="{D101A99C-FEBA-4C5D-9B7B-8AB30015A54E}" dt="2023-05-05T05:17:10.006" v="22" actId="47"/>
        <pc:sldMkLst>
          <pc:docMk/>
          <pc:sldMk cId="1563982678" sldId="293"/>
        </pc:sldMkLst>
      </pc:sldChg>
      <pc:sldChg chg="del">
        <pc:chgData name="Alberto Gomez/WYMX/Wiwynn" userId="7288214b-46e8-4f77-b027-d7c321c86864" providerId="ADAL" clId="{D101A99C-FEBA-4C5D-9B7B-8AB30015A54E}" dt="2023-05-05T05:17:12.272" v="23" actId="47"/>
        <pc:sldMkLst>
          <pc:docMk/>
          <pc:sldMk cId="3159286905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B0F2F-6923-453A-903D-A095B9E6791D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985-E026-4BB2-A0BB-B820AE58C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46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403680" y="6066950"/>
            <a:ext cx="1650208" cy="45719"/>
          </a:xfrm>
          <a:prstGeom prst="rect">
            <a:avLst/>
          </a:prstGeom>
          <a:gradFill>
            <a:gsLst>
              <a:gs pos="0">
                <a:srgbClr val="00090E"/>
              </a:gs>
              <a:gs pos="100000">
                <a:srgbClr val="00000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03868" y="6103144"/>
            <a:ext cx="52388" cy="5743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680" y="6103144"/>
            <a:ext cx="1398708" cy="5832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4932945" y="2745570"/>
            <a:ext cx="7259055" cy="72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Presentation Title</a:t>
            </a:r>
            <a:endParaRPr lang="zh-TW" altLang="en-US" dirty="0"/>
          </a:p>
        </p:txBody>
      </p:sp>
      <p:sp>
        <p:nvSpPr>
          <p:cNvPr id="1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932946" y="3465570"/>
            <a:ext cx="7259054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zh-TW" altLang="en-US" dirty="0"/>
          </a:p>
        </p:txBody>
      </p:sp>
      <p:sp>
        <p:nvSpPr>
          <p:cNvPr id="13" name="文字版面配置區 5"/>
          <p:cNvSpPr>
            <a:spLocks noGrp="1"/>
          </p:cNvSpPr>
          <p:nvPr>
            <p:ph type="body" sz="quarter" idx="11" hasCustomPrompt="1"/>
          </p:nvPr>
        </p:nvSpPr>
        <p:spPr>
          <a:xfrm>
            <a:off x="5004933" y="4988378"/>
            <a:ext cx="6388783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TW" altLang="en-US" sz="2400" b="1" kern="1200" dirty="0" smtClean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007204" y="4403284"/>
            <a:ext cx="6386512" cy="570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TW" altLang="en-US" sz="2400" b="1" kern="1200" dirty="0" smtClean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TW" dirty="0"/>
              <a:t>Speaker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9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>
            <a:spLocks noGrp="1"/>
          </p:cNvSpPr>
          <p:nvPr>
            <p:ph type="title" hasCustomPrompt="1"/>
          </p:nvPr>
        </p:nvSpPr>
        <p:spPr>
          <a:xfrm>
            <a:off x="4602746" y="1809750"/>
            <a:ext cx="7436854" cy="1655820"/>
          </a:xfrm>
          <a:prstGeom prst="rect">
            <a:avLst/>
          </a:prstGeom>
        </p:spPr>
        <p:txBody>
          <a:bodyPr anchor="b"/>
          <a:lstStyle>
            <a:lvl1pPr>
              <a:defRPr sz="4800" b="1" baseline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Presentation Title</a:t>
            </a:r>
            <a:endParaRPr lang="zh-TW" altLang="en-US" dirty="0"/>
          </a:p>
        </p:txBody>
      </p:sp>
      <p:sp>
        <p:nvSpPr>
          <p:cNvPr id="5" name="內容版面配置區 7"/>
          <p:cNvSpPr>
            <a:spLocks noGrp="1"/>
          </p:cNvSpPr>
          <p:nvPr>
            <p:ph sz="quarter" idx="10" hasCustomPrompt="1"/>
          </p:nvPr>
        </p:nvSpPr>
        <p:spPr>
          <a:xfrm>
            <a:off x="4602746" y="3478270"/>
            <a:ext cx="6781800" cy="100806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3600" b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Presentation 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73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7" hasCustomPrompt="1"/>
          </p:nvPr>
        </p:nvSpPr>
        <p:spPr>
          <a:xfrm>
            <a:off x="838200" y="865188"/>
            <a:ext cx="11049000" cy="5802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zh-TW" altLang="en-US" sz="28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zh-TW" altLang="en-US" sz="28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</a:lstStyle>
          <a:p>
            <a:pPr lvl="0"/>
            <a:r>
              <a:rPr lang="en-US" altLang="zh-TW" dirty="0"/>
              <a:t>Context</a:t>
            </a:r>
          </a:p>
          <a:p>
            <a:pPr lvl="1"/>
            <a:r>
              <a:rPr lang="en-US" altLang="zh-TW" dirty="0"/>
              <a:t>Next Level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88680" y="6404476"/>
            <a:ext cx="40305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FE21BC48-8395-4992-84A5-93A60A18EA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5124"/>
            <a:ext cx="11049000" cy="6615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TW" altLang="en-US" sz="3600" b="1" kern="1200" dirty="0" smtClean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5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說明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365124"/>
            <a:ext cx="12192000" cy="499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ctrTitle" hasCustomPrompt="1"/>
          </p:nvPr>
        </p:nvSpPr>
        <p:spPr>
          <a:xfrm>
            <a:off x="0" y="5524230"/>
            <a:ext cx="12192000" cy="927369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800" b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Example or Table Description</a:t>
            </a:r>
            <a:endParaRPr lang="zh-TW" altLang="en-US" dirty="0"/>
          </a:p>
        </p:txBody>
      </p:sp>
      <p:sp>
        <p:nvSpPr>
          <p:cNvPr id="8" name="內容版面配置區 5"/>
          <p:cNvSpPr>
            <a:spLocks noGrp="1"/>
          </p:cNvSpPr>
          <p:nvPr>
            <p:ph sz="quarter" idx="10" hasCustomPrompt="1"/>
          </p:nvPr>
        </p:nvSpPr>
        <p:spPr>
          <a:xfrm>
            <a:off x="838200" y="862012"/>
            <a:ext cx="10287000" cy="44742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Context</a:t>
            </a:r>
            <a:endParaRPr lang="zh-TW" altLang="en-US" dirty="0"/>
          </a:p>
          <a:p>
            <a:pPr marL="685800" lvl="1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Next Level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 rotWithShape="1">
          <a:blip r:embed="rId3"/>
          <a:srcRect b="90000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15" name="文字版面配置區 12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65124"/>
            <a:ext cx="11353800" cy="592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3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關鍵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8637" y="2640983"/>
            <a:ext cx="2159000" cy="5969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ctrTitle" hasCustomPrompt="1"/>
          </p:nvPr>
        </p:nvSpPr>
        <p:spPr>
          <a:xfrm>
            <a:off x="0" y="2540000"/>
            <a:ext cx="12192000" cy="14529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Key Words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5" y="359445"/>
            <a:ext cx="1398708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 hasCustomPrompt="1"/>
          </p:nvPr>
        </p:nvSpPr>
        <p:spPr>
          <a:xfrm>
            <a:off x="0" y="2968155"/>
            <a:ext cx="12192000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Backup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備忘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88680" y="6404476"/>
            <a:ext cx="40305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FE21BC48-8395-4992-84A5-93A60A18EA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1415846"/>
            <a:ext cx="12192000" cy="49116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 hasCustomPrompt="1"/>
          </p:nvPr>
        </p:nvSpPr>
        <p:spPr>
          <a:xfrm>
            <a:off x="0" y="533400"/>
            <a:ext cx="12192000" cy="6619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algn="ctr">
              <a:defRPr b="1" baseline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8" name="內容版面配置區 8"/>
          <p:cNvSpPr>
            <a:spLocks noGrp="1"/>
          </p:cNvSpPr>
          <p:nvPr>
            <p:ph sz="quarter" idx="11" hasCustomPrompt="1"/>
          </p:nvPr>
        </p:nvSpPr>
        <p:spPr>
          <a:xfrm>
            <a:off x="419100" y="1728788"/>
            <a:ext cx="11472862" cy="459875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400" b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2000" b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altLang="zh-TW" dirty="0"/>
              <a:t>Context </a:t>
            </a:r>
          </a:p>
          <a:p>
            <a:pPr lvl="1"/>
            <a:r>
              <a:rPr lang="en-US" altLang="zh-TW" dirty="0"/>
              <a:t>Next Level</a:t>
            </a:r>
          </a:p>
        </p:txBody>
      </p:sp>
    </p:spTree>
    <p:extLst>
      <p:ext uri="{BB962C8B-B14F-4D97-AF65-F5344CB8AC3E}">
        <p14:creationId xmlns:p14="http://schemas.microsoft.com/office/powerpoint/2010/main" val="292947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4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1" r:id="rId4"/>
    <p:sldLayoutId id="2147483652" r:id="rId5"/>
    <p:sldLayoutId id="2147483653" r:id="rId6"/>
    <p:sldLayoutId id="214748365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4122296" y="3429000"/>
            <a:ext cx="8069704" cy="720000"/>
          </a:xfrm>
        </p:spPr>
        <p:txBody>
          <a:bodyPr/>
          <a:lstStyle/>
          <a:p>
            <a:r>
              <a:rPr lang="en-US" altLang="zh-TW" dirty="0">
                <a:ea typeface="標楷體" pitchFamily="65" charset="-120"/>
              </a:rPr>
              <a:t>PRETEST APP</a:t>
            </a:r>
          </a:p>
        </p:txBody>
      </p:sp>
    </p:spTree>
    <p:extLst>
      <p:ext uri="{BB962C8B-B14F-4D97-AF65-F5344CB8AC3E}">
        <p14:creationId xmlns:p14="http://schemas.microsoft.com/office/powerpoint/2010/main" val="30636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98F9D-AF51-4010-B2B6-AF486C9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D1521-EE46-4614-BB26-A3720C0BA3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PRINCIPAL PAGE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E3BA0-0827-DDA9-C8A3-684C8E75184E}"/>
              </a:ext>
            </a:extLst>
          </p:cNvPr>
          <p:cNvSpPr txBox="1"/>
          <p:nvPr/>
        </p:nvSpPr>
        <p:spPr>
          <a:xfrm>
            <a:off x="418504" y="1319942"/>
            <a:ext cx="30962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THIS APP WAS DEVELOPED FOR RECORD ALL POSSIBLE PHYSICAL DAMAGE ARROUND THE L10 ASSEMBLY. HERE DOES SHOWS THE PRINCIPAL PAGE ABOUT IT. </a:t>
            </a:r>
          </a:p>
          <a:p>
            <a:pPr algn="just"/>
            <a:endParaRPr lang="en-US" b="1" dirty="0">
              <a:solidFill>
                <a:srgbClr val="006C9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just"/>
            <a:r>
              <a:rPr lang="en-US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LINK:</a:t>
            </a:r>
          </a:p>
          <a:p>
            <a:pPr algn="just"/>
            <a:r>
              <a:rPr lang="es-MX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http://10.250.37.193:8080/pretestqr/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6AF36-0288-4D6B-9D3D-1BFD60263E1E}"/>
              </a:ext>
            </a:extLst>
          </p:cNvPr>
          <p:cNvSpPr txBox="1"/>
          <p:nvPr/>
        </p:nvSpPr>
        <p:spPr>
          <a:xfrm>
            <a:off x="8677273" y="3909833"/>
            <a:ext cx="32307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HERE THERE ARE TWO TABS, ‘EVIDENCE REGISTER’ AND ‘HISTORY, THE FIRST ONE IS USED TO REGITER A NEW EVIDENCE.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C50DF-B2B7-406E-B75B-C2FAA4D5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18" y="2209862"/>
            <a:ext cx="4752566" cy="40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08E0F03-5A1D-4E52-8D4E-E4730E9E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18" y="2209862"/>
            <a:ext cx="4752566" cy="40462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98F9D-AF51-4010-B2B6-AF486C9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D1521-EE46-4614-BB26-A3720C0BA3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PRINCIPAL PAGE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E3BA0-0827-DDA9-C8A3-684C8E75184E}"/>
              </a:ext>
            </a:extLst>
          </p:cNvPr>
          <p:cNvSpPr txBox="1"/>
          <p:nvPr/>
        </p:nvSpPr>
        <p:spPr>
          <a:xfrm>
            <a:off x="418504" y="1319942"/>
            <a:ext cx="10144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THRE ARE FIVE FIELDS FOR DESCRIBE THE L10 DAMAGE, EACH ONE IS MANDATORY, (EMPLOYEE, SHIFT, SCAN RESULT, DAMAGE DESCRIPTION, AND IMAGE EVIDENCE).</a:t>
            </a:r>
            <a:endParaRPr lang="es-MX" b="1" dirty="0">
              <a:solidFill>
                <a:srgbClr val="006C9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6AF36-0288-4D6B-9D3D-1BFD60263E1E}"/>
              </a:ext>
            </a:extLst>
          </p:cNvPr>
          <p:cNvSpPr txBox="1"/>
          <p:nvPr/>
        </p:nvSpPr>
        <p:spPr>
          <a:xfrm>
            <a:off x="8677273" y="3909833"/>
            <a:ext cx="34144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THERE ARE TWO BUTTONS TOO, (START SCAN AND SEND EVIDENCE), DESCRIBED IN TO THE NEXT SLIDE.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6ED471-0F6B-467A-88FE-8E2E67856553}"/>
              </a:ext>
            </a:extLst>
          </p:cNvPr>
          <p:cNvCxnSpPr/>
          <p:nvPr/>
        </p:nvCxnSpPr>
        <p:spPr>
          <a:xfrm>
            <a:off x="3609975" y="36766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23A381-3E86-4F38-9754-195332453588}"/>
              </a:ext>
            </a:extLst>
          </p:cNvPr>
          <p:cNvCxnSpPr/>
          <p:nvPr/>
        </p:nvCxnSpPr>
        <p:spPr>
          <a:xfrm>
            <a:off x="3600450" y="41148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EEF078-870F-4C23-8A8E-D5282E78FC9A}"/>
              </a:ext>
            </a:extLst>
          </p:cNvPr>
          <p:cNvCxnSpPr/>
          <p:nvPr/>
        </p:nvCxnSpPr>
        <p:spPr>
          <a:xfrm>
            <a:off x="3609975" y="4681537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8DD841-5DE8-4F10-97BB-B27433377D81}"/>
              </a:ext>
            </a:extLst>
          </p:cNvPr>
          <p:cNvCxnSpPr/>
          <p:nvPr/>
        </p:nvCxnSpPr>
        <p:spPr>
          <a:xfrm>
            <a:off x="3600450" y="5119687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89F586-2B50-454A-B7F3-840F1D6095FF}"/>
              </a:ext>
            </a:extLst>
          </p:cNvPr>
          <p:cNvCxnSpPr/>
          <p:nvPr/>
        </p:nvCxnSpPr>
        <p:spPr>
          <a:xfrm>
            <a:off x="3600450" y="560546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CAAF28-7FDD-42EE-8D38-D4DF8178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18" y="2209862"/>
            <a:ext cx="4752566" cy="40462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98F9D-AF51-4010-B2B6-AF486C9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D1521-EE46-4614-BB26-A3720C0BA3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PRINCIPAL </a:t>
            </a:r>
            <a:r>
              <a:rPr lang="es-MX" dirty="0"/>
              <a:t>PAGE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E3BA0-0827-DDA9-C8A3-684C8E75184E}"/>
              </a:ext>
            </a:extLst>
          </p:cNvPr>
          <p:cNvSpPr txBox="1"/>
          <p:nvPr/>
        </p:nvSpPr>
        <p:spPr>
          <a:xfrm>
            <a:off x="351829" y="5015548"/>
            <a:ext cx="29438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THE BUTTON ‘START SCAN’, OPEN THE CAMERA TO SCAN THE BARCODE OR QR FROM THE L10.</a:t>
            </a:r>
            <a:endParaRPr lang="es-MX" b="1" dirty="0">
              <a:solidFill>
                <a:srgbClr val="006C9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6AF36-0288-4D6B-9D3D-1BFD60263E1E}"/>
              </a:ext>
            </a:extLst>
          </p:cNvPr>
          <p:cNvSpPr txBox="1"/>
          <p:nvPr/>
        </p:nvSpPr>
        <p:spPr>
          <a:xfrm>
            <a:off x="8582023" y="4743271"/>
            <a:ext cx="34144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THE ‘SEND EVIDENCE’ BUTTON, ONLY SENDS TO RECORD THE EVIDENCE INTO THE DATA BASE.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A4CE4F-0B4B-43C3-9385-E63EBBD39B85}"/>
              </a:ext>
            </a:extLst>
          </p:cNvPr>
          <p:cNvCxnSpPr/>
          <p:nvPr/>
        </p:nvCxnSpPr>
        <p:spPr>
          <a:xfrm>
            <a:off x="3609975" y="5943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B418B6-61D7-4572-AF95-4913A83E1101}"/>
              </a:ext>
            </a:extLst>
          </p:cNvPr>
          <p:cNvCxnSpPr>
            <a:cxnSpLocks/>
          </p:cNvCxnSpPr>
          <p:nvPr/>
        </p:nvCxnSpPr>
        <p:spPr>
          <a:xfrm flipH="1">
            <a:off x="5915025" y="5943600"/>
            <a:ext cx="2542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98F9D-AF51-4010-B2B6-AF486C9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D1521-EE46-4614-BB26-A3720C0BA3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PRINCIPAL </a:t>
            </a:r>
            <a:r>
              <a:rPr lang="es-MX" dirty="0"/>
              <a:t>PAGE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E3BA0-0827-DDA9-C8A3-684C8E75184E}"/>
              </a:ext>
            </a:extLst>
          </p:cNvPr>
          <p:cNvSpPr txBox="1"/>
          <p:nvPr/>
        </p:nvSpPr>
        <p:spPr>
          <a:xfrm>
            <a:off x="428029" y="1951672"/>
            <a:ext cx="29438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WHEN THE CAMERA IS ACTIVATED, THE USER CAN STOP IT BY PRESSING ‘STOP SCAN’ BUTTON.</a:t>
            </a:r>
            <a:endParaRPr lang="es-MX" b="1" dirty="0">
              <a:solidFill>
                <a:srgbClr val="006C9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A4CE4F-0B4B-43C3-9385-E63EBBD39B85}"/>
              </a:ext>
            </a:extLst>
          </p:cNvPr>
          <p:cNvCxnSpPr/>
          <p:nvPr/>
        </p:nvCxnSpPr>
        <p:spPr>
          <a:xfrm>
            <a:off x="2533427" y="15621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FA1A7F6-600B-449A-9C22-D960C361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27" y="1291405"/>
            <a:ext cx="5143946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DE8FB-22F0-9899-B491-36D54E0E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864CF-F4FE-E9AE-E46B-2F9F137D4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PRINCIPAL PAGE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171B21E-3802-E4BC-310F-58F74ACD1A35}"/>
              </a:ext>
            </a:extLst>
          </p:cNvPr>
          <p:cNvSpPr txBox="1">
            <a:spLocks/>
          </p:cNvSpPr>
          <p:nvPr/>
        </p:nvSpPr>
        <p:spPr>
          <a:xfrm>
            <a:off x="838200" y="1162915"/>
            <a:ext cx="4305300" cy="19803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TW" altLang="en-US" sz="3600" b="1" kern="1200" dirty="0" smtClean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ONCE OF THE FORM IS FULLY COMPLETED, THE USER HAVE TO PRESS THE BUTTON ‘SEND EVIDENCE’</a:t>
            </a:r>
            <a:endParaRPr lang="es-MX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02D8B-0417-4862-A067-796C7976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985" y="436602"/>
            <a:ext cx="4447465" cy="605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DE8FB-22F0-9899-B491-36D54E0E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BC48-8395-4992-84A5-93A60A18EA3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864CF-F4FE-E9AE-E46B-2F9F137D4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b="1" dirty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HISTORY PAGE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171B21E-3802-E4BC-310F-58F74ACD1A35}"/>
              </a:ext>
            </a:extLst>
          </p:cNvPr>
          <p:cNvSpPr txBox="1">
            <a:spLocks/>
          </p:cNvSpPr>
          <p:nvPr/>
        </p:nvSpPr>
        <p:spPr>
          <a:xfrm>
            <a:off x="201262" y="1162915"/>
            <a:ext cx="4305300" cy="19803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TW" altLang="en-US" sz="3600" b="1" kern="1200" dirty="0" smtClean="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THIS PAGE ONLY SHOWS THE HISTORY ABOUT DAMAGE L10 REGISTRATION.</a:t>
            </a:r>
          </a:p>
          <a:p>
            <a:endParaRPr lang="en-US" sz="1800" dirty="0"/>
          </a:p>
          <a:p>
            <a:r>
              <a:rPr lang="en-US" sz="1800" dirty="0"/>
              <a:t>THE USER CAN SEARCH BY USING THE FILTER FIELDS ABOVE THE TABLE.</a:t>
            </a:r>
            <a:endParaRPr lang="es-MX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47669-6ACC-4AFD-B5C5-0EFE07A7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62" y="1162915"/>
            <a:ext cx="7704488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4583885" y="2834128"/>
            <a:ext cx="3024229" cy="720000"/>
          </a:xfrm>
        </p:spPr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Helvetica-Bold" pitchFamily="34" charset="0"/>
                <a:ea typeface="文鼎粗黑" pitchFamily="49" charset="-120"/>
                <a:cs typeface="Arial" panose="020B0604020202020204" pitchFamily="34" charset="0"/>
              </a:rPr>
              <a:t>Thanks!!!</a:t>
            </a:r>
            <a:endParaRPr lang="en-US" altLang="zh-TW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4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5EE6D7C219A45BE6B5917AB55C016" ma:contentTypeVersion="8" ma:contentTypeDescription="Create a new document." ma:contentTypeScope="" ma:versionID="764fc4f4d23990128ec7fde72d2efe50">
  <xsd:schema xmlns:xsd="http://www.w3.org/2001/XMLSchema" xmlns:xs="http://www.w3.org/2001/XMLSchema" xmlns:p="http://schemas.microsoft.com/office/2006/metadata/properties" xmlns:ns2="f6f020b1-5fa0-4cab-8422-7a841e8b4088" targetNamespace="http://schemas.microsoft.com/office/2006/metadata/properties" ma:root="true" ma:fieldsID="8b7662e6259cfc291271dd2cbbc1d2b0" ns2:_="">
    <xsd:import namespace="f6f020b1-5fa0-4cab-8422-7a841e8b40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020b1-5fa0-4cab-8422-7a841e8b40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253D25-1C87-4885-BA26-D62771507FA1}">
  <ds:schemaRefs>
    <ds:schemaRef ds:uri="http://schemas.microsoft.com/office/2006/documentManagement/types"/>
    <ds:schemaRef ds:uri="http://purl.org/dc/elements/1.1/"/>
    <ds:schemaRef ds:uri="9509766a-f4d6-44d8-a8ab-795b9fea77d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4AEA4F-5F84-42B2-9E58-5ABC9FDCF2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020b1-5fa0-4cab-8422-7a841e8b40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44D257-8D43-4A11-B422-0831BB3D9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22286</TotalTime>
  <Words>228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YaHei</vt:lpstr>
      <vt:lpstr>Arial</vt:lpstr>
      <vt:lpstr>Calibri</vt:lpstr>
      <vt:lpstr>Helvetica-Bold</vt:lpstr>
      <vt:lpstr>Myriad Pro</vt:lpstr>
      <vt:lpstr>Office 佈景主題</vt:lpstr>
      <vt:lpstr>PRETEST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server</dc:title>
  <dc:creator>Bing Wu/WYHQ/Wiwynn</dc:creator>
  <cp:lastModifiedBy>Argenis Munoz/WYMX/Wiwynn</cp:lastModifiedBy>
  <cp:revision>1753</cp:revision>
  <dcterms:created xsi:type="dcterms:W3CDTF">2017-01-04T04:51:59Z</dcterms:created>
  <dcterms:modified xsi:type="dcterms:W3CDTF">2023-08-10T22:46:48Z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0x010100D6A5EE6D7C219A45BE6B5917AB55C016</vt:lpwstr>
  </property>
  <property fmtid="{D5CDD505-2E9C-101B-9397-08002B2CF9AE}" pid="3" name="_dlc_DocIdItemGuid">
    <vt:lpwstr>cad8700c-fa04-4278-bdea-7b35413fdc3b</vt:lpwstr>
  </property>
</Properties>
</file>