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58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3"/>
    <p:restoredTop sz="94618"/>
  </p:normalViewPr>
  <p:slideViewPr>
    <p:cSldViewPr snapToGrid="0" snapToObjects="1">
      <p:cViewPr varScale="1">
        <p:scale>
          <a:sx n="78" d="100"/>
          <a:sy n="78" d="100"/>
        </p:scale>
        <p:origin x="1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7B1D6-1110-3E48-86E1-AEA8CD4A7466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E3D6C5AF-877C-C14E-A152-874E797E307D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A7369194-A1D5-1043-84AF-7E9B8471915C}" type="parTrans" cxnId="{9D17AA69-07D1-E249-9098-EE61C58FB1B5}">
      <dgm:prSet/>
      <dgm:spPr/>
      <dgm:t>
        <a:bodyPr/>
        <a:lstStyle/>
        <a:p>
          <a:endParaRPr lang="en-US"/>
        </a:p>
      </dgm:t>
    </dgm:pt>
    <dgm:pt modelId="{96D4C4B7-7CC4-A249-AF42-2843F738DA81}" type="sibTrans" cxnId="{9D17AA69-07D1-E249-9098-EE61C58FB1B5}">
      <dgm:prSet/>
      <dgm:spPr/>
      <dgm:t>
        <a:bodyPr/>
        <a:lstStyle/>
        <a:p>
          <a:endParaRPr lang="en-US"/>
        </a:p>
      </dgm:t>
    </dgm:pt>
    <dgm:pt modelId="{B1C064A4-87F6-D947-8114-95AAA35CEB90}">
      <dgm:prSet phldrT="[Text]"/>
      <dgm:spPr/>
      <dgm:t>
        <a:bodyPr/>
        <a:lstStyle/>
        <a:p>
          <a:r>
            <a:rPr lang="en-US" dirty="0" smtClean="0"/>
            <a:t>Declarer / Defender Specialization</a:t>
          </a:r>
          <a:endParaRPr lang="en-US" dirty="0"/>
        </a:p>
      </dgm:t>
    </dgm:pt>
    <dgm:pt modelId="{B1947797-ADDC-4A4E-BB43-FA388F49A3F8}" type="parTrans" cxnId="{062692F3-BF62-3243-9983-1EBB04D17DA3}">
      <dgm:prSet/>
      <dgm:spPr/>
      <dgm:t>
        <a:bodyPr/>
        <a:lstStyle/>
        <a:p>
          <a:endParaRPr lang="en-US"/>
        </a:p>
      </dgm:t>
    </dgm:pt>
    <dgm:pt modelId="{81EAD0AC-6CAE-5542-95A7-BD37F68A579F}" type="sibTrans" cxnId="{062692F3-BF62-3243-9983-1EBB04D17DA3}">
      <dgm:prSet/>
      <dgm:spPr/>
      <dgm:t>
        <a:bodyPr/>
        <a:lstStyle/>
        <a:p>
          <a:endParaRPr lang="en-US"/>
        </a:p>
      </dgm:t>
    </dgm:pt>
    <dgm:pt modelId="{5D9AC7A9-EFDE-9B4A-91ED-7AD7C03233A3}">
      <dgm:prSet phldrT="[Text]"/>
      <dgm:spPr/>
      <dgm:t>
        <a:bodyPr/>
        <a:lstStyle/>
        <a:p>
          <a:r>
            <a:rPr lang="en-US" dirty="0" smtClean="0"/>
            <a:t>Knowledge Representation</a:t>
          </a:r>
          <a:endParaRPr lang="en-US" dirty="0"/>
        </a:p>
      </dgm:t>
    </dgm:pt>
    <dgm:pt modelId="{56E54D58-C07D-8C46-BA39-CB19DC5E13BE}" type="parTrans" cxnId="{6A52E12C-B1C5-E745-9BAA-8D076ED6C1AB}">
      <dgm:prSet/>
      <dgm:spPr/>
      <dgm:t>
        <a:bodyPr/>
        <a:lstStyle/>
        <a:p>
          <a:endParaRPr lang="en-US"/>
        </a:p>
      </dgm:t>
    </dgm:pt>
    <dgm:pt modelId="{4BD7F139-3873-9A48-A11B-6E81FA1BE7FB}" type="sibTrans" cxnId="{6A52E12C-B1C5-E745-9BAA-8D076ED6C1AB}">
      <dgm:prSet/>
      <dgm:spPr/>
      <dgm:t>
        <a:bodyPr/>
        <a:lstStyle/>
        <a:p>
          <a:endParaRPr lang="en-US"/>
        </a:p>
      </dgm:t>
    </dgm:pt>
    <dgm:pt modelId="{44C3A8C1-F3EF-EE49-A6A2-D055016AEC38}">
      <dgm:prSet/>
      <dgm:spPr/>
      <dgm:t>
        <a:bodyPr/>
        <a:lstStyle/>
        <a:p>
          <a:r>
            <a:rPr lang="en-US" dirty="0" smtClean="0"/>
            <a:t>Study of Basic Machine Learning Methodologies</a:t>
          </a:r>
          <a:endParaRPr lang="en-US" dirty="0"/>
        </a:p>
      </dgm:t>
    </dgm:pt>
    <dgm:pt modelId="{9957EDC0-EA79-964E-92C6-A4C37CD14287}" type="parTrans" cxnId="{BFC87C5C-3AB2-D04E-873C-BE2DDADC65ED}">
      <dgm:prSet/>
      <dgm:spPr/>
      <dgm:t>
        <a:bodyPr/>
        <a:lstStyle/>
        <a:p>
          <a:endParaRPr lang="en-US"/>
        </a:p>
      </dgm:t>
    </dgm:pt>
    <dgm:pt modelId="{96D01D76-E853-6744-BE62-20A4328467BC}" type="sibTrans" cxnId="{BFC87C5C-3AB2-D04E-873C-BE2DDADC65ED}">
      <dgm:prSet/>
      <dgm:spPr/>
      <dgm:t>
        <a:bodyPr/>
        <a:lstStyle/>
        <a:p>
          <a:endParaRPr lang="en-US"/>
        </a:p>
      </dgm:t>
    </dgm:pt>
    <dgm:pt modelId="{4AC6E805-59B4-2647-9FFE-DD85D2891EC9}">
      <dgm:prSet/>
      <dgm:spPr/>
      <dgm:t>
        <a:bodyPr/>
        <a:lstStyle/>
        <a:p>
          <a:r>
            <a:rPr lang="en-US" dirty="0" smtClean="0"/>
            <a:t>Construct of Supporting Framework</a:t>
          </a:r>
          <a:endParaRPr lang="en-US" dirty="0"/>
        </a:p>
      </dgm:t>
    </dgm:pt>
    <dgm:pt modelId="{B2D0565B-AECA-934A-904A-2239A8290085}" type="parTrans" cxnId="{02F2C93E-61E0-DB4A-8A98-3C9D9AFFAFE5}">
      <dgm:prSet/>
      <dgm:spPr/>
      <dgm:t>
        <a:bodyPr/>
        <a:lstStyle/>
        <a:p>
          <a:endParaRPr lang="en-US"/>
        </a:p>
      </dgm:t>
    </dgm:pt>
    <dgm:pt modelId="{1FEA7E9C-CDD9-4E4D-B60C-465F1E86D7FD}" type="sibTrans" cxnId="{02F2C93E-61E0-DB4A-8A98-3C9D9AFFAFE5}">
      <dgm:prSet/>
      <dgm:spPr/>
      <dgm:t>
        <a:bodyPr/>
        <a:lstStyle/>
        <a:p>
          <a:endParaRPr lang="en-US"/>
        </a:p>
      </dgm:t>
    </dgm:pt>
    <dgm:pt modelId="{05468F26-5E6A-6447-B613-9BD04CD40C74}">
      <dgm:prSet/>
      <dgm:spPr/>
      <dgm:t>
        <a:bodyPr/>
        <a:lstStyle/>
        <a:p>
          <a:r>
            <a:rPr lang="en-US" dirty="0" smtClean="0"/>
            <a:t>Double Dummy Analyzer</a:t>
          </a:r>
          <a:endParaRPr lang="en-US" dirty="0"/>
        </a:p>
      </dgm:t>
    </dgm:pt>
    <dgm:pt modelId="{056499E6-062E-7747-93EA-BA88D71082E0}" type="parTrans" cxnId="{4C431D5B-16D0-2747-A2BB-7D36A6CC69E5}">
      <dgm:prSet/>
      <dgm:spPr/>
      <dgm:t>
        <a:bodyPr/>
        <a:lstStyle/>
        <a:p>
          <a:endParaRPr lang="en-US"/>
        </a:p>
      </dgm:t>
    </dgm:pt>
    <dgm:pt modelId="{B09D1A44-3F0B-D14E-8631-D52E4EBFCD37}" type="sibTrans" cxnId="{4C431D5B-16D0-2747-A2BB-7D36A6CC69E5}">
      <dgm:prSet/>
      <dgm:spPr/>
      <dgm:t>
        <a:bodyPr/>
        <a:lstStyle/>
        <a:p>
          <a:endParaRPr lang="en-US"/>
        </a:p>
      </dgm:t>
    </dgm:pt>
    <dgm:pt modelId="{1D50CE2C-7E34-7442-8983-59ADCC994D26}" type="pres">
      <dgm:prSet presAssocID="{C707B1D6-1110-3E48-86E1-AEA8CD4A7466}" presName="Name0" presStyleCnt="0">
        <dgm:presLayoutVars>
          <dgm:dir/>
          <dgm:resizeHandles val="exact"/>
        </dgm:presLayoutVars>
      </dgm:prSet>
      <dgm:spPr/>
    </dgm:pt>
    <dgm:pt modelId="{72CAEE51-F824-6240-8634-7DF0DEA71A4F}" type="pres">
      <dgm:prSet presAssocID="{C707B1D6-1110-3E48-86E1-AEA8CD4A7466}" presName="arrow" presStyleLbl="bgShp" presStyleIdx="0" presStyleCnt="1"/>
      <dgm:spPr/>
    </dgm:pt>
    <dgm:pt modelId="{2773F9D8-FDE6-A84D-BFDD-28A06F62B706}" type="pres">
      <dgm:prSet presAssocID="{C707B1D6-1110-3E48-86E1-AEA8CD4A7466}" presName="points" presStyleCnt="0"/>
      <dgm:spPr/>
    </dgm:pt>
    <dgm:pt modelId="{29AC87F2-6B2A-EA4D-9B63-8A62642D5BB4}" type="pres">
      <dgm:prSet presAssocID="{E3D6C5AF-877C-C14E-A152-874E797E307D}" presName="compositeA" presStyleCnt="0"/>
      <dgm:spPr/>
    </dgm:pt>
    <dgm:pt modelId="{F3676850-953B-7643-AA47-C0997059E685}" type="pres">
      <dgm:prSet presAssocID="{E3D6C5AF-877C-C14E-A152-874E797E307D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EDA85-F78B-A54C-B029-BC15CCC3C116}" type="pres">
      <dgm:prSet presAssocID="{E3D6C5AF-877C-C14E-A152-874E797E307D}" presName="circleA" presStyleLbl="node1" presStyleIdx="0" presStyleCnt="6"/>
      <dgm:spPr/>
    </dgm:pt>
    <dgm:pt modelId="{67092B97-D02F-C04F-AB29-2682140D183B}" type="pres">
      <dgm:prSet presAssocID="{E3D6C5AF-877C-C14E-A152-874E797E307D}" presName="spaceA" presStyleCnt="0"/>
      <dgm:spPr/>
    </dgm:pt>
    <dgm:pt modelId="{17E841E8-CEAD-AB49-BF57-70302DAC3F4C}" type="pres">
      <dgm:prSet presAssocID="{96D4C4B7-7CC4-A249-AF42-2843F738DA81}" presName="space" presStyleCnt="0"/>
      <dgm:spPr/>
    </dgm:pt>
    <dgm:pt modelId="{EDAAAFD5-AAEF-0F4F-9A9E-AE5627CA0B63}" type="pres">
      <dgm:prSet presAssocID="{44C3A8C1-F3EF-EE49-A6A2-D055016AEC38}" presName="compositeB" presStyleCnt="0"/>
      <dgm:spPr/>
    </dgm:pt>
    <dgm:pt modelId="{C7BC008E-6B6B-444F-BF9F-A550C1A90619}" type="pres">
      <dgm:prSet presAssocID="{44C3A8C1-F3EF-EE49-A6A2-D055016AEC3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E3416-BFC4-6B4A-822E-3F3D98DFB587}" type="pres">
      <dgm:prSet presAssocID="{44C3A8C1-F3EF-EE49-A6A2-D055016AEC38}" presName="circleB" presStyleLbl="node1" presStyleIdx="1" presStyleCnt="6"/>
      <dgm:spPr/>
    </dgm:pt>
    <dgm:pt modelId="{37A3774E-C890-B147-B3DA-F7E5E35E7319}" type="pres">
      <dgm:prSet presAssocID="{44C3A8C1-F3EF-EE49-A6A2-D055016AEC38}" presName="spaceB" presStyleCnt="0"/>
      <dgm:spPr/>
    </dgm:pt>
    <dgm:pt modelId="{97234D5B-BA66-0843-98BD-9BB84A124D4E}" type="pres">
      <dgm:prSet presAssocID="{96D01D76-E853-6744-BE62-20A4328467BC}" presName="space" presStyleCnt="0"/>
      <dgm:spPr/>
    </dgm:pt>
    <dgm:pt modelId="{70520FE3-8ACD-F24C-A3B8-B0BF0948B5D6}" type="pres">
      <dgm:prSet presAssocID="{4AC6E805-59B4-2647-9FFE-DD85D2891EC9}" presName="compositeA" presStyleCnt="0"/>
      <dgm:spPr/>
    </dgm:pt>
    <dgm:pt modelId="{13706640-C756-8442-B21F-B086202E4A04}" type="pres">
      <dgm:prSet presAssocID="{4AC6E805-59B4-2647-9FFE-DD85D2891EC9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9D85D-9B6B-3840-AF7E-C0CFB726218C}" type="pres">
      <dgm:prSet presAssocID="{4AC6E805-59B4-2647-9FFE-DD85D2891EC9}" presName="circleA" presStyleLbl="node1" presStyleIdx="2" presStyleCnt="6"/>
      <dgm:spPr/>
    </dgm:pt>
    <dgm:pt modelId="{5C3010A2-F679-F04D-99A7-C8E16BB80B52}" type="pres">
      <dgm:prSet presAssocID="{4AC6E805-59B4-2647-9FFE-DD85D2891EC9}" presName="spaceA" presStyleCnt="0"/>
      <dgm:spPr/>
    </dgm:pt>
    <dgm:pt modelId="{2E8D1E86-FB5A-8A46-8401-2E563A91F30A}" type="pres">
      <dgm:prSet presAssocID="{1FEA7E9C-CDD9-4E4D-B60C-465F1E86D7FD}" presName="space" presStyleCnt="0"/>
      <dgm:spPr/>
    </dgm:pt>
    <dgm:pt modelId="{FFA17D3D-2B24-8742-B8D2-FE9A46EF69E5}" type="pres">
      <dgm:prSet presAssocID="{05468F26-5E6A-6447-B613-9BD04CD40C74}" presName="compositeB" presStyleCnt="0"/>
      <dgm:spPr/>
    </dgm:pt>
    <dgm:pt modelId="{A42C2C45-3F34-0C41-BEC8-908037E69CB8}" type="pres">
      <dgm:prSet presAssocID="{05468F26-5E6A-6447-B613-9BD04CD40C74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5A87E-8AA8-7C40-86F6-E98949E208EC}" type="pres">
      <dgm:prSet presAssocID="{05468F26-5E6A-6447-B613-9BD04CD40C74}" presName="circleB" presStyleLbl="node1" presStyleIdx="3" presStyleCnt="6"/>
      <dgm:spPr/>
    </dgm:pt>
    <dgm:pt modelId="{4E52EB9E-81D9-E949-BC5E-300AD63BD63B}" type="pres">
      <dgm:prSet presAssocID="{05468F26-5E6A-6447-B613-9BD04CD40C74}" presName="spaceB" presStyleCnt="0"/>
      <dgm:spPr/>
    </dgm:pt>
    <dgm:pt modelId="{B20EDE09-4700-D44D-A3EE-DA0BC2DB30E8}" type="pres">
      <dgm:prSet presAssocID="{B09D1A44-3F0B-D14E-8631-D52E4EBFCD37}" presName="space" presStyleCnt="0"/>
      <dgm:spPr/>
    </dgm:pt>
    <dgm:pt modelId="{819999F9-66DA-B848-8D6D-AC026CD31001}" type="pres">
      <dgm:prSet presAssocID="{B1C064A4-87F6-D947-8114-95AAA35CEB90}" presName="compositeA" presStyleCnt="0"/>
      <dgm:spPr/>
    </dgm:pt>
    <dgm:pt modelId="{6A6AD517-7A90-584E-8B8E-8373944ABCAE}" type="pres">
      <dgm:prSet presAssocID="{B1C064A4-87F6-D947-8114-95AAA35CEB90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35CA-938E-EF40-9322-A98E2B3D71F2}" type="pres">
      <dgm:prSet presAssocID="{B1C064A4-87F6-D947-8114-95AAA35CEB90}" presName="circleA" presStyleLbl="node1" presStyleIdx="4" presStyleCnt="6"/>
      <dgm:spPr/>
    </dgm:pt>
    <dgm:pt modelId="{1334C3F1-581B-214F-B953-CB0E043A0611}" type="pres">
      <dgm:prSet presAssocID="{B1C064A4-87F6-D947-8114-95AAA35CEB90}" presName="spaceA" presStyleCnt="0"/>
      <dgm:spPr/>
    </dgm:pt>
    <dgm:pt modelId="{C343A9F8-DF02-254B-A090-389914FEA9B1}" type="pres">
      <dgm:prSet presAssocID="{81EAD0AC-6CAE-5542-95A7-BD37F68A579F}" presName="space" presStyleCnt="0"/>
      <dgm:spPr/>
    </dgm:pt>
    <dgm:pt modelId="{7356BF64-2752-5B4F-8046-FA0DE782986A}" type="pres">
      <dgm:prSet presAssocID="{5D9AC7A9-EFDE-9B4A-91ED-7AD7C03233A3}" presName="compositeB" presStyleCnt="0"/>
      <dgm:spPr/>
    </dgm:pt>
    <dgm:pt modelId="{A7CB4B8A-EFF3-6843-AB69-64C4BC13C185}" type="pres">
      <dgm:prSet presAssocID="{5D9AC7A9-EFDE-9B4A-91ED-7AD7C03233A3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05FE4-FE86-0548-A817-CF1DDD5C72A6}" type="pres">
      <dgm:prSet presAssocID="{5D9AC7A9-EFDE-9B4A-91ED-7AD7C03233A3}" presName="circleB" presStyleLbl="node1" presStyleIdx="5" presStyleCnt="6"/>
      <dgm:spPr/>
    </dgm:pt>
    <dgm:pt modelId="{2B0992DC-765E-624E-92D3-ADD92210845E}" type="pres">
      <dgm:prSet presAssocID="{5D9AC7A9-EFDE-9B4A-91ED-7AD7C03233A3}" presName="spaceB" presStyleCnt="0"/>
      <dgm:spPr/>
    </dgm:pt>
  </dgm:ptLst>
  <dgm:cxnLst>
    <dgm:cxn modelId="{FBD747D2-8B9A-AA44-914C-E9198D88BFB3}" type="presOf" srcId="{E3D6C5AF-877C-C14E-A152-874E797E307D}" destId="{F3676850-953B-7643-AA47-C0997059E685}" srcOrd="0" destOrd="0" presId="urn:microsoft.com/office/officeart/2005/8/layout/hProcess11"/>
    <dgm:cxn modelId="{0458420B-099C-E643-8F85-E6B68826B51B}" type="presOf" srcId="{5D9AC7A9-EFDE-9B4A-91ED-7AD7C03233A3}" destId="{A7CB4B8A-EFF3-6843-AB69-64C4BC13C185}" srcOrd="0" destOrd="0" presId="urn:microsoft.com/office/officeart/2005/8/layout/hProcess11"/>
    <dgm:cxn modelId="{52EA68F3-C9EE-FB45-968B-52BB21BDD8FB}" type="presOf" srcId="{05468F26-5E6A-6447-B613-9BD04CD40C74}" destId="{A42C2C45-3F34-0C41-BEC8-908037E69CB8}" srcOrd="0" destOrd="0" presId="urn:microsoft.com/office/officeart/2005/8/layout/hProcess11"/>
    <dgm:cxn modelId="{062692F3-BF62-3243-9983-1EBB04D17DA3}" srcId="{C707B1D6-1110-3E48-86E1-AEA8CD4A7466}" destId="{B1C064A4-87F6-D947-8114-95AAA35CEB90}" srcOrd="4" destOrd="0" parTransId="{B1947797-ADDC-4A4E-BB43-FA388F49A3F8}" sibTransId="{81EAD0AC-6CAE-5542-95A7-BD37F68A579F}"/>
    <dgm:cxn modelId="{D674D198-B357-AF4C-B230-E18597DCABA2}" type="presOf" srcId="{4AC6E805-59B4-2647-9FFE-DD85D2891EC9}" destId="{13706640-C756-8442-B21F-B086202E4A04}" srcOrd="0" destOrd="0" presId="urn:microsoft.com/office/officeart/2005/8/layout/hProcess11"/>
    <dgm:cxn modelId="{02F2C93E-61E0-DB4A-8A98-3C9D9AFFAFE5}" srcId="{C707B1D6-1110-3E48-86E1-AEA8CD4A7466}" destId="{4AC6E805-59B4-2647-9FFE-DD85D2891EC9}" srcOrd="2" destOrd="0" parTransId="{B2D0565B-AECA-934A-904A-2239A8290085}" sibTransId="{1FEA7E9C-CDD9-4E4D-B60C-465F1E86D7FD}"/>
    <dgm:cxn modelId="{9C651A48-3C0F-D441-B200-68DABD29F5C4}" type="presOf" srcId="{B1C064A4-87F6-D947-8114-95AAA35CEB90}" destId="{6A6AD517-7A90-584E-8B8E-8373944ABCAE}" srcOrd="0" destOrd="0" presId="urn:microsoft.com/office/officeart/2005/8/layout/hProcess11"/>
    <dgm:cxn modelId="{F3DA4313-ED48-9F49-8B44-E48A77557C1D}" type="presOf" srcId="{44C3A8C1-F3EF-EE49-A6A2-D055016AEC38}" destId="{C7BC008E-6B6B-444F-BF9F-A550C1A90619}" srcOrd="0" destOrd="0" presId="urn:microsoft.com/office/officeart/2005/8/layout/hProcess11"/>
    <dgm:cxn modelId="{9D17AA69-07D1-E249-9098-EE61C58FB1B5}" srcId="{C707B1D6-1110-3E48-86E1-AEA8CD4A7466}" destId="{E3D6C5AF-877C-C14E-A152-874E797E307D}" srcOrd="0" destOrd="0" parTransId="{A7369194-A1D5-1043-84AF-7E9B8471915C}" sibTransId="{96D4C4B7-7CC4-A249-AF42-2843F738DA81}"/>
    <dgm:cxn modelId="{4C431D5B-16D0-2747-A2BB-7D36A6CC69E5}" srcId="{C707B1D6-1110-3E48-86E1-AEA8CD4A7466}" destId="{05468F26-5E6A-6447-B613-9BD04CD40C74}" srcOrd="3" destOrd="0" parTransId="{056499E6-062E-7747-93EA-BA88D71082E0}" sibTransId="{B09D1A44-3F0B-D14E-8631-D52E4EBFCD37}"/>
    <dgm:cxn modelId="{BFC87C5C-3AB2-D04E-873C-BE2DDADC65ED}" srcId="{C707B1D6-1110-3E48-86E1-AEA8CD4A7466}" destId="{44C3A8C1-F3EF-EE49-A6A2-D055016AEC38}" srcOrd="1" destOrd="0" parTransId="{9957EDC0-EA79-964E-92C6-A4C37CD14287}" sibTransId="{96D01D76-E853-6744-BE62-20A4328467BC}"/>
    <dgm:cxn modelId="{986272FF-3FEE-4A44-9A57-E5EFE4C88624}" type="presOf" srcId="{C707B1D6-1110-3E48-86E1-AEA8CD4A7466}" destId="{1D50CE2C-7E34-7442-8983-59ADCC994D26}" srcOrd="0" destOrd="0" presId="urn:microsoft.com/office/officeart/2005/8/layout/hProcess11"/>
    <dgm:cxn modelId="{6A52E12C-B1C5-E745-9BAA-8D076ED6C1AB}" srcId="{C707B1D6-1110-3E48-86E1-AEA8CD4A7466}" destId="{5D9AC7A9-EFDE-9B4A-91ED-7AD7C03233A3}" srcOrd="5" destOrd="0" parTransId="{56E54D58-C07D-8C46-BA39-CB19DC5E13BE}" sibTransId="{4BD7F139-3873-9A48-A11B-6E81FA1BE7FB}"/>
    <dgm:cxn modelId="{935B14A7-678E-3745-BD54-3B0C4D588710}" type="presParOf" srcId="{1D50CE2C-7E34-7442-8983-59ADCC994D26}" destId="{72CAEE51-F824-6240-8634-7DF0DEA71A4F}" srcOrd="0" destOrd="0" presId="urn:microsoft.com/office/officeart/2005/8/layout/hProcess11"/>
    <dgm:cxn modelId="{4072A22C-887C-2D4B-AD0D-4F2996D77F81}" type="presParOf" srcId="{1D50CE2C-7E34-7442-8983-59ADCC994D26}" destId="{2773F9D8-FDE6-A84D-BFDD-28A06F62B706}" srcOrd="1" destOrd="0" presId="urn:microsoft.com/office/officeart/2005/8/layout/hProcess11"/>
    <dgm:cxn modelId="{A912542D-C4C3-D24D-A892-729686B780F6}" type="presParOf" srcId="{2773F9D8-FDE6-A84D-BFDD-28A06F62B706}" destId="{29AC87F2-6B2A-EA4D-9B63-8A62642D5BB4}" srcOrd="0" destOrd="0" presId="urn:microsoft.com/office/officeart/2005/8/layout/hProcess11"/>
    <dgm:cxn modelId="{3A45CAD3-02AA-8645-99F0-B8FE88A32687}" type="presParOf" srcId="{29AC87F2-6B2A-EA4D-9B63-8A62642D5BB4}" destId="{F3676850-953B-7643-AA47-C0997059E685}" srcOrd="0" destOrd="0" presId="urn:microsoft.com/office/officeart/2005/8/layout/hProcess11"/>
    <dgm:cxn modelId="{DFE1DF14-E16D-E44E-BE14-DB36BDA2BAB1}" type="presParOf" srcId="{29AC87F2-6B2A-EA4D-9B63-8A62642D5BB4}" destId="{D5FEDA85-F78B-A54C-B029-BC15CCC3C116}" srcOrd="1" destOrd="0" presId="urn:microsoft.com/office/officeart/2005/8/layout/hProcess11"/>
    <dgm:cxn modelId="{D9412246-2B77-534B-873E-95CCF35BDE20}" type="presParOf" srcId="{29AC87F2-6B2A-EA4D-9B63-8A62642D5BB4}" destId="{67092B97-D02F-C04F-AB29-2682140D183B}" srcOrd="2" destOrd="0" presId="urn:microsoft.com/office/officeart/2005/8/layout/hProcess11"/>
    <dgm:cxn modelId="{04ECB3B3-311D-6E44-9DCB-A346001670A8}" type="presParOf" srcId="{2773F9D8-FDE6-A84D-BFDD-28A06F62B706}" destId="{17E841E8-CEAD-AB49-BF57-70302DAC3F4C}" srcOrd="1" destOrd="0" presId="urn:microsoft.com/office/officeart/2005/8/layout/hProcess11"/>
    <dgm:cxn modelId="{14D72C9C-DBD8-FD43-B8C2-B0307EC0149B}" type="presParOf" srcId="{2773F9D8-FDE6-A84D-BFDD-28A06F62B706}" destId="{EDAAAFD5-AAEF-0F4F-9A9E-AE5627CA0B63}" srcOrd="2" destOrd="0" presId="urn:microsoft.com/office/officeart/2005/8/layout/hProcess11"/>
    <dgm:cxn modelId="{09468776-9C18-B14D-A884-B96E003A5E8D}" type="presParOf" srcId="{EDAAAFD5-AAEF-0F4F-9A9E-AE5627CA0B63}" destId="{C7BC008E-6B6B-444F-BF9F-A550C1A90619}" srcOrd="0" destOrd="0" presId="urn:microsoft.com/office/officeart/2005/8/layout/hProcess11"/>
    <dgm:cxn modelId="{255902B6-92E4-2547-99B6-0C2334472ABC}" type="presParOf" srcId="{EDAAAFD5-AAEF-0F4F-9A9E-AE5627CA0B63}" destId="{395E3416-BFC4-6B4A-822E-3F3D98DFB587}" srcOrd="1" destOrd="0" presId="urn:microsoft.com/office/officeart/2005/8/layout/hProcess11"/>
    <dgm:cxn modelId="{B16CBA0F-0373-0340-B5F6-E84BD345B37D}" type="presParOf" srcId="{EDAAAFD5-AAEF-0F4F-9A9E-AE5627CA0B63}" destId="{37A3774E-C890-B147-B3DA-F7E5E35E7319}" srcOrd="2" destOrd="0" presId="urn:microsoft.com/office/officeart/2005/8/layout/hProcess11"/>
    <dgm:cxn modelId="{913291D1-8B7D-FD4A-9E7F-5CE6034883C5}" type="presParOf" srcId="{2773F9D8-FDE6-A84D-BFDD-28A06F62B706}" destId="{97234D5B-BA66-0843-98BD-9BB84A124D4E}" srcOrd="3" destOrd="0" presId="urn:microsoft.com/office/officeart/2005/8/layout/hProcess11"/>
    <dgm:cxn modelId="{4C5359DB-5A79-1541-9BCF-C70DC6E9F961}" type="presParOf" srcId="{2773F9D8-FDE6-A84D-BFDD-28A06F62B706}" destId="{70520FE3-8ACD-F24C-A3B8-B0BF0948B5D6}" srcOrd="4" destOrd="0" presId="urn:microsoft.com/office/officeart/2005/8/layout/hProcess11"/>
    <dgm:cxn modelId="{2480FD7B-935A-8A41-AA65-2521042EBFD7}" type="presParOf" srcId="{70520FE3-8ACD-F24C-A3B8-B0BF0948B5D6}" destId="{13706640-C756-8442-B21F-B086202E4A04}" srcOrd="0" destOrd="0" presId="urn:microsoft.com/office/officeart/2005/8/layout/hProcess11"/>
    <dgm:cxn modelId="{6B2F7D45-AF80-7E44-94B8-FC952B7E7AC7}" type="presParOf" srcId="{70520FE3-8ACD-F24C-A3B8-B0BF0948B5D6}" destId="{ABE9D85D-9B6B-3840-AF7E-C0CFB726218C}" srcOrd="1" destOrd="0" presId="urn:microsoft.com/office/officeart/2005/8/layout/hProcess11"/>
    <dgm:cxn modelId="{D3B814CC-C2FA-104E-8374-245BA974BBAE}" type="presParOf" srcId="{70520FE3-8ACD-F24C-A3B8-B0BF0948B5D6}" destId="{5C3010A2-F679-F04D-99A7-C8E16BB80B52}" srcOrd="2" destOrd="0" presId="urn:microsoft.com/office/officeart/2005/8/layout/hProcess11"/>
    <dgm:cxn modelId="{1386F808-33D5-5E4A-AC0E-65EE154EA76A}" type="presParOf" srcId="{2773F9D8-FDE6-A84D-BFDD-28A06F62B706}" destId="{2E8D1E86-FB5A-8A46-8401-2E563A91F30A}" srcOrd="5" destOrd="0" presId="urn:microsoft.com/office/officeart/2005/8/layout/hProcess11"/>
    <dgm:cxn modelId="{6210FA97-4B56-4D48-AE0C-83F4359BA12F}" type="presParOf" srcId="{2773F9D8-FDE6-A84D-BFDD-28A06F62B706}" destId="{FFA17D3D-2B24-8742-B8D2-FE9A46EF69E5}" srcOrd="6" destOrd="0" presId="urn:microsoft.com/office/officeart/2005/8/layout/hProcess11"/>
    <dgm:cxn modelId="{E80E2D5F-F017-D642-A9B6-038F661E89C7}" type="presParOf" srcId="{FFA17D3D-2B24-8742-B8D2-FE9A46EF69E5}" destId="{A42C2C45-3F34-0C41-BEC8-908037E69CB8}" srcOrd="0" destOrd="0" presId="urn:microsoft.com/office/officeart/2005/8/layout/hProcess11"/>
    <dgm:cxn modelId="{F9867801-B315-4D42-A3F9-8659BDDA3CAD}" type="presParOf" srcId="{FFA17D3D-2B24-8742-B8D2-FE9A46EF69E5}" destId="{16A5A87E-8AA8-7C40-86F6-E98949E208EC}" srcOrd="1" destOrd="0" presId="urn:microsoft.com/office/officeart/2005/8/layout/hProcess11"/>
    <dgm:cxn modelId="{3FED55F8-8409-3443-9D30-8566B53C3738}" type="presParOf" srcId="{FFA17D3D-2B24-8742-B8D2-FE9A46EF69E5}" destId="{4E52EB9E-81D9-E949-BC5E-300AD63BD63B}" srcOrd="2" destOrd="0" presId="urn:microsoft.com/office/officeart/2005/8/layout/hProcess11"/>
    <dgm:cxn modelId="{A525742C-9D06-EF45-9AE9-836F14698D43}" type="presParOf" srcId="{2773F9D8-FDE6-A84D-BFDD-28A06F62B706}" destId="{B20EDE09-4700-D44D-A3EE-DA0BC2DB30E8}" srcOrd="7" destOrd="0" presId="urn:microsoft.com/office/officeart/2005/8/layout/hProcess11"/>
    <dgm:cxn modelId="{84EF3025-43B5-6A46-B470-76DDD67E7E1E}" type="presParOf" srcId="{2773F9D8-FDE6-A84D-BFDD-28A06F62B706}" destId="{819999F9-66DA-B848-8D6D-AC026CD31001}" srcOrd="8" destOrd="0" presId="urn:microsoft.com/office/officeart/2005/8/layout/hProcess11"/>
    <dgm:cxn modelId="{BEFD9AC6-4040-BE44-B2D1-9E168451AD64}" type="presParOf" srcId="{819999F9-66DA-B848-8D6D-AC026CD31001}" destId="{6A6AD517-7A90-584E-8B8E-8373944ABCAE}" srcOrd="0" destOrd="0" presId="urn:microsoft.com/office/officeart/2005/8/layout/hProcess11"/>
    <dgm:cxn modelId="{0DB7808A-6481-E642-A77C-0B6FBBBDAA10}" type="presParOf" srcId="{819999F9-66DA-B848-8D6D-AC026CD31001}" destId="{488D35CA-938E-EF40-9322-A98E2B3D71F2}" srcOrd="1" destOrd="0" presId="urn:microsoft.com/office/officeart/2005/8/layout/hProcess11"/>
    <dgm:cxn modelId="{DAA027F7-7E46-224B-8F18-A773C5A053BB}" type="presParOf" srcId="{819999F9-66DA-B848-8D6D-AC026CD31001}" destId="{1334C3F1-581B-214F-B953-CB0E043A0611}" srcOrd="2" destOrd="0" presId="urn:microsoft.com/office/officeart/2005/8/layout/hProcess11"/>
    <dgm:cxn modelId="{4EE8EF42-71A7-854D-BF65-8443634B4321}" type="presParOf" srcId="{2773F9D8-FDE6-A84D-BFDD-28A06F62B706}" destId="{C343A9F8-DF02-254B-A090-389914FEA9B1}" srcOrd="9" destOrd="0" presId="urn:microsoft.com/office/officeart/2005/8/layout/hProcess11"/>
    <dgm:cxn modelId="{5F960A7D-7F03-084F-8ECD-E9FF18F363E2}" type="presParOf" srcId="{2773F9D8-FDE6-A84D-BFDD-28A06F62B706}" destId="{7356BF64-2752-5B4F-8046-FA0DE782986A}" srcOrd="10" destOrd="0" presId="urn:microsoft.com/office/officeart/2005/8/layout/hProcess11"/>
    <dgm:cxn modelId="{DB053DE3-F223-D842-B039-B16EF4153FF8}" type="presParOf" srcId="{7356BF64-2752-5B4F-8046-FA0DE782986A}" destId="{A7CB4B8A-EFF3-6843-AB69-64C4BC13C185}" srcOrd="0" destOrd="0" presId="urn:microsoft.com/office/officeart/2005/8/layout/hProcess11"/>
    <dgm:cxn modelId="{2F57D98E-48F2-EE4D-BEA5-27562DC725ED}" type="presParOf" srcId="{7356BF64-2752-5B4F-8046-FA0DE782986A}" destId="{54205FE4-FE86-0548-A817-CF1DDD5C72A6}" srcOrd="1" destOrd="0" presId="urn:microsoft.com/office/officeart/2005/8/layout/hProcess11"/>
    <dgm:cxn modelId="{148CAEF0-CFE6-0D4F-A469-A582D56637A2}" type="presParOf" srcId="{7356BF64-2752-5B4F-8046-FA0DE782986A}" destId="{2B0992DC-765E-624E-92D3-ADD92210845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07B1D6-1110-3E48-86E1-AEA8CD4A7466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E3D6C5AF-877C-C14E-A152-874E797E307D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A7369194-A1D5-1043-84AF-7E9B8471915C}" type="parTrans" cxnId="{9D17AA69-07D1-E249-9098-EE61C58FB1B5}">
      <dgm:prSet/>
      <dgm:spPr/>
      <dgm:t>
        <a:bodyPr/>
        <a:lstStyle/>
        <a:p>
          <a:endParaRPr lang="en-US"/>
        </a:p>
      </dgm:t>
    </dgm:pt>
    <dgm:pt modelId="{96D4C4B7-7CC4-A249-AF42-2843F738DA81}" type="sibTrans" cxnId="{9D17AA69-07D1-E249-9098-EE61C58FB1B5}">
      <dgm:prSet/>
      <dgm:spPr/>
      <dgm:t>
        <a:bodyPr/>
        <a:lstStyle/>
        <a:p>
          <a:endParaRPr lang="en-US"/>
        </a:p>
      </dgm:t>
    </dgm:pt>
    <dgm:pt modelId="{B1C064A4-87F6-D947-8114-95AAA35CEB90}">
      <dgm:prSet phldrT="[Text]"/>
      <dgm:spPr/>
      <dgm:t>
        <a:bodyPr/>
        <a:lstStyle/>
        <a:p>
          <a:r>
            <a:rPr lang="en-US" dirty="0" smtClean="0"/>
            <a:t>Declarer / Defender Specialization</a:t>
          </a:r>
          <a:endParaRPr lang="en-US" dirty="0"/>
        </a:p>
      </dgm:t>
    </dgm:pt>
    <dgm:pt modelId="{B1947797-ADDC-4A4E-BB43-FA388F49A3F8}" type="parTrans" cxnId="{062692F3-BF62-3243-9983-1EBB04D17DA3}">
      <dgm:prSet/>
      <dgm:spPr/>
      <dgm:t>
        <a:bodyPr/>
        <a:lstStyle/>
        <a:p>
          <a:endParaRPr lang="en-US"/>
        </a:p>
      </dgm:t>
    </dgm:pt>
    <dgm:pt modelId="{81EAD0AC-6CAE-5542-95A7-BD37F68A579F}" type="sibTrans" cxnId="{062692F3-BF62-3243-9983-1EBB04D17DA3}">
      <dgm:prSet/>
      <dgm:spPr/>
      <dgm:t>
        <a:bodyPr/>
        <a:lstStyle/>
        <a:p>
          <a:endParaRPr lang="en-US"/>
        </a:p>
      </dgm:t>
    </dgm:pt>
    <dgm:pt modelId="{5D9AC7A9-EFDE-9B4A-91ED-7AD7C03233A3}">
      <dgm:prSet phldrT="[Text]"/>
      <dgm:spPr/>
      <dgm:t>
        <a:bodyPr/>
        <a:lstStyle/>
        <a:p>
          <a:r>
            <a:rPr lang="en-US" dirty="0" smtClean="0"/>
            <a:t>Knowledge Representation</a:t>
          </a:r>
          <a:endParaRPr lang="en-US" dirty="0"/>
        </a:p>
      </dgm:t>
    </dgm:pt>
    <dgm:pt modelId="{56E54D58-C07D-8C46-BA39-CB19DC5E13BE}" type="parTrans" cxnId="{6A52E12C-B1C5-E745-9BAA-8D076ED6C1AB}">
      <dgm:prSet/>
      <dgm:spPr/>
      <dgm:t>
        <a:bodyPr/>
        <a:lstStyle/>
        <a:p>
          <a:endParaRPr lang="en-US"/>
        </a:p>
      </dgm:t>
    </dgm:pt>
    <dgm:pt modelId="{4BD7F139-3873-9A48-A11B-6E81FA1BE7FB}" type="sibTrans" cxnId="{6A52E12C-B1C5-E745-9BAA-8D076ED6C1AB}">
      <dgm:prSet/>
      <dgm:spPr/>
      <dgm:t>
        <a:bodyPr/>
        <a:lstStyle/>
        <a:p>
          <a:endParaRPr lang="en-US"/>
        </a:p>
      </dgm:t>
    </dgm:pt>
    <dgm:pt modelId="{44C3A8C1-F3EF-EE49-A6A2-D055016AEC38}">
      <dgm:prSet/>
      <dgm:spPr/>
      <dgm:t>
        <a:bodyPr/>
        <a:lstStyle/>
        <a:p>
          <a:r>
            <a:rPr lang="en-US" dirty="0" smtClean="0"/>
            <a:t>Study of Basic Machine Learning Methodologies</a:t>
          </a:r>
          <a:endParaRPr lang="en-US" dirty="0"/>
        </a:p>
      </dgm:t>
    </dgm:pt>
    <dgm:pt modelId="{9957EDC0-EA79-964E-92C6-A4C37CD14287}" type="parTrans" cxnId="{BFC87C5C-3AB2-D04E-873C-BE2DDADC65ED}">
      <dgm:prSet/>
      <dgm:spPr/>
      <dgm:t>
        <a:bodyPr/>
        <a:lstStyle/>
        <a:p>
          <a:endParaRPr lang="en-US"/>
        </a:p>
      </dgm:t>
    </dgm:pt>
    <dgm:pt modelId="{96D01D76-E853-6744-BE62-20A4328467BC}" type="sibTrans" cxnId="{BFC87C5C-3AB2-D04E-873C-BE2DDADC65ED}">
      <dgm:prSet/>
      <dgm:spPr/>
      <dgm:t>
        <a:bodyPr/>
        <a:lstStyle/>
        <a:p>
          <a:endParaRPr lang="en-US"/>
        </a:p>
      </dgm:t>
    </dgm:pt>
    <dgm:pt modelId="{4AC6E805-59B4-2647-9FFE-DD85D2891EC9}">
      <dgm:prSet/>
      <dgm:spPr/>
      <dgm:t>
        <a:bodyPr/>
        <a:lstStyle/>
        <a:p>
          <a:r>
            <a:rPr lang="en-US" dirty="0" smtClean="0"/>
            <a:t>Construct of Supporting Framework</a:t>
          </a:r>
          <a:endParaRPr lang="en-US" dirty="0"/>
        </a:p>
      </dgm:t>
    </dgm:pt>
    <dgm:pt modelId="{B2D0565B-AECA-934A-904A-2239A8290085}" type="parTrans" cxnId="{02F2C93E-61E0-DB4A-8A98-3C9D9AFFAFE5}">
      <dgm:prSet/>
      <dgm:spPr/>
      <dgm:t>
        <a:bodyPr/>
        <a:lstStyle/>
        <a:p>
          <a:endParaRPr lang="en-US"/>
        </a:p>
      </dgm:t>
    </dgm:pt>
    <dgm:pt modelId="{1FEA7E9C-CDD9-4E4D-B60C-465F1E86D7FD}" type="sibTrans" cxnId="{02F2C93E-61E0-DB4A-8A98-3C9D9AFFAFE5}">
      <dgm:prSet/>
      <dgm:spPr/>
      <dgm:t>
        <a:bodyPr/>
        <a:lstStyle/>
        <a:p>
          <a:endParaRPr lang="en-US"/>
        </a:p>
      </dgm:t>
    </dgm:pt>
    <dgm:pt modelId="{05468F26-5E6A-6447-B613-9BD04CD40C74}">
      <dgm:prSet/>
      <dgm:spPr/>
      <dgm:t>
        <a:bodyPr/>
        <a:lstStyle/>
        <a:p>
          <a:r>
            <a:rPr lang="en-US" dirty="0" smtClean="0"/>
            <a:t>Double Dummy Analyzer</a:t>
          </a:r>
          <a:endParaRPr lang="en-US" dirty="0"/>
        </a:p>
      </dgm:t>
    </dgm:pt>
    <dgm:pt modelId="{056499E6-062E-7747-93EA-BA88D71082E0}" type="parTrans" cxnId="{4C431D5B-16D0-2747-A2BB-7D36A6CC69E5}">
      <dgm:prSet/>
      <dgm:spPr/>
      <dgm:t>
        <a:bodyPr/>
        <a:lstStyle/>
        <a:p>
          <a:endParaRPr lang="en-US"/>
        </a:p>
      </dgm:t>
    </dgm:pt>
    <dgm:pt modelId="{B09D1A44-3F0B-D14E-8631-D52E4EBFCD37}" type="sibTrans" cxnId="{4C431D5B-16D0-2747-A2BB-7D36A6CC69E5}">
      <dgm:prSet/>
      <dgm:spPr/>
      <dgm:t>
        <a:bodyPr/>
        <a:lstStyle/>
        <a:p>
          <a:endParaRPr lang="en-US"/>
        </a:p>
      </dgm:t>
    </dgm:pt>
    <dgm:pt modelId="{1D50CE2C-7E34-7442-8983-59ADCC994D26}" type="pres">
      <dgm:prSet presAssocID="{C707B1D6-1110-3E48-86E1-AEA8CD4A7466}" presName="Name0" presStyleCnt="0">
        <dgm:presLayoutVars>
          <dgm:dir/>
          <dgm:resizeHandles val="exact"/>
        </dgm:presLayoutVars>
      </dgm:prSet>
      <dgm:spPr/>
    </dgm:pt>
    <dgm:pt modelId="{72CAEE51-F824-6240-8634-7DF0DEA71A4F}" type="pres">
      <dgm:prSet presAssocID="{C707B1D6-1110-3E48-86E1-AEA8CD4A7466}" presName="arrow" presStyleLbl="bgShp" presStyleIdx="0" presStyleCnt="1"/>
      <dgm:spPr/>
    </dgm:pt>
    <dgm:pt modelId="{2773F9D8-FDE6-A84D-BFDD-28A06F62B706}" type="pres">
      <dgm:prSet presAssocID="{C707B1D6-1110-3E48-86E1-AEA8CD4A7466}" presName="points" presStyleCnt="0"/>
      <dgm:spPr/>
    </dgm:pt>
    <dgm:pt modelId="{29AC87F2-6B2A-EA4D-9B63-8A62642D5BB4}" type="pres">
      <dgm:prSet presAssocID="{E3D6C5AF-877C-C14E-A152-874E797E307D}" presName="compositeA" presStyleCnt="0"/>
      <dgm:spPr/>
    </dgm:pt>
    <dgm:pt modelId="{F3676850-953B-7643-AA47-C0997059E685}" type="pres">
      <dgm:prSet presAssocID="{E3D6C5AF-877C-C14E-A152-874E797E307D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EDA85-F78B-A54C-B029-BC15CCC3C116}" type="pres">
      <dgm:prSet presAssocID="{E3D6C5AF-877C-C14E-A152-874E797E307D}" presName="circleA" presStyleLbl="node1" presStyleIdx="0" presStyleCnt="6"/>
      <dgm:spPr/>
    </dgm:pt>
    <dgm:pt modelId="{67092B97-D02F-C04F-AB29-2682140D183B}" type="pres">
      <dgm:prSet presAssocID="{E3D6C5AF-877C-C14E-A152-874E797E307D}" presName="spaceA" presStyleCnt="0"/>
      <dgm:spPr/>
    </dgm:pt>
    <dgm:pt modelId="{17E841E8-CEAD-AB49-BF57-70302DAC3F4C}" type="pres">
      <dgm:prSet presAssocID="{96D4C4B7-7CC4-A249-AF42-2843F738DA81}" presName="space" presStyleCnt="0"/>
      <dgm:spPr/>
    </dgm:pt>
    <dgm:pt modelId="{EDAAAFD5-AAEF-0F4F-9A9E-AE5627CA0B63}" type="pres">
      <dgm:prSet presAssocID="{44C3A8C1-F3EF-EE49-A6A2-D055016AEC38}" presName="compositeB" presStyleCnt="0"/>
      <dgm:spPr/>
    </dgm:pt>
    <dgm:pt modelId="{C7BC008E-6B6B-444F-BF9F-A550C1A90619}" type="pres">
      <dgm:prSet presAssocID="{44C3A8C1-F3EF-EE49-A6A2-D055016AEC3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E3416-BFC4-6B4A-822E-3F3D98DFB587}" type="pres">
      <dgm:prSet presAssocID="{44C3A8C1-F3EF-EE49-A6A2-D055016AEC38}" presName="circleB" presStyleLbl="node1" presStyleIdx="1" presStyleCnt="6"/>
      <dgm:spPr/>
    </dgm:pt>
    <dgm:pt modelId="{37A3774E-C890-B147-B3DA-F7E5E35E7319}" type="pres">
      <dgm:prSet presAssocID="{44C3A8C1-F3EF-EE49-A6A2-D055016AEC38}" presName="spaceB" presStyleCnt="0"/>
      <dgm:spPr/>
    </dgm:pt>
    <dgm:pt modelId="{97234D5B-BA66-0843-98BD-9BB84A124D4E}" type="pres">
      <dgm:prSet presAssocID="{96D01D76-E853-6744-BE62-20A4328467BC}" presName="space" presStyleCnt="0"/>
      <dgm:spPr/>
    </dgm:pt>
    <dgm:pt modelId="{70520FE3-8ACD-F24C-A3B8-B0BF0948B5D6}" type="pres">
      <dgm:prSet presAssocID="{4AC6E805-59B4-2647-9FFE-DD85D2891EC9}" presName="compositeA" presStyleCnt="0"/>
      <dgm:spPr/>
    </dgm:pt>
    <dgm:pt modelId="{13706640-C756-8442-B21F-B086202E4A04}" type="pres">
      <dgm:prSet presAssocID="{4AC6E805-59B4-2647-9FFE-DD85D2891EC9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9D85D-9B6B-3840-AF7E-C0CFB726218C}" type="pres">
      <dgm:prSet presAssocID="{4AC6E805-59B4-2647-9FFE-DD85D2891EC9}" presName="circleA" presStyleLbl="node1" presStyleIdx="2" presStyleCnt="6"/>
      <dgm:spPr/>
    </dgm:pt>
    <dgm:pt modelId="{5C3010A2-F679-F04D-99A7-C8E16BB80B52}" type="pres">
      <dgm:prSet presAssocID="{4AC6E805-59B4-2647-9FFE-DD85D2891EC9}" presName="spaceA" presStyleCnt="0"/>
      <dgm:spPr/>
    </dgm:pt>
    <dgm:pt modelId="{2E8D1E86-FB5A-8A46-8401-2E563A91F30A}" type="pres">
      <dgm:prSet presAssocID="{1FEA7E9C-CDD9-4E4D-B60C-465F1E86D7FD}" presName="space" presStyleCnt="0"/>
      <dgm:spPr/>
    </dgm:pt>
    <dgm:pt modelId="{FFA17D3D-2B24-8742-B8D2-FE9A46EF69E5}" type="pres">
      <dgm:prSet presAssocID="{05468F26-5E6A-6447-B613-9BD04CD40C74}" presName="compositeB" presStyleCnt="0"/>
      <dgm:spPr/>
    </dgm:pt>
    <dgm:pt modelId="{A42C2C45-3F34-0C41-BEC8-908037E69CB8}" type="pres">
      <dgm:prSet presAssocID="{05468F26-5E6A-6447-B613-9BD04CD40C74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5A87E-8AA8-7C40-86F6-E98949E208EC}" type="pres">
      <dgm:prSet presAssocID="{05468F26-5E6A-6447-B613-9BD04CD40C74}" presName="circleB" presStyleLbl="node1" presStyleIdx="3" presStyleCnt="6"/>
      <dgm:spPr/>
    </dgm:pt>
    <dgm:pt modelId="{4E52EB9E-81D9-E949-BC5E-300AD63BD63B}" type="pres">
      <dgm:prSet presAssocID="{05468F26-5E6A-6447-B613-9BD04CD40C74}" presName="spaceB" presStyleCnt="0"/>
      <dgm:spPr/>
    </dgm:pt>
    <dgm:pt modelId="{B20EDE09-4700-D44D-A3EE-DA0BC2DB30E8}" type="pres">
      <dgm:prSet presAssocID="{B09D1A44-3F0B-D14E-8631-D52E4EBFCD37}" presName="space" presStyleCnt="0"/>
      <dgm:spPr/>
    </dgm:pt>
    <dgm:pt modelId="{819999F9-66DA-B848-8D6D-AC026CD31001}" type="pres">
      <dgm:prSet presAssocID="{B1C064A4-87F6-D947-8114-95AAA35CEB90}" presName="compositeA" presStyleCnt="0"/>
      <dgm:spPr/>
    </dgm:pt>
    <dgm:pt modelId="{6A6AD517-7A90-584E-8B8E-8373944ABCAE}" type="pres">
      <dgm:prSet presAssocID="{B1C064A4-87F6-D947-8114-95AAA35CEB90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35CA-938E-EF40-9322-A98E2B3D71F2}" type="pres">
      <dgm:prSet presAssocID="{B1C064A4-87F6-D947-8114-95AAA35CEB90}" presName="circleA" presStyleLbl="node1" presStyleIdx="4" presStyleCnt="6"/>
      <dgm:spPr/>
    </dgm:pt>
    <dgm:pt modelId="{1334C3F1-581B-214F-B953-CB0E043A0611}" type="pres">
      <dgm:prSet presAssocID="{B1C064A4-87F6-D947-8114-95AAA35CEB90}" presName="spaceA" presStyleCnt="0"/>
      <dgm:spPr/>
    </dgm:pt>
    <dgm:pt modelId="{C343A9F8-DF02-254B-A090-389914FEA9B1}" type="pres">
      <dgm:prSet presAssocID="{81EAD0AC-6CAE-5542-95A7-BD37F68A579F}" presName="space" presStyleCnt="0"/>
      <dgm:spPr/>
    </dgm:pt>
    <dgm:pt modelId="{7356BF64-2752-5B4F-8046-FA0DE782986A}" type="pres">
      <dgm:prSet presAssocID="{5D9AC7A9-EFDE-9B4A-91ED-7AD7C03233A3}" presName="compositeB" presStyleCnt="0"/>
      <dgm:spPr/>
    </dgm:pt>
    <dgm:pt modelId="{A7CB4B8A-EFF3-6843-AB69-64C4BC13C185}" type="pres">
      <dgm:prSet presAssocID="{5D9AC7A9-EFDE-9B4A-91ED-7AD7C03233A3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05FE4-FE86-0548-A817-CF1DDD5C72A6}" type="pres">
      <dgm:prSet presAssocID="{5D9AC7A9-EFDE-9B4A-91ED-7AD7C03233A3}" presName="circleB" presStyleLbl="node1" presStyleIdx="5" presStyleCnt="6"/>
      <dgm:spPr/>
    </dgm:pt>
    <dgm:pt modelId="{2B0992DC-765E-624E-92D3-ADD92210845E}" type="pres">
      <dgm:prSet presAssocID="{5D9AC7A9-EFDE-9B4A-91ED-7AD7C03233A3}" presName="spaceB" presStyleCnt="0"/>
      <dgm:spPr/>
    </dgm:pt>
  </dgm:ptLst>
  <dgm:cxnLst>
    <dgm:cxn modelId="{880AD44E-5694-A34C-BD5C-45ABD6BBA66A}" type="presOf" srcId="{05468F26-5E6A-6447-B613-9BD04CD40C74}" destId="{A42C2C45-3F34-0C41-BEC8-908037E69CB8}" srcOrd="0" destOrd="0" presId="urn:microsoft.com/office/officeart/2005/8/layout/hProcess11"/>
    <dgm:cxn modelId="{B1F18088-2E0B-5D4B-99D2-E3765DFB61EC}" type="presOf" srcId="{44C3A8C1-F3EF-EE49-A6A2-D055016AEC38}" destId="{C7BC008E-6B6B-444F-BF9F-A550C1A90619}" srcOrd="0" destOrd="0" presId="urn:microsoft.com/office/officeart/2005/8/layout/hProcess11"/>
    <dgm:cxn modelId="{062692F3-BF62-3243-9983-1EBB04D17DA3}" srcId="{C707B1D6-1110-3E48-86E1-AEA8CD4A7466}" destId="{B1C064A4-87F6-D947-8114-95AAA35CEB90}" srcOrd="4" destOrd="0" parTransId="{B1947797-ADDC-4A4E-BB43-FA388F49A3F8}" sibTransId="{81EAD0AC-6CAE-5542-95A7-BD37F68A579F}"/>
    <dgm:cxn modelId="{9EE45EC1-56A3-FF4E-8F31-6E0FA49DDC80}" type="presOf" srcId="{4AC6E805-59B4-2647-9FFE-DD85D2891EC9}" destId="{13706640-C756-8442-B21F-B086202E4A04}" srcOrd="0" destOrd="0" presId="urn:microsoft.com/office/officeart/2005/8/layout/hProcess11"/>
    <dgm:cxn modelId="{02F2C93E-61E0-DB4A-8A98-3C9D9AFFAFE5}" srcId="{C707B1D6-1110-3E48-86E1-AEA8CD4A7466}" destId="{4AC6E805-59B4-2647-9FFE-DD85D2891EC9}" srcOrd="2" destOrd="0" parTransId="{B2D0565B-AECA-934A-904A-2239A8290085}" sibTransId="{1FEA7E9C-CDD9-4E4D-B60C-465F1E86D7FD}"/>
    <dgm:cxn modelId="{8C5B4B3D-30E6-AE46-924E-482837521956}" type="presOf" srcId="{B1C064A4-87F6-D947-8114-95AAA35CEB90}" destId="{6A6AD517-7A90-584E-8B8E-8373944ABCAE}" srcOrd="0" destOrd="0" presId="urn:microsoft.com/office/officeart/2005/8/layout/hProcess11"/>
    <dgm:cxn modelId="{6D92152A-4DAB-9640-BEF7-10555C3D0CA3}" type="presOf" srcId="{E3D6C5AF-877C-C14E-A152-874E797E307D}" destId="{F3676850-953B-7643-AA47-C0997059E685}" srcOrd="0" destOrd="0" presId="urn:microsoft.com/office/officeart/2005/8/layout/hProcess11"/>
    <dgm:cxn modelId="{AB024EB2-3B14-3A40-8417-EFDE28E80D32}" type="presOf" srcId="{C707B1D6-1110-3E48-86E1-AEA8CD4A7466}" destId="{1D50CE2C-7E34-7442-8983-59ADCC994D26}" srcOrd="0" destOrd="0" presId="urn:microsoft.com/office/officeart/2005/8/layout/hProcess11"/>
    <dgm:cxn modelId="{9D17AA69-07D1-E249-9098-EE61C58FB1B5}" srcId="{C707B1D6-1110-3E48-86E1-AEA8CD4A7466}" destId="{E3D6C5AF-877C-C14E-A152-874E797E307D}" srcOrd="0" destOrd="0" parTransId="{A7369194-A1D5-1043-84AF-7E9B8471915C}" sibTransId="{96D4C4B7-7CC4-A249-AF42-2843F738DA81}"/>
    <dgm:cxn modelId="{0DB2C93D-D4F2-454A-9614-722C52B75EB8}" type="presOf" srcId="{5D9AC7A9-EFDE-9B4A-91ED-7AD7C03233A3}" destId="{A7CB4B8A-EFF3-6843-AB69-64C4BC13C185}" srcOrd="0" destOrd="0" presId="urn:microsoft.com/office/officeart/2005/8/layout/hProcess11"/>
    <dgm:cxn modelId="{4C431D5B-16D0-2747-A2BB-7D36A6CC69E5}" srcId="{C707B1D6-1110-3E48-86E1-AEA8CD4A7466}" destId="{05468F26-5E6A-6447-B613-9BD04CD40C74}" srcOrd="3" destOrd="0" parTransId="{056499E6-062E-7747-93EA-BA88D71082E0}" sibTransId="{B09D1A44-3F0B-D14E-8631-D52E4EBFCD37}"/>
    <dgm:cxn modelId="{BFC87C5C-3AB2-D04E-873C-BE2DDADC65ED}" srcId="{C707B1D6-1110-3E48-86E1-AEA8CD4A7466}" destId="{44C3A8C1-F3EF-EE49-A6A2-D055016AEC38}" srcOrd="1" destOrd="0" parTransId="{9957EDC0-EA79-964E-92C6-A4C37CD14287}" sibTransId="{96D01D76-E853-6744-BE62-20A4328467BC}"/>
    <dgm:cxn modelId="{6A52E12C-B1C5-E745-9BAA-8D076ED6C1AB}" srcId="{C707B1D6-1110-3E48-86E1-AEA8CD4A7466}" destId="{5D9AC7A9-EFDE-9B4A-91ED-7AD7C03233A3}" srcOrd="5" destOrd="0" parTransId="{56E54D58-C07D-8C46-BA39-CB19DC5E13BE}" sibTransId="{4BD7F139-3873-9A48-A11B-6E81FA1BE7FB}"/>
    <dgm:cxn modelId="{8885100F-36A8-3F41-85C1-60139D0B7583}" type="presParOf" srcId="{1D50CE2C-7E34-7442-8983-59ADCC994D26}" destId="{72CAEE51-F824-6240-8634-7DF0DEA71A4F}" srcOrd="0" destOrd="0" presId="urn:microsoft.com/office/officeart/2005/8/layout/hProcess11"/>
    <dgm:cxn modelId="{56798B22-3FFF-2046-81B1-B1BF7B876820}" type="presParOf" srcId="{1D50CE2C-7E34-7442-8983-59ADCC994D26}" destId="{2773F9D8-FDE6-A84D-BFDD-28A06F62B706}" srcOrd="1" destOrd="0" presId="urn:microsoft.com/office/officeart/2005/8/layout/hProcess11"/>
    <dgm:cxn modelId="{8ED8FD26-680E-3148-8B74-84678B3D2217}" type="presParOf" srcId="{2773F9D8-FDE6-A84D-BFDD-28A06F62B706}" destId="{29AC87F2-6B2A-EA4D-9B63-8A62642D5BB4}" srcOrd="0" destOrd="0" presId="urn:microsoft.com/office/officeart/2005/8/layout/hProcess11"/>
    <dgm:cxn modelId="{2A28601C-C35F-0149-9754-F68A81A08A11}" type="presParOf" srcId="{29AC87F2-6B2A-EA4D-9B63-8A62642D5BB4}" destId="{F3676850-953B-7643-AA47-C0997059E685}" srcOrd="0" destOrd="0" presId="urn:microsoft.com/office/officeart/2005/8/layout/hProcess11"/>
    <dgm:cxn modelId="{8907A264-0EBC-D543-8CA6-3621A741276A}" type="presParOf" srcId="{29AC87F2-6B2A-EA4D-9B63-8A62642D5BB4}" destId="{D5FEDA85-F78B-A54C-B029-BC15CCC3C116}" srcOrd="1" destOrd="0" presId="urn:microsoft.com/office/officeart/2005/8/layout/hProcess11"/>
    <dgm:cxn modelId="{7CA3BFA4-DFFB-4D4B-A53E-70BA7A6BBA30}" type="presParOf" srcId="{29AC87F2-6B2A-EA4D-9B63-8A62642D5BB4}" destId="{67092B97-D02F-C04F-AB29-2682140D183B}" srcOrd="2" destOrd="0" presId="urn:microsoft.com/office/officeart/2005/8/layout/hProcess11"/>
    <dgm:cxn modelId="{1173D41D-B917-BC42-96AF-96221E03A1CB}" type="presParOf" srcId="{2773F9D8-FDE6-A84D-BFDD-28A06F62B706}" destId="{17E841E8-CEAD-AB49-BF57-70302DAC3F4C}" srcOrd="1" destOrd="0" presId="urn:microsoft.com/office/officeart/2005/8/layout/hProcess11"/>
    <dgm:cxn modelId="{80743CA4-4086-1448-A1D8-5668E13DAB2D}" type="presParOf" srcId="{2773F9D8-FDE6-A84D-BFDD-28A06F62B706}" destId="{EDAAAFD5-AAEF-0F4F-9A9E-AE5627CA0B63}" srcOrd="2" destOrd="0" presId="urn:microsoft.com/office/officeart/2005/8/layout/hProcess11"/>
    <dgm:cxn modelId="{93A1E211-2EED-9E42-A544-B926CF2BB4FF}" type="presParOf" srcId="{EDAAAFD5-AAEF-0F4F-9A9E-AE5627CA0B63}" destId="{C7BC008E-6B6B-444F-BF9F-A550C1A90619}" srcOrd="0" destOrd="0" presId="urn:microsoft.com/office/officeart/2005/8/layout/hProcess11"/>
    <dgm:cxn modelId="{6B7D265F-6E69-214E-A4B8-8983EAF4DCE1}" type="presParOf" srcId="{EDAAAFD5-AAEF-0F4F-9A9E-AE5627CA0B63}" destId="{395E3416-BFC4-6B4A-822E-3F3D98DFB587}" srcOrd="1" destOrd="0" presId="urn:microsoft.com/office/officeart/2005/8/layout/hProcess11"/>
    <dgm:cxn modelId="{A2F355AF-8355-9F4C-8C4E-0B09D125B74C}" type="presParOf" srcId="{EDAAAFD5-AAEF-0F4F-9A9E-AE5627CA0B63}" destId="{37A3774E-C890-B147-B3DA-F7E5E35E7319}" srcOrd="2" destOrd="0" presId="urn:microsoft.com/office/officeart/2005/8/layout/hProcess11"/>
    <dgm:cxn modelId="{323CD7F3-9A68-9F4A-B353-03CE34DF5703}" type="presParOf" srcId="{2773F9D8-FDE6-A84D-BFDD-28A06F62B706}" destId="{97234D5B-BA66-0843-98BD-9BB84A124D4E}" srcOrd="3" destOrd="0" presId="urn:microsoft.com/office/officeart/2005/8/layout/hProcess11"/>
    <dgm:cxn modelId="{E454196C-4D55-E149-92DB-EEF1B979D4E8}" type="presParOf" srcId="{2773F9D8-FDE6-A84D-BFDD-28A06F62B706}" destId="{70520FE3-8ACD-F24C-A3B8-B0BF0948B5D6}" srcOrd="4" destOrd="0" presId="urn:microsoft.com/office/officeart/2005/8/layout/hProcess11"/>
    <dgm:cxn modelId="{2733560B-C3C4-8A4C-8569-E259915503C6}" type="presParOf" srcId="{70520FE3-8ACD-F24C-A3B8-B0BF0948B5D6}" destId="{13706640-C756-8442-B21F-B086202E4A04}" srcOrd="0" destOrd="0" presId="urn:microsoft.com/office/officeart/2005/8/layout/hProcess11"/>
    <dgm:cxn modelId="{A16496B5-EAE3-AC48-81D6-8EA985187743}" type="presParOf" srcId="{70520FE3-8ACD-F24C-A3B8-B0BF0948B5D6}" destId="{ABE9D85D-9B6B-3840-AF7E-C0CFB726218C}" srcOrd="1" destOrd="0" presId="urn:microsoft.com/office/officeart/2005/8/layout/hProcess11"/>
    <dgm:cxn modelId="{ED529666-3EE2-4E4A-BC2B-FC53CF351B33}" type="presParOf" srcId="{70520FE3-8ACD-F24C-A3B8-B0BF0948B5D6}" destId="{5C3010A2-F679-F04D-99A7-C8E16BB80B52}" srcOrd="2" destOrd="0" presId="urn:microsoft.com/office/officeart/2005/8/layout/hProcess11"/>
    <dgm:cxn modelId="{A39DFA77-0047-F043-A42E-706843F85608}" type="presParOf" srcId="{2773F9D8-FDE6-A84D-BFDD-28A06F62B706}" destId="{2E8D1E86-FB5A-8A46-8401-2E563A91F30A}" srcOrd="5" destOrd="0" presId="urn:microsoft.com/office/officeart/2005/8/layout/hProcess11"/>
    <dgm:cxn modelId="{E159304F-12A7-0045-A71B-D8310186B167}" type="presParOf" srcId="{2773F9D8-FDE6-A84D-BFDD-28A06F62B706}" destId="{FFA17D3D-2B24-8742-B8D2-FE9A46EF69E5}" srcOrd="6" destOrd="0" presId="urn:microsoft.com/office/officeart/2005/8/layout/hProcess11"/>
    <dgm:cxn modelId="{72EA4F12-5C73-F64C-B702-B714346E4B6F}" type="presParOf" srcId="{FFA17D3D-2B24-8742-B8D2-FE9A46EF69E5}" destId="{A42C2C45-3F34-0C41-BEC8-908037E69CB8}" srcOrd="0" destOrd="0" presId="urn:microsoft.com/office/officeart/2005/8/layout/hProcess11"/>
    <dgm:cxn modelId="{F0442945-47FC-404E-8B79-A0FB888ECDB7}" type="presParOf" srcId="{FFA17D3D-2B24-8742-B8D2-FE9A46EF69E5}" destId="{16A5A87E-8AA8-7C40-86F6-E98949E208EC}" srcOrd="1" destOrd="0" presId="urn:microsoft.com/office/officeart/2005/8/layout/hProcess11"/>
    <dgm:cxn modelId="{1123A164-0006-8E4E-A6E3-F9857FEC26D0}" type="presParOf" srcId="{FFA17D3D-2B24-8742-B8D2-FE9A46EF69E5}" destId="{4E52EB9E-81D9-E949-BC5E-300AD63BD63B}" srcOrd="2" destOrd="0" presId="urn:microsoft.com/office/officeart/2005/8/layout/hProcess11"/>
    <dgm:cxn modelId="{345E06C5-FDD4-414A-86D2-5509FA15BE72}" type="presParOf" srcId="{2773F9D8-FDE6-A84D-BFDD-28A06F62B706}" destId="{B20EDE09-4700-D44D-A3EE-DA0BC2DB30E8}" srcOrd="7" destOrd="0" presId="urn:microsoft.com/office/officeart/2005/8/layout/hProcess11"/>
    <dgm:cxn modelId="{D696CF98-6BC3-A54F-A349-761A84C451D1}" type="presParOf" srcId="{2773F9D8-FDE6-A84D-BFDD-28A06F62B706}" destId="{819999F9-66DA-B848-8D6D-AC026CD31001}" srcOrd="8" destOrd="0" presId="urn:microsoft.com/office/officeart/2005/8/layout/hProcess11"/>
    <dgm:cxn modelId="{4E56ECCB-0A3C-8144-A2D3-AB96FABB0288}" type="presParOf" srcId="{819999F9-66DA-B848-8D6D-AC026CD31001}" destId="{6A6AD517-7A90-584E-8B8E-8373944ABCAE}" srcOrd="0" destOrd="0" presId="urn:microsoft.com/office/officeart/2005/8/layout/hProcess11"/>
    <dgm:cxn modelId="{9B0D022F-561D-4E4A-81FE-CAE6682E6B45}" type="presParOf" srcId="{819999F9-66DA-B848-8D6D-AC026CD31001}" destId="{488D35CA-938E-EF40-9322-A98E2B3D71F2}" srcOrd="1" destOrd="0" presId="urn:microsoft.com/office/officeart/2005/8/layout/hProcess11"/>
    <dgm:cxn modelId="{E6C5C712-4C5D-574C-86F4-37BF6DB1F80D}" type="presParOf" srcId="{819999F9-66DA-B848-8D6D-AC026CD31001}" destId="{1334C3F1-581B-214F-B953-CB0E043A0611}" srcOrd="2" destOrd="0" presId="urn:microsoft.com/office/officeart/2005/8/layout/hProcess11"/>
    <dgm:cxn modelId="{EB5F286A-0960-5144-8CC4-F9E2FAEEEDD6}" type="presParOf" srcId="{2773F9D8-FDE6-A84D-BFDD-28A06F62B706}" destId="{C343A9F8-DF02-254B-A090-389914FEA9B1}" srcOrd="9" destOrd="0" presId="urn:microsoft.com/office/officeart/2005/8/layout/hProcess11"/>
    <dgm:cxn modelId="{B58EA473-D5CB-7848-B6C0-E27BC0E2B734}" type="presParOf" srcId="{2773F9D8-FDE6-A84D-BFDD-28A06F62B706}" destId="{7356BF64-2752-5B4F-8046-FA0DE782986A}" srcOrd="10" destOrd="0" presId="urn:microsoft.com/office/officeart/2005/8/layout/hProcess11"/>
    <dgm:cxn modelId="{30062797-1833-BE47-A42D-1666DAE7DB7C}" type="presParOf" srcId="{7356BF64-2752-5B4F-8046-FA0DE782986A}" destId="{A7CB4B8A-EFF3-6843-AB69-64C4BC13C185}" srcOrd="0" destOrd="0" presId="urn:microsoft.com/office/officeart/2005/8/layout/hProcess11"/>
    <dgm:cxn modelId="{D8D81B41-A976-914C-BF7A-513C13A93621}" type="presParOf" srcId="{7356BF64-2752-5B4F-8046-FA0DE782986A}" destId="{54205FE4-FE86-0548-A817-CF1DDD5C72A6}" srcOrd="1" destOrd="0" presId="urn:microsoft.com/office/officeart/2005/8/layout/hProcess11"/>
    <dgm:cxn modelId="{A2E62C26-9356-F541-983C-CFFBC3FF07E4}" type="presParOf" srcId="{7356BF64-2752-5B4F-8046-FA0DE782986A}" destId="{2B0992DC-765E-624E-92D3-ADD92210845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07B1D6-1110-3E48-86E1-AEA8CD4A7466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E3D6C5AF-877C-C14E-A152-874E797E307D}">
      <dgm:prSet phldrT="[Text]"/>
      <dgm:spPr/>
      <dgm:t>
        <a:bodyPr/>
        <a:lstStyle/>
        <a:p>
          <a:r>
            <a:rPr lang="en-US" dirty="0" smtClean="0"/>
            <a:t>Construction of Knowledge Base</a:t>
          </a:r>
          <a:endParaRPr lang="en-US" dirty="0"/>
        </a:p>
      </dgm:t>
    </dgm:pt>
    <dgm:pt modelId="{A7369194-A1D5-1043-84AF-7E9B8471915C}" type="parTrans" cxnId="{9D17AA69-07D1-E249-9098-EE61C58FB1B5}">
      <dgm:prSet/>
      <dgm:spPr/>
      <dgm:t>
        <a:bodyPr/>
        <a:lstStyle/>
        <a:p>
          <a:endParaRPr lang="en-US"/>
        </a:p>
      </dgm:t>
    </dgm:pt>
    <dgm:pt modelId="{96D4C4B7-7CC4-A249-AF42-2843F738DA81}" type="sibTrans" cxnId="{9D17AA69-07D1-E249-9098-EE61C58FB1B5}">
      <dgm:prSet/>
      <dgm:spPr/>
      <dgm:t>
        <a:bodyPr/>
        <a:lstStyle/>
        <a:p>
          <a:endParaRPr lang="en-US"/>
        </a:p>
      </dgm:t>
    </dgm:pt>
    <dgm:pt modelId="{B1C064A4-87F6-D947-8114-95AAA35CEB90}">
      <dgm:prSet phldrT="[Text]"/>
      <dgm:spPr/>
      <dgm:t>
        <a:bodyPr/>
        <a:lstStyle/>
        <a:p>
          <a:r>
            <a:rPr lang="en-US" dirty="0" smtClean="0"/>
            <a:t>Testing of Result</a:t>
          </a:r>
          <a:endParaRPr lang="en-US" dirty="0"/>
        </a:p>
      </dgm:t>
    </dgm:pt>
    <dgm:pt modelId="{B1947797-ADDC-4A4E-BB43-FA388F49A3F8}" type="parTrans" cxnId="{062692F3-BF62-3243-9983-1EBB04D17DA3}">
      <dgm:prSet/>
      <dgm:spPr/>
      <dgm:t>
        <a:bodyPr/>
        <a:lstStyle/>
        <a:p>
          <a:endParaRPr lang="en-US"/>
        </a:p>
      </dgm:t>
    </dgm:pt>
    <dgm:pt modelId="{81EAD0AC-6CAE-5542-95A7-BD37F68A579F}" type="sibTrans" cxnId="{062692F3-BF62-3243-9983-1EBB04D17DA3}">
      <dgm:prSet/>
      <dgm:spPr/>
      <dgm:t>
        <a:bodyPr/>
        <a:lstStyle/>
        <a:p>
          <a:endParaRPr lang="en-US"/>
        </a:p>
      </dgm:t>
    </dgm:pt>
    <dgm:pt modelId="{5D9AC7A9-EFDE-9B4A-91ED-7AD7C03233A3}">
      <dgm:prSet phldrT="[Text]"/>
      <dgm:spPr/>
      <dgm:t>
        <a:bodyPr/>
        <a:lstStyle/>
        <a:p>
          <a:r>
            <a:rPr lang="en-US" dirty="0" smtClean="0"/>
            <a:t>Literature Writing</a:t>
          </a:r>
          <a:endParaRPr lang="en-US" dirty="0"/>
        </a:p>
      </dgm:t>
    </dgm:pt>
    <dgm:pt modelId="{56E54D58-C07D-8C46-BA39-CB19DC5E13BE}" type="parTrans" cxnId="{6A52E12C-B1C5-E745-9BAA-8D076ED6C1AB}">
      <dgm:prSet/>
      <dgm:spPr/>
      <dgm:t>
        <a:bodyPr/>
        <a:lstStyle/>
        <a:p>
          <a:endParaRPr lang="en-US"/>
        </a:p>
      </dgm:t>
    </dgm:pt>
    <dgm:pt modelId="{4BD7F139-3873-9A48-A11B-6E81FA1BE7FB}" type="sibTrans" cxnId="{6A52E12C-B1C5-E745-9BAA-8D076ED6C1AB}">
      <dgm:prSet/>
      <dgm:spPr/>
      <dgm:t>
        <a:bodyPr/>
        <a:lstStyle/>
        <a:p>
          <a:endParaRPr lang="en-US"/>
        </a:p>
      </dgm:t>
    </dgm:pt>
    <dgm:pt modelId="{44C3A8C1-F3EF-EE49-A6A2-D055016AEC38}">
      <dgm:prSet/>
      <dgm:spPr/>
      <dgm:t>
        <a:bodyPr/>
        <a:lstStyle/>
        <a:p>
          <a:r>
            <a:rPr lang="en-US" dirty="0" smtClean="0"/>
            <a:t>Construction of Logic Engine</a:t>
          </a:r>
          <a:endParaRPr lang="en-US" dirty="0"/>
        </a:p>
      </dgm:t>
    </dgm:pt>
    <dgm:pt modelId="{9957EDC0-EA79-964E-92C6-A4C37CD14287}" type="parTrans" cxnId="{BFC87C5C-3AB2-D04E-873C-BE2DDADC65ED}">
      <dgm:prSet/>
      <dgm:spPr/>
      <dgm:t>
        <a:bodyPr/>
        <a:lstStyle/>
        <a:p>
          <a:endParaRPr lang="en-US"/>
        </a:p>
      </dgm:t>
    </dgm:pt>
    <dgm:pt modelId="{96D01D76-E853-6744-BE62-20A4328467BC}" type="sibTrans" cxnId="{BFC87C5C-3AB2-D04E-873C-BE2DDADC65ED}">
      <dgm:prSet/>
      <dgm:spPr/>
      <dgm:t>
        <a:bodyPr/>
        <a:lstStyle/>
        <a:p>
          <a:endParaRPr lang="en-US"/>
        </a:p>
      </dgm:t>
    </dgm:pt>
    <dgm:pt modelId="{4AC6E805-59B4-2647-9FFE-DD85D2891EC9}">
      <dgm:prSet/>
      <dgm:spPr/>
      <dgm:t>
        <a:bodyPr/>
        <a:lstStyle/>
        <a:p>
          <a:r>
            <a:rPr lang="en-US" dirty="0" smtClean="0"/>
            <a:t>Construction of Bidding</a:t>
          </a:r>
          <a:endParaRPr lang="en-US" dirty="0"/>
        </a:p>
      </dgm:t>
    </dgm:pt>
    <dgm:pt modelId="{B2D0565B-AECA-934A-904A-2239A8290085}" type="parTrans" cxnId="{02F2C93E-61E0-DB4A-8A98-3C9D9AFFAFE5}">
      <dgm:prSet/>
      <dgm:spPr/>
      <dgm:t>
        <a:bodyPr/>
        <a:lstStyle/>
        <a:p>
          <a:endParaRPr lang="en-US"/>
        </a:p>
      </dgm:t>
    </dgm:pt>
    <dgm:pt modelId="{1FEA7E9C-CDD9-4E4D-B60C-465F1E86D7FD}" type="sibTrans" cxnId="{02F2C93E-61E0-DB4A-8A98-3C9D9AFFAFE5}">
      <dgm:prSet/>
      <dgm:spPr/>
      <dgm:t>
        <a:bodyPr/>
        <a:lstStyle/>
        <a:p>
          <a:endParaRPr lang="en-US"/>
        </a:p>
      </dgm:t>
    </dgm:pt>
    <dgm:pt modelId="{05468F26-5E6A-6447-B613-9BD04CD40C74}">
      <dgm:prSet/>
      <dgm:spPr/>
      <dgm:t>
        <a:bodyPr/>
        <a:lstStyle/>
        <a:p>
          <a:r>
            <a:rPr lang="en-US" dirty="0" smtClean="0"/>
            <a:t>Understanding of Bidding</a:t>
          </a:r>
          <a:endParaRPr lang="en-US" dirty="0"/>
        </a:p>
      </dgm:t>
    </dgm:pt>
    <dgm:pt modelId="{056499E6-062E-7747-93EA-BA88D71082E0}" type="parTrans" cxnId="{4C431D5B-16D0-2747-A2BB-7D36A6CC69E5}">
      <dgm:prSet/>
      <dgm:spPr/>
      <dgm:t>
        <a:bodyPr/>
        <a:lstStyle/>
        <a:p>
          <a:endParaRPr lang="en-US"/>
        </a:p>
      </dgm:t>
    </dgm:pt>
    <dgm:pt modelId="{B09D1A44-3F0B-D14E-8631-D52E4EBFCD37}" type="sibTrans" cxnId="{4C431D5B-16D0-2747-A2BB-7D36A6CC69E5}">
      <dgm:prSet/>
      <dgm:spPr/>
      <dgm:t>
        <a:bodyPr/>
        <a:lstStyle/>
        <a:p>
          <a:endParaRPr lang="en-US"/>
        </a:p>
      </dgm:t>
    </dgm:pt>
    <dgm:pt modelId="{1D50CE2C-7E34-7442-8983-59ADCC994D26}" type="pres">
      <dgm:prSet presAssocID="{C707B1D6-1110-3E48-86E1-AEA8CD4A7466}" presName="Name0" presStyleCnt="0">
        <dgm:presLayoutVars>
          <dgm:dir/>
          <dgm:resizeHandles val="exact"/>
        </dgm:presLayoutVars>
      </dgm:prSet>
      <dgm:spPr/>
    </dgm:pt>
    <dgm:pt modelId="{72CAEE51-F824-6240-8634-7DF0DEA71A4F}" type="pres">
      <dgm:prSet presAssocID="{C707B1D6-1110-3E48-86E1-AEA8CD4A7466}" presName="arrow" presStyleLbl="bgShp" presStyleIdx="0" presStyleCnt="1"/>
      <dgm:spPr/>
    </dgm:pt>
    <dgm:pt modelId="{2773F9D8-FDE6-A84D-BFDD-28A06F62B706}" type="pres">
      <dgm:prSet presAssocID="{C707B1D6-1110-3E48-86E1-AEA8CD4A7466}" presName="points" presStyleCnt="0"/>
      <dgm:spPr/>
    </dgm:pt>
    <dgm:pt modelId="{29AC87F2-6B2A-EA4D-9B63-8A62642D5BB4}" type="pres">
      <dgm:prSet presAssocID="{E3D6C5AF-877C-C14E-A152-874E797E307D}" presName="compositeA" presStyleCnt="0"/>
      <dgm:spPr/>
    </dgm:pt>
    <dgm:pt modelId="{F3676850-953B-7643-AA47-C0997059E685}" type="pres">
      <dgm:prSet presAssocID="{E3D6C5AF-877C-C14E-A152-874E797E307D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EDA85-F78B-A54C-B029-BC15CCC3C116}" type="pres">
      <dgm:prSet presAssocID="{E3D6C5AF-877C-C14E-A152-874E797E307D}" presName="circleA" presStyleLbl="node1" presStyleIdx="0" presStyleCnt="6"/>
      <dgm:spPr/>
    </dgm:pt>
    <dgm:pt modelId="{67092B97-D02F-C04F-AB29-2682140D183B}" type="pres">
      <dgm:prSet presAssocID="{E3D6C5AF-877C-C14E-A152-874E797E307D}" presName="spaceA" presStyleCnt="0"/>
      <dgm:spPr/>
    </dgm:pt>
    <dgm:pt modelId="{17E841E8-CEAD-AB49-BF57-70302DAC3F4C}" type="pres">
      <dgm:prSet presAssocID="{96D4C4B7-7CC4-A249-AF42-2843F738DA81}" presName="space" presStyleCnt="0"/>
      <dgm:spPr/>
    </dgm:pt>
    <dgm:pt modelId="{EDAAAFD5-AAEF-0F4F-9A9E-AE5627CA0B63}" type="pres">
      <dgm:prSet presAssocID="{44C3A8C1-F3EF-EE49-A6A2-D055016AEC38}" presName="compositeB" presStyleCnt="0"/>
      <dgm:spPr/>
    </dgm:pt>
    <dgm:pt modelId="{C7BC008E-6B6B-444F-BF9F-A550C1A90619}" type="pres">
      <dgm:prSet presAssocID="{44C3A8C1-F3EF-EE49-A6A2-D055016AEC3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E3416-BFC4-6B4A-822E-3F3D98DFB587}" type="pres">
      <dgm:prSet presAssocID="{44C3A8C1-F3EF-EE49-A6A2-D055016AEC38}" presName="circleB" presStyleLbl="node1" presStyleIdx="1" presStyleCnt="6"/>
      <dgm:spPr/>
    </dgm:pt>
    <dgm:pt modelId="{37A3774E-C890-B147-B3DA-F7E5E35E7319}" type="pres">
      <dgm:prSet presAssocID="{44C3A8C1-F3EF-EE49-A6A2-D055016AEC38}" presName="spaceB" presStyleCnt="0"/>
      <dgm:spPr/>
    </dgm:pt>
    <dgm:pt modelId="{97234D5B-BA66-0843-98BD-9BB84A124D4E}" type="pres">
      <dgm:prSet presAssocID="{96D01D76-E853-6744-BE62-20A4328467BC}" presName="space" presStyleCnt="0"/>
      <dgm:spPr/>
    </dgm:pt>
    <dgm:pt modelId="{70520FE3-8ACD-F24C-A3B8-B0BF0948B5D6}" type="pres">
      <dgm:prSet presAssocID="{4AC6E805-59B4-2647-9FFE-DD85D2891EC9}" presName="compositeA" presStyleCnt="0"/>
      <dgm:spPr/>
    </dgm:pt>
    <dgm:pt modelId="{13706640-C756-8442-B21F-B086202E4A04}" type="pres">
      <dgm:prSet presAssocID="{4AC6E805-59B4-2647-9FFE-DD85D2891EC9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9D85D-9B6B-3840-AF7E-C0CFB726218C}" type="pres">
      <dgm:prSet presAssocID="{4AC6E805-59B4-2647-9FFE-DD85D2891EC9}" presName="circleA" presStyleLbl="node1" presStyleIdx="2" presStyleCnt="6"/>
      <dgm:spPr/>
    </dgm:pt>
    <dgm:pt modelId="{5C3010A2-F679-F04D-99A7-C8E16BB80B52}" type="pres">
      <dgm:prSet presAssocID="{4AC6E805-59B4-2647-9FFE-DD85D2891EC9}" presName="spaceA" presStyleCnt="0"/>
      <dgm:spPr/>
    </dgm:pt>
    <dgm:pt modelId="{2E8D1E86-FB5A-8A46-8401-2E563A91F30A}" type="pres">
      <dgm:prSet presAssocID="{1FEA7E9C-CDD9-4E4D-B60C-465F1E86D7FD}" presName="space" presStyleCnt="0"/>
      <dgm:spPr/>
    </dgm:pt>
    <dgm:pt modelId="{FFA17D3D-2B24-8742-B8D2-FE9A46EF69E5}" type="pres">
      <dgm:prSet presAssocID="{05468F26-5E6A-6447-B613-9BD04CD40C74}" presName="compositeB" presStyleCnt="0"/>
      <dgm:spPr/>
    </dgm:pt>
    <dgm:pt modelId="{A42C2C45-3F34-0C41-BEC8-908037E69CB8}" type="pres">
      <dgm:prSet presAssocID="{05468F26-5E6A-6447-B613-9BD04CD40C74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5A87E-8AA8-7C40-86F6-E98949E208EC}" type="pres">
      <dgm:prSet presAssocID="{05468F26-5E6A-6447-B613-9BD04CD40C74}" presName="circleB" presStyleLbl="node1" presStyleIdx="3" presStyleCnt="6"/>
      <dgm:spPr/>
    </dgm:pt>
    <dgm:pt modelId="{4E52EB9E-81D9-E949-BC5E-300AD63BD63B}" type="pres">
      <dgm:prSet presAssocID="{05468F26-5E6A-6447-B613-9BD04CD40C74}" presName="spaceB" presStyleCnt="0"/>
      <dgm:spPr/>
    </dgm:pt>
    <dgm:pt modelId="{B20EDE09-4700-D44D-A3EE-DA0BC2DB30E8}" type="pres">
      <dgm:prSet presAssocID="{B09D1A44-3F0B-D14E-8631-D52E4EBFCD37}" presName="space" presStyleCnt="0"/>
      <dgm:spPr/>
    </dgm:pt>
    <dgm:pt modelId="{819999F9-66DA-B848-8D6D-AC026CD31001}" type="pres">
      <dgm:prSet presAssocID="{B1C064A4-87F6-D947-8114-95AAA35CEB90}" presName="compositeA" presStyleCnt="0"/>
      <dgm:spPr/>
    </dgm:pt>
    <dgm:pt modelId="{6A6AD517-7A90-584E-8B8E-8373944ABCAE}" type="pres">
      <dgm:prSet presAssocID="{B1C064A4-87F6-D947-8114-95AAA35CEB90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35CA-938E-EF40-9322-A98E2B3D71F2}" type="pres">
      <dgm:prSet presAssocID="{B1C064A4-87F6-D947-8114-95AAA35CEB90}" presName="circleA" presStyleLbl="node1" presStyleIdx="4" presStyleCnt="6"/>
      <dgm:spPr/>
    </dgm:pt>
    <dgm:pt modelId="{1334C3F1-581B-214F-B953-CB0E043A0611}" type="pres">
      <dgm:prSet presAssocID="{B1C064A4-87F6-D947-8114-95AAA35CEB90}" presName="spaceA" presStyleCnt="0"/>
      <dgm:spPr/>
    </dgm:pt>
    <dgm:pt modelId="{C343A9F8-DF02-254B-A090-389914FEA9B1}" type="pres">
      <dgm:prSet presAssocID="{81EAD0AC-6CAE-5542-95A7-BD37F68A579F}" presName="space" presStyleCnt="0"/>
      <dgm:spPr/>
    </dgm:pt>
    <dgm:pt modelId="{7356BF64-2752-5B4F-8046-FA0DE782986A}" type="pres">
      <dgm:prSet presAssocID="{5D9AC7A9-EFDE-9B4A-91ED-7AD7C03233A3}" presName="compositeB" presStyleCnt="0"/>
      <dgm:spPr/>
    </dgm:pt>
    <dgm:pt modelId="{A7CB4B8A-EFF3-6843-AB69-64C4BC13C185}" type="pres">
      <dgm:prSet presAssocID="{5D9AC7A9-EFDE-9B4A-91ED-7AD7C03233A3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05FE4-FE86-0548-A817-CF1DDD5C72A6}" type="pres">
      <dgm:prSet presAssocID="{5D9AC7A9-EFDE-9B4A-91ED-7AD7C03233A3}" presName="circleB" presStyleLbl="node1" presStyleIdx="5" presStyleCnt="6"/>
      <dgm:spPr/>
    </dgm:pt>
    <dgm:pt modelId="{2B0992DC-765E-624E-92D3-ADD92210845E}" type="pres">
      <dgm:prSet presAssocID="{5D9AC7A9-EFDE-9B4A-91ED-7AD7C03233A3}" presName="spaceB" presStyleCnt="0"/>
      <dgm:spPr/>
    </dgm:pt>
  </dgm:ptLst>
  <dgm:cxnLst>
    <dgm:cxn modelId="{2A7E4AFD-A42D-504B-9932-5D39FC164906}" type="presOf" srcId="{E3D6C5AF-877C-C14E-A152-874E797E307D}" destId="{F3676850-953B-7643-AA47-C0997059E685}" srcOrd="0" destOrd="0" presId="urn:microsoft.com/office/officeart/2005/8/layout/hProcess11"/>
    <dgm:cxn modelId="{9B3F34F0-041F-9747-93D8-B75129E63A1B}" type="presOf" srcId="{05468F26-5E6A-6447-B613-9BD04CD40C74}" destId="{A42C2C45-3F34-0C41-BEC8-908037E69CB8}" srcOrd="0" destOrd="0" presId="urn:microsoft.com/office/officeart/2005/8/layout/hProcess11"/>
    <dgm:cxn modelId="{062692F3-BF62-3243-9983-1EBB04D17DA3}" srcId="{C707B1D6-1110-3E48-86E1-AEA8CD4A7466}" destId="{B1C064A4-87F6-D947-8114-95AAA35CEB90}" srcOrd="4" destOrd="0" parTransId="{B1947797-ADDC-4A4E-BB43-FA388F49A3F8}" sibTransId="{81EAD0AC-6CAE-5542-95A7-BD37F68A579F}"/>
    <dgm:cxn modelId="{02F2C93E-61E0-DB4A-8A98-3C9D9AFFAFE5}" srcId="{C707B1D6-1110-3E48-86E1-AEA8CD4A7466}" destId="{4AC6E805-59B4-2647-9FFE-DD85D2891EC9}" srcOrd="2" destOrd="0" parTransId="{B2D0565B-AECA-934A-904A-2239A8290085}" sibTransId="{1FEA7E9C-CDD9-4E4D-B60C-465F1E86D7FD}"/>
    <dgm:cxn modelId="{712FADF8-10C1-9E44-BA40-7D1B06706973}" type="presOf" srcId="{C707B1D6-1110-3E48-86E1-AEA8CD4A7466}" destId="{1D50CE2C-7E34-7442-8983-59ADCC994D26}" srcOrd="0" destOrd="0" presId="urn:microsoft.com/office/officeart/2005/8/layout/hProcess11"/>
    <dgm:cxn modelId="{E06CD592-791F-C640-AF7E-336448EB29AE}" type="presOf" srcId="{B1C064A4-87F6-D947-8114-95AAA35CEB90}" destId="{6A6AD517-7A90-584E-8B8E-8373944ABCAE}" srcOrd="0" destOrd="0" presId="urn:microsoft.com/office/officeart/2005/8/layout/hProcess11"/>
    <dgm:cxn modelId="{9D17AA69-07D1-E249-9098-EE61C58FB1B5}" srcId="{C707B1D6-1110-3E48-86E1-AEA8CD4A7466}" destId="{E3D6C5AF-877C-C14E-A152-874E797E307D}" srcOrd="0" destOrd="0" parTransId="{A7369194-A1D5-1043-84AF-7E9B8471915C}" sibTransId="{96D4C4B7-7CC4-A249-AF42-2843F738DA81}"/>
    <dgm:cxn modelId="{4C431D5B-16D0-2747-A2BB-7D36A6CC69E5}" srcId="{C707B1D6-1110-3E48-86E1-AEA8CD4A7466}" destId="{05468F26-5E6A-6447-B613-9BD04CD40C74}" srcOrd="3" destOrd="0" parTransId="{056499E6-062E-7747-93EA-BA88D71082E0}" sibTransId="{B09D1A44-3F0B-D14E-8631-D52E4EBFCD37}"/>
    <dgm:cxn modelId="{0677244B-9A3C-A647-ADD4-0E9A6C17347E}" type="presOf" srcId="{5D9AC7A9-EFDE-9B4A-91ED-7AD7C03233A3}" destId="{A7CB4B8A-EFF3-6843-AB69-64C4BC13C185}" srcOrd="0" destOrd="0" presId="urn:microsoft.com/office/officeart/2005/8/layout/hProcess11"/>
    <dgm:cxn modelId="{E0437816-8140-E344-8D6A-DF5D7A8EFDE5}" type="presOf" srcId="{44C3A8C1-F3EF-EE49-A6A2-D055016AEC38}" destId="{C7BC008E-6B6B-444F-BF9F-A550C1A90619}" srcOrd="0" destOrd="0" presId="urn:microsoft.com/office/officeart/2005/8/layout/hProcess11"/>
    <dgm:cxn modelId="{BFC87C5C-3AB2-D04E-873C-BE2DDADC65ED}" srcId="{C707B1D6-1110-3E48-86E1-AEA8CD4A7466}" destId="{44C3A8C1-F3EF-EE49-A6A2-D055016AEC38}" srcOrd="1" destOrd="0" parTransId="{9957EDC0-EA79-964E-92C6-A4C37CD14287}" sibTransId="{96D01D76-E853-6744-BE62-20A4328467BC}"/>
    <dgm:cxn modelId="{A1D9FCB7-602D-D543-8D98-A6E87B70B705}" type="presOf" srcId="{4AC6E805-59B4-2647-9FFE-DD85D2891EC9}" destId="{13706640-C756-8442-B21F-B086202E4A04}" srcOrd="0" destOrd="0" presId="urn:microsoft.com/office/officeart/2005/8/layout/hProcess11"/>
    <dgm:cxn modelId="{6A52E12C-B1C5-E745-9BAA-8D076ED6C1AB}" srcId="{C707B1D6-1110-3E48-86E1-AEA8CD4A7466}" destId="{5D9AC7A9-EFDE-9B4A-91ED-7AD7C03233A3}" srcOrd="5" destOrd="0" parTransId="{56E54D58-C07D-8C46-BA39-CB19DC5E13BE}" sibTransId="{4BD7F139-3873-9A48-A11B-6E81FA1BE7FB}"/>
    <dgm:cxn modelId="{EC0B0322-1ABE-914D-A398-B6B63CDAAAC9}" type="presParOf" srcId="{1D50CE2C-7E34-7442-8983-59ADCC994D26}" destId="{72CAEE51-F824-6240-8634-7DF0DEA71A4F}" srcOrd="0" destOrd="0" presId="urn:microsoft.com/office/officeart/2005/8/layout/hProcess11"/>
    <dgm:cxn modelId="{DE3E2CD3-46C7-BD40-87D7-5755D1A47883}" type="presParOf" srcId="{1D50CE2C-7E34-7442-8983-59ADCC994D26}" destId="{2773F9D8-FDE6-A84D-BFDD-28A06F62B706}" srcOrd="1" destOrd="0" presId="urn:microsoft.com/office/officeart/2005/8/layout/hProcess11"/>
    <dgm:cxn modelId="{9D3CFFF2-4C38-094E-885F-0D8C56AA5E99}" type="presParOf" srcId="{2773F9D8-FDE6-A84D-BFDD-28A06F62B706}" destId="{29AC87F2-6B2A-EA4D-9B63-8A62642D5BB4}" srcOrd="0" destOrd="0" presId="urn:microsoft.com/office/officeart/2005/8/layout/hProcess11"/>
    <dgm:cxn modelId="{EC7DC03E-085B-A948-9F25-2992DCA3287E}" type="presParOf" srcId="{29AC87F2-6B2A-EA4D-9B63-8A62642D5BB4}" destId="{F3676850-953B-7643-AA47-C0997059E685}" srcOrd="0" destOrd="0" presId="urn:microsoft.com/office/officeart/2005/8/layout/hProcess11"/>
    <dgm:cxn modelId="{6BD15D68-26C3-D345-98E2-9DB7F3C14CDF}" type="presParOf" srcId="{29AC87F2-6B2A-EA4D-9B63-8A62642D5BB4}" destId="{D5FEDA85-F78B-A54C-B029-BC15CCC3C116}" srcOrd="1" destOrd="0" presId="urn:microsoft.com/office/officeart/2005/8/layout/hProcess11"/>
    <dgm:cxn modelId="{BC239688-AC17-2042-973E-57BDDE4545B7}" type="presParOf" srcId="{29AC87F2-6B2A-EA4D-9B63-8A62642D5BB4}" destId="{67092B97-D02F-C04F-AB29-2682140D183B}" srcOrd="2" destOrd="0" presId="urn:microsoft.com/office/officeart/2005/8/layout/hProcess11"/>
    <dgm:cxn modelId="{BBA1E4EB-DCBE-824D-8A44-39C1B0A4A2B4}" type="presParOf" srcId="{2773F9D8-FDE6-A84D-BFDD-28A06F62B706}" destId="{17E841E8-CEAD-AB49-BF57-70302DAC3F4C}" srcOrd="1" destOrd="0" presId="urn:microsoft.com/office/officeart/2005/8/layout/hProcess11"/>
    <dgm:cxn modelId="{C13031E5-B2F5-7947-B7D9-55B3E522D748}" type="presParOf" srcId="{2773F9D8-FDE6-A84D-BFDD-28A06F62B706}" destId="{EDAAAFD5-AAEF-0F4F-9A9E-AE5627CA0B63}" srcOrd="2" destOrd="0" presId="urn:microsoft.com/office/officeart/2005/8/layout/hProcess11"/>
    <dgm:cxn modelId="{6EAD3B0B-FC92-4348-8B87-13D8AE83459C}" type="presParOf" srcId="{EDAAAFD5-AAEF-0F4F-9A9E-AE5627CA0B63}" destId="{C7BC008E-6B6B-444F-BF9F-A550C1A90619}" srcOrd="0" destOrd="0" presId="urn:microsoft.com/office/officeart/2005/8/layout/hProcess11"/>
    <dgm:cxn modelId="{5BA856B6-9259-2442-BBE4-C924B6A450AF}" type="presParOf" srcId="{EDAAAFD5-AAEF-0F4F-9A9E-AE5627CA0B63}" destId="{395E3416-BFC4-6B4A-822E-3F3D98DFB587}" srcOrd="1" destOrd="0" presId="urn:microsoft.com/office/officeart/2005/8/layout/hProcess11"/>
    <dgm:cxn modelId="{6508FD8D-2FE5-4D4D-9F98-2CA01EFF1A16}" type="presParOf" srcId="{EDAAAFD5-AAEF-0F4F-9A9E-AE5627CA0B63}" destId="{37A3774E-C890-B147-B3DA-F7E5E35E7319}" srcOrd="2" destOrd="0" presId="urn:microsoft.com/office/officeart/2005/8/layout/hProcess11"/>
    <dgm:cxn modelId="{78AB4E84-9065-A04E-9FAE-2D3027731A44}" type="presParOf" srcId="{2773F9D8-FDE6-A84D-BFDD-28A06F62B706}" destId="{97234D5B-BA66-0843-98BD-9BB84A124D4E}" srcOrd="3" destOrd="0" presId="urn:microsoft.com/office/officeart/2005/8/layout/hProcess11"/>
    <dgm:cxn modelId="{1FE56016-017B-9945-8970-B0ECBDCB57D0}" type="presParOf" srcId="{2773F9D8-FDE6-A84D-BFDD-28A06F62B706}" destId="{70520FE3-8ACD-F24C-A3B8-B0BF0948B5D6}" srcOrd="4" destOrd="0" presId="urn:microsoft.com/office/officeart/2005/8/layout/hProcess11"/>
    <dgm:cxn modelId="{5FBB614F-22E6-4443-9C61-D757E12B4E0F}" type="presParOf" srcId="{70520FE3-8ACD-F24C-A3B8-B0BF0948B5D6}" destId="{13706640-C756-8442-B21F-B086202E4A04}" srcOrd="0" destOrd="0" presId="urn:microsoft.com/office/officeart/2005/8/layout/hProcess11"/>
    <dgm:cxn modelId="{C4D7DDD5-FF17-5748-A5AA-14FF1395387E}" type="presParOf" srcId="{70520FE3-8ACD-F24C-A3B8-B0BF0948B5D6}" destId="{ABE9D85D-9B6B-3840-AF7E-C0CFB726218C}" srcOrd="1" destOrd="0" presId="urn:microsoft.com/office/officeart/2005/8/layout/hProcess11"/>
    <dgm:cxn modelId="{06971994-63BF-D64B-8089-0358D108A29E}" type="presParOf" srcId="{70520FE3-8ACD-F24C-A3B8-B0BF0948B5D6}" destId="{5C3010A2-F679-F04D-99A7-C8E16BB80B52}" srcOrd="2" destOrd="0" presId="urn:microsoft.com/office/officeart/2005/8/layout/hProcess11"/>
    <dgm:cxn modelId="{00661B81-C0AA-3148-8BB2-AE298CF5E858}" type="presParOf" srcId="{2773F9D8-FDE6-A84D-BFDD-28A06F62B706}" destId="{2E8D1E86-FB5A-8A46-8401-2E563A91F30A}" srcOrd="5" destOrd="0" presId="urn:microsoft.com/office/officeart/2005/8/layout/hProcess11"/>
    <dgm:cxn modelId="{8DE51399-4F20-0D42-9B29-EC66CB721EFD}" type="presParOf" srcId="{2773F9D8-FDE6-A84D-BFDD-28A06F62B706}" destId="{FFA17D3D-2B24-8742-B8D2-FE9A46EF69E5}" srcOrd="6" destOrd="0" presId="urn:microsoft.com/office/officeart/2005/8/layout/hProcess11"/>
    <dgm:cxn modelId="{DBCF6019-F7F7-CF47-A067-F3DF1043218A}" type="presParOf" srcId="{FFA17D3D-2B24-8742-B8D2-FE9A46EF69E5}" destId="{A42C2C45-3F34-0C41-BEC8-908037E69CB8}" srcOrd="0" destOrd="0" presId="urn:microsoft.com/office/officeart/2005/8/layout/hProcess11"/>
    <dgm:cxn modelId="{8DAF2D34-186B-3D44-9520-FFBEF38890BD}" type="presParOf" srcId="{FFA17D3D-2B24-8742-B8D2-FE9A46EF69E5}" destId="{16A5A87E-8AA8-7C40-86F6-E98949E208EC}" srcOrd="1" destOrd="0" presId="urn:microsoft.com/office/officeart/2005/8/layout/hProcess11"/>
    <dgm:cxn modelId="{FE2DD5E0-F953-084A-AA23-BBB6C1DB7793}" type="presParOf" srcId="{FFA17D3D-2B24-8742-B8D2-FE9A46EF69E5}" destId="{4E52EB9E-81D9-E949-BC5E-300AD63BD63B}" srcOrd="2" destOrd="0" presId="urn:microsoft.com/office/officeart/2005/8/layout/hProcess11"/>
    <dgm:cxn modelId="{D7E4E477-2CBC-4A4F-A7DE-2C0172CB8E2B}" type="presParOf" srcId="{2773F9D8-FDE6-A84D-BFDD-28A06F62B706}" destId="{B20EDE09-4700-D44D-A3EE-DA0BC2DB30E8}" srcOrd="7" destOrd="0" presId="urn:microsoft.com/office/officeart/2005/8/layout/hProcess11"/>
    <dgm:cxn modelId="{B0435185-CB78-3D47-ABBD-AC764DD2206B}" type="presParOf" srcId="{2773F9D8-FDE6-A84D-BFDD-28A06F62B706}" destId="{819999F9-66DA-B848-8D6D-AC026CD31001}" srcOrd="8" destOrd="0" presId="urn:microsoft.com/office/officeart/2005/8/layout/hProcess11"/>
    <dgm:cxn modelId="{FFE4C631-A485-E049-889F-B8EA1CBC0E39}" type="presParOf" srcId="{819999F9-66DA-B848-8D6D-AC026CD31001}" destId="{6A6AD517-7A90-584E-8B8E-8373944ABCAE}" srcOrd="0" destOrd="0" presId="urn:microsoft.com/office/officeart/2005/8/layout/hProcess11"/>
    <dgm:cxn modelId="{1ABF4EFE-8887-F243-8DB0-6BE7EB9ACB45}" type="presParOf" srcId="{819999F9-66DA-B848-8D6D-AC026CD31001}" destId="{488D35CA-938E-EF40-9322-A98E2B3D71F2}" srcOrd="1" destOrd="0" presId="urn:microsoft.com/office/officeart/2005/8/layout/hProcess11"/>
    <dgm:cxn modelId="{2F8EF745-E06F-2342-A539-C26E8D4AAA45}" type="presParOf" srcId="{819999F9-66DA-B848-8D6D-AC026CD31001}" destId="{1334C3F1-581B-214F-B953-CB0E043A0611}" srcOrd="2" destOrd="0" presId="urn:microsoft.com/office/officeart/2005/8/layout/hProcess11"/>
    <dgm:cxn modelId="{0BAF5816-307C-B240-BFB2-64657CA87DC2}" type="presParOf" srcId="{2773F9D8-FDE6-A84D-BFDD-28A06F62B706}" destId="{C343A9F8-DF02-254B-A090-389914FEA9B1}" srcOrd="9" destOrd="0" presId="urn:microsoft.com/office/officeart/2005/8/layout/hProcess11"/>
    <dgm:cxn modelId="{7109EFBA-413E-4C44-8C63-A3770C0B3993}" type="presParOf" srcId="{2773F9D8-FDE6-A84D-BFDD-28A06F62B706}" destId="{7356BF64-2752-5B4F-8046-FA0DE782986A}" srcOrd="10" destOrd="0" presId="urn:microsoft.com/office/officeart/2005/8/layout/hProcess11"/>
    <dgm:cxn modelId="{A1B2AE8C-D89F-EB4A-8210-21F49FE7AAD4}" type="presParOf" srcId="{7356BF64-2752-5B4F-8046-FA0DE782986A}" destId="{A7CB4B8A-EFF3-6843-AB69-64C4BC13C185}" srcOrd="0" destOrd="0" presId="urn:microsoft.com/office/officeart/2005/8/layout/hProcess11"/>
    <dgm:cxn modelId="{ED341F22-B6A5-3043-901B-8E4F3D62E75B}" type="presParOf" srcId="{7356BF64-2752-5B4F-8046-FA0DE782986A}" destId="{54205FE4-FE86-0548-A817-CF1DDD5C72A6}" srcOrd="1" destOrd="0" presId="urn:microsoft.com/office/officeart/2005/8/layout/hProcess11"/>
    <dgm:cxn modelId="{42E6C16D-E0C5-414F-8767-ED9B7F13F7FE}" type="presParOf" srcId="{7356BF64-2752-5B4F-8046-FA0DE782986A}" destId="{2B0992DC-765E-624E-92D3-ADD92210845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AEE51-F824-6240-8634-7DF0DEA71A4F}">
      <dsp:nvSpPr>
        <dsp:cNvPr id="0" name=""/>
        <dsp:cNvSpPr/>
      </dsp:nvSpPr>
      <dsp:spPr>
        <a:xfrm>
          <a:off x="0" y="1091088"/>
          <a:ext cx="10553700" cy="14547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76850-953B-7643-AA47-C0997059E685}">
      <dsp:nvSpPr>
        <dsp:cNvPr id="0" name=""/>
        <dsp:cNvSpPr/>
      </dsp:nvSpPr>
      <dsp:spPr>
        <a:xfrm>
          <a:off x="2608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2608" y="0"/>
        <a:ext cx="1518897" cy="1454785"/>
      </dsp:txXfrm>
    </dsp:sp>
    <dsp:sp modelId="{D5FEDA85-F78B-A54C-B029-BC15CCC3C116}">
      <dsp:nvSpPr>
        <dsp:cNvPr id="0" name=""/>
        <dsp:cNvSpPr/>
      </dsp:nvSpPr>
      <dsp:spPr>
        <a:xfrm>
          <a:off x="580209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C008E-6B6B-444F-BF9F-A550C1A90619}">
      <dsp:nvSpPr>
        <dsp:cNvPr id="0" name=""/>
        <dsp:cNvSpPr/>
      </dsp:nvSpPr>
      <dsp:spPr>
        <a:xfrm>
          <a:off x="1597451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Study of Basic Machine Learning Methodologies</a:t>
          </a:r>
          <a:endParaRPr lang="en-US" sz="1400" kern="1200" dirty="0"/>
        </a:p>
      </dsp:txBody>
      <dsp:txXfrm>
        <a:off x="1597451" y="2182177"/>
        <a:ext cx="1518897" cy="1454785"/>
      </dsp:txXfrm>
    </dsp:sp>
    <dsp:sp modelId="{395E3416-BFC4-6B4A-822E-3F3D98DFB587}">
      <dsp:nvSpPr>
        <dsp:cNvPr id="0" name=""/>
        <dsp:cNvSpPr/>
      </dsp:nvSpPr>
      <dsp:spPr>
        <a:xfrm>
          <a:off x="2175052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06640-C756-8442-B21F-B086202E4A04}">
      <dsp:nvSpPr>
        <dsp:cNvPr id="0" name=""/>
        <dsp:cNvSpPr/>
      </dsp:nvSpPr>
      <dsp:spPr>
        <a:xfrm>
          <a:off x="3192294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Construct of Supporting Framework</a:t>
          </a:r>
          <a:endParaRPr lang="en-US" sz="1400" kern="1200" dirty="0"/>
        </a:p>
      </dsp:txBody>
      <dsp:txXfrm>
        <a:off x="3192294" y="0"/>
        <a:ext cx="1518897" cy="1454785"/>
      </dsp:txXfrm>
    </dsp:sp>
    <dsp:sp modelId="{ABE9D85D-9B6B-3840-AF7E-C0CFB726218C}">
      <dsp:nvSpPr>
        <dsp:cNvPr id="0" name=""/>
        <dsp:cNvSpPr/>
      </dsp:nvSpPr>
      <dsp:spPr>
        <a:xfrm>
          <a:off x="3769895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C2C45-3F34-0C41-BEC8-908037E69CB8}">
      <dsp:nvSpPr>
        <dsp:cNvPr id="0" name=""/>
        <dsp:cNvSpPr/>
      </dsp:nvSpPr>
      <dsp:spPr>
        <a:xfrm>
          <a:off x="4787137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Double Dummy Analyzer</a:t>
          </a:r>
          <a:endParaRPr lang="en-US" sz="1400" kern="1200" dirty="0"/>
        </a:p>
      </dsp:txBody>
      <dsp:txXfrm>
        <a:off x="4787137" y="2182177"/>
        <a:ext cx="1518897" cy="1454785"/>
      </dsp:txXfrm>
    </dsp:sp>
    <dsp:sp modelId="{16A5A87E-8AA8-7C40-86F6-E98949E208EC}">
      <dsp:nvSpPr>
        <dsp:cNvPr id="0" name=""/>
        <dsp:cNvSpPr/>
      </dsp:nvSpPr>
      <dsp:spPr>
        <a:xfrm>
          <a:off x="5364738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AD517-7A90-584E-8B8E-8373944ABCAE}">
      <dsp:nvSpPr>
        <dsp:cNvPr id="0" name=""/>
        <dsp:cNvSpPr/>
      </dsp:nvSpPr>
      <dsp:spPr>
        <a:xfrm>
          <a:off x="6381980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Declarer / Defender Specialization</a:t>
          </a:r>
          <a:endParaRPr lang="en-US" sz="1400" kern="1200" dirty="0"/>
        </a:p>
      </dsp:txBody>
      <dsp:txXfrm>
        <a:off x="6381980" y="0"/>
        <a:ext cx="1518897" cy="1454785"/>
      </dsp:txXfrm>
    </dsp:sp>
    <dsp:sp modelId="{488D35CA-938E-EF40-9322-A98E2B3D71F2}">
      <dsp:nvSpPr>
        <dsp:cNvPr id="0" name=""/>
        <dsp:cNvSpPr/>
      </dsp:nvSpPr>
      <dsp:spPr>
        <a:xfrm>
          <a:off x="6959581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B4B8A-EFF3-6843-AB69-64C4BC13C185}">
      <dsp:nvSpPr>
        <dsp:cNvPr id="0" name=""/>
        <dsp:cNvSpPr/>
      </dsp:nvSpPr>
      <dsp:spPr>
        <a:xfrm>
          <a:off x="7976823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Knowledge Representation</a:t>
          </a:r>
          <a:endParaRPr lang="en-US" sz="1400" kern="1200" dirty="0"/>
        </a:p>
      </dsp:txBody>
      <dsp:txXfrm>
        <a:off x="7976823" y="2182177"/>
        <a:ext cx="1518897" cy="1454785"/>
      </dsp:txXfrm>
    </dsp:sp>
    <dsp:sp modelId="{54205FE4-FE86-0548-A817-CF1DDD5C72A6}">
      <dsp:nvSpPr>
        <dsp:cNvPr id="0" name=""/>
        <dsp:cNvSpPr/>
      </dsp:nvSpPr>
      <dsp:spPr>
        <a:xfrm>
          <a:off x="8554424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AEE51-F824-6240-8634-7DF0DEA71A4F}">
      <dsp:nvSpPr>
        <dsp:cNvPr id="0" name=""/>
        <dsp:cNvSpPr/>
      </dsp:nvSpPr>
      <dsp:spPr>
        <a:xfrm>
          <a:off x="0" y="1091088"/>
          <a:ext cx="10553700" cy="14547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76850-953B-7643-AA47-C0997059E685}">
      <dsp:nvSpPr>
        <dsp:cNvPr id="0" name=""/>
        <dsp:cNvSpPr/>
      </dsp:nvSpPr>
      <dsp:spPr>
        <a:xfrm>
          <a:off x="2608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2608" y="0"/>
        <a:ext cx="1518897" cy="1454785"/>
      </dsp:txXfrm>
    </dsp:sp>
    <dsp:sp modelId="{D5FEDA85-F78B-A54C-B029-BC15CCC3C116}">
      <dsp:nvSpPr>
        <dsp:cNvPr id="0" name=""/>
        <dsp:cNvSpPr/>
      </dsp:nvSpPr>
      <dsp:spPr>
        <a:xfrm>
          <a:off x="580209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C008E-6B6B-444F-BF9F-A550C1A90619}">
      <dsp:nvSpPr>
        <dsp:cNvPr id="0" name=""/>
        <dsp:cNvSpPr/>
      </dsp:nvSpPr>
      <dsp:spPr>
        <a:xfrm>
          <a:off x="1597451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Study of Basic Machine Learning Methodologies</a:t>
          </a:r>
          <a:endParaRPr lang="en-US" sz="1400" kern="1200" dirty="0"/>
        </a:p>
      </dsp:txBody>
      <dsp:txXfrm>
        <a:off x="1597451" y="2182177"/>
        <a:ext cx="1518897" cy="1454785"/>
      </dsp:txXfrm>
    </dsp:sp>
    <dsp:sp modelId="{395E3416-BFC4-6B4A-822E-3F3D98DFB587}">
      <dsp:nvSpPr>
        <dsp:cNvPr id="0" name=""/>
        <dsp:cNvSpPr/>
      </dsp:nvSpPr>
      <dsp:spPr>
        <a:xfrm>
          <a:off x="2175052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06640-C756-8442-B21F-B086202E4A04}">
      <dsp:nvSpPr>
        <dsp:cNvPr id="0" name=""/>
        <dsp:cNvSpPr/>
      </dsp:nvSpPr>
      <dsp:spPr>
        <a:xfrm>
          <a:off x="3192294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Construct of Supporting Framework</a:t>
          </a:r>
          <a:endParaRPr lang="en-US" sz="1400" kern="1200" dirty="0"/>
        </a:p>
      </dsp:txBody>
      <dsp:txXfrm>
        <a:off x="3192294" y="0"/>
        <a:ext cx="1518897" cy="1454785"/>
      </dsp:txXfrm>
    </dsp:sp>
    <dsp:sp modelId="{ABE9D85D-9B6B-3840-AF7E-C0CFB726218C}">
      <dsp:nvSpPr>
        <dsp:cNvPr id="0" name=""/>
        <dsp:cNvSpPr/>
      </dsp:nvSpPr>
      <dsp:spPr>
        <a:xfrm>
          <a:off x="3769895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C2C45-3F34-0C41-BEC8-908037E69CB8}">
      <dsp:nvSpPr>
        <dsp:cNvPr id="0" name=""/>
        <dsp:cNvSpPr/>
      </dsp:nvSpPr>
      <dsp:spPr>
        <a:xfrm>
          <a:off x="4787137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Double Dummy Analyzer</a:t>
          </a:r>
          <a:endParaRPr lang="en-US" sz="1400" kern="1200" dirty="0"/>
        </a:p>
      </dsp:txBody>
      <dsp:txXfrm>
        <a:off x="4787137" y="2182177"/>
        <a:ext cx="1518897" cy="1454785"/>
      </dsp:txXfrm>
    </dsp:sp>
    <dsp:sp modelId="{16A5A87E-8AA8-7C40-86F6-E98949E208EC}">
      <dsp:nvSpPr>
        <dsp:cNvPr id="0" name=""/>
        <dsp:cNvSpPr/>
      </dsp:nvSpPr>
      <dsp:spPr>
        <a:xfrm>
          <a:off x="5364738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AD517-7A90-584E-8B8E-8373944ABCAE}">
      <dsp:nvSpPr>
        <dsp:cNvPr id="0" name=""/>
        <dsp:cNvSpPr/>
      </dsp:nvSpPr>
      <dsp:spPr>
        <a:xfrm>
          <a:off x="6381980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Declarer / Defender Specialization</a:t>
          </a:r>
          <a:endParaRPr lang="en-US" sz="1400" kern="1200" dirty="0"/>
        </a:p>
      </dsp:txBody>
      <dsp:txXfrm>
        <a:off x="6381980" y="0"/>
        <a:ext cx="1518897" cy="1454785"/>
      </dsp:txXfrm>
    </dsp:sp>
    <dsp:sp modelId="{488D35CA-938E-EF40-9322-A98E2B3D71F2}">
      <dsp:nvSpPr>
        <dsp:cNvPr id="0" name=""/>
        <dsp:cNvSpPr/>
      </dsp:nvSpPr>
      <dsp:spPr>
        <a:xfrm>
          <a:off x="6959581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B4B8A-EFF3-6843-AB69-64C4BC13C185}">
      <dsp:nvSpPr>
        <dsp:cNvPr id="0" name=""/>
        <dsp:cNvSpPr/>
      </dsp:nvSpPr>
      <dsp:spPr>
        <a:xfrm>
          <a:off x="7976823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Knowledge Representation</a:t>
          </a:r>
          <a:endParaRPr lang="en-US" sz="1400" kern="1200" dirty="0"/>
        </a:p>
      </dsp:txBody>
      <dsp:txXfrm>
        <a:off x="7976823" y="2182177"/>
        <a:ext cx="1518897" cy="1454785"/>
      </dsp:txXfrm>
    </dsp:sp>
    <dsp:sp modelId="{54205FE4-FE86-0548-A817-CF1DDD5C72A6}">
      <dsp:nvSpPr>
        <dsp:cNvPr id="0" name=""/>
        <dsp:cNvSpPr/>
      </dsp:nvSpPr>
      <dsp:spPr>
        <a:xfrm>
          <a:off x="8554424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AEE51-F824-6240-8634-7DF0DEA71A4F}">
      <dsp:nvSpPr>
        <dsp:cNvPr id="0" name=""/>
        <dsp:cNvSpPr/>
      </dsp:nvSpPr>
      <dsp:spPr>
        <a:xfrm>
          <a:off x="0" y="1091088"/>
          <a:ext cx="10553700" cy="14547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76850-953B-7643-AA47-C0997059E685}">
      <dsp:nvSpPr>
        <dsp:cNvPr id="0" name=""/>
        <dsp:cNvSpPr/>
      </dsp:nvSpPr>
      <dsp:spPr>
        <a:xfrm>
          <a:off x="2608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Construction of Knowledge Base</a:t>
          </a:r>
          <a:endParaRPr lang="en-US" sz="1400" kern="1200" dirty="0"/>
        </a:p>
      </dsp:txBody>
      <dsp:txXfrm>
        <a:off x="2608" y="0"/>
        <a:ext cx="1518897" cy="1454785"/>
      </dsp:txXfrm>
    </dsp:sp>
    <dsp:sp modelId="{D5FEDA85-F78B-A54C-B029-BC15CCC3C116}">
      <dsp:nvSpPr>
        <dsp:cNvPr id="0" name=""/>
        <dsp:cNvSpPr/>
      </dsp:nvSpPr>
      <dsp:spPr>
        <a:xfrm>
          <a:off x="580209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C008E-6B6B-444F-BF9F-A550C1A90619}">
      <dsp:nvSpPr>
        <dsp:cNvPr id="0" name=""/>
        <dsp:cNvSpPr/>
      </dsp:nvSpPr>
      <dsp:spPr>
        <a:xfrm>
          <a:off x="1597451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Construction of Logic Engine</a:t>
          </a:r>
          <a:endParaRPr lang="en-US" sz="1400" kern="1200" dirty="0"/>
        </a:p>
      </dsp:txBody>
      <dsp:txXfrm>
        <a:off x="1597451" y="2182177"/>
        <a:ext cx="1518897" cy="1454785"/>
      </dsp:txXfrm>
    </dsp:sp>
    <dsp:sp modelId="{395E3416-BFC4-6B4A-822E-3F3D98DFB587}">
      <dsp:nvSpPr>
        <dsp:cNvPr id="0" name=""/>
        <dsp:cNvSpPr/>
      </dsp:nvSpPr>
      <dsp:spPr>
        <a:xfrm>
          <a:off x="2175052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06640-C756-8442-B21F-B086202E4A04}">
      <dsp:nvSpPr>
        <dsp:cNvPr id="0" name=""/>
        <dsp:cNvSpPr/>
      </dsp:nvSpPr>
      <dsp:spPr>
        <a:xfrm>
          <a:off x="3192294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Construction of Bidding</a:t>
          </a:r>
          <a:endParaRPr lang="en-US" sz="1400" kern="1200" dirty="0"/>
        </a:p>
      </dsp:txBody>
      <dsp:txXfrm>
        <a:off x="3192294" y="0"/>
        <a:ext cx="1518897" cy="1454785"/>
      </dsp:txXfrm>
    </dsp:sp>
    <dsp:sp modelId="{ABE9D85D-9B6B-3840-AF7E-C0CFB726218C}">
      <dsp:nvSpPr>
        <dsp:cNvPr id="0" name=""/>
        <dsp:cNvSpPr/>
      </dsp:nvSpPr>
      <dsp:spPr>
        <a:xfrm>
          <a:off x="3769895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C2C45-3F34-0C41-BEC8-908037E69CB8}">
      <dsp:nvSpPr>
        <dsp:cNvPr id="0" name=""/>
        <dsp:cNvSpPr/>
      </dsp:nvSpPr>
      <dsp:spPr>
        <a:xfrm>
          <a:off x="4787137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Understanding of Bidding</a:t>
          </a:r>
          <a:endParaRPr lang="en-US" sz="1400" kern="1200" dirty="0"/>
        </a:p>
      </dsp:txBody>
      <dsp:txXfrm>
        <a:off x="4787137" y="2182177"/>
        <a:ext cx="1518897" cy="1454785"/>
      </dsp:txXfrm>
    </dsp:sp>
    <dsp:sp modelId="{16A5A87E-8AA8-7C40-86F6-E98949E208EC}">
      <dsp:nvSpPr>
        <dsp:cNvPr id="0" name=""/>
        <dsp:cNvSpPr/>
      </dsp:nvSpPr>
      <dsp:spPr>
        <a:xfrm>
          <a:off x="5364738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AD517-7A90-584E-8B8E-8373944ABCAE}">
      <dsp:nvSpPr>
        <dsp:cNvPr id="0" name=""/>
        <dsp:cNvSpPr/>
      </dsp:nvSpPr>
      <dsp:spPr>
        <a:xfrm>
          <a:off x="6381980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 of Result</a:t>
          </a:r>
          <a:endParaRPr lang="en-US" sz="1400" kern="1200" dirty="0"/>
        </a:p>
      </dsp:txBody>
      <dsp:txXfrm>
        <a:off x="6381980" y="0"/>
        <a:ext cx="1518897" cy="1454785"/>
      </dsp:txXfrm>
    </dsp:sp>
    <dsp:sp modelId="{488D35CA-938E-EF40-9322-A98E2B3D71F2}">
      <dsp:nvSpPr>
        <dsp:cNvPr id="0" name=""/>
        <dsp:cNvSpPr/>
      </dsp:nvSpPr>
      <dsp:spPr>
        <a:xfrm>
          <a:off x="6959581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B4B8A-EFF3-6843-AB69-64C4BC13C185}">
      <dsp:nvSpPr>
        <dsp:cNvPr id="0" name=""/>
        <dsp:cNvSpPr/>
      </dsp:nvSpPr>
      <dsp:spPr>
        <a:xfrm>
          <a:off x="7976823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Writing</a:t>
          </a:r>
          <a:endParaRPr lang="en-US" sz="1400" kern="1200" dirty="0"/>
        </a:p>
      </dsp:txBody>
      <dsp:txXfrm>
        <a:off x="7976823" y="2182177"/>
        <a:ext cx="1518897" cy="1454785"/>
      </dsp:txXfrm>
    </dsp:sp>
    <dsp:sp modelId="{54205FE4-FE86-0548-A817-CF1DDD5C72A6}">
      <dsp:nvSpPr>
        <dsp:cNvPr id="0" name=""/>
        <dsp:cNvSpPr/>
      </dsp:nvSpPr>
      <dsp:spPr>
        <a:xfrm>
          <a:off x="8554424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Play and Cooperate in Imperfect Information Game with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 Argens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7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83819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84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819150" y="2955471"/>
            <a:ext cx="1499507" cy="5551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318657" y="4724400"/>
            <a:ext cx="1499507" cy="5551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05943" y="2955471"/>
            <a:ext cx="1499507" cy="5551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3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9280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94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Imperfect, </a:t>
            </a:r>
            <a:r>
              <a:rPr lang="en-US" dirty="0"/>
              <a:t>c</a:t>
            </a:r>
            <a:r>
              <a:rPr lang="en-US" dirty="0" smtClean="0"/>
              <a:t>omplete Information game</a:t>
            </a:r>
          </a:p>
          <a:p>
            <a:endParaRPr lang="en-US" dirty="0" smtClean="0"/>
          </a:p>
          <a:p>
            <a:r>
              <a:rPr lang="en-US" dirty="0" smtClean="0"/>
              <a:t>Subgame </a:t>
            </a:r>
            <a:r>
              <a:rPr lang="en-US" dirty="0"/>
              <a:t>P</a:t>
            </a:r>
            <a:r>
              <a:rPr lang="en-US" dirty="0" smtClean="0"/>
              <a:t>erfect Equilibrium</a:t>
            </a:r>
          </a:p>
          <a:p>
            <a:endParaRPr lang="en-US" dirty="0" smtClean="0"/>
          </a:p>
          <a:p>
            <a:r>
              <a:rPr lang="en-US" dirty="0" smtClean="0"/>
              <a:t>We can use Nature (as first move) to model opponents’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successful computer bridge program</a:t>
            </a:r>
          </a:p>
          <a:p>
            <a:endParaRPr lang="en-US" dirty="0" smtClean="0"/>
          </a:p>
          <a:p>
            <a:r>
              <a:rPr lang="en-US" dirty="0" smtClean="0"/>
              <a:t>Expert level declarer play and 1999 World Champion</a:t>
            </a:r>
          </a:p>
          <a:p>
            <a:endParaRPr lang="en-US" dirty="0" smtClean="0"/>
          </a:p>
          <a:p>
            <a:r>
              <a:rPr lang="en-US" dirty="0" smtClean="0"/>
              <a:t>Developed by computer scientist Ginsberg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Search</a:t>
            </a:r>
          </a:p>
          <a:p>
            <a:endParaRPr lang="en-US" dirty="0" smtClean="0"/>
          </a:p>
          <a:p>
            <a:r>
              <a:rPr lang="en-US" dirty="0" smtClean="0"/>
              <a:t>Monte Carlo Simulation</a:t>
            </a:r>
          </a:p>
          <a:p>
            <a:endParaRPr lang="en-US" dirty="0" smtClean="0"/>
          </a:p>
          <a:p>
            <a:r>
              <a:rPr lang="en-US" dirty="0" smtClean="0"/>
              <a:t>Alpha-Beta Pruning</a:t>
            </a:r>
          </a:p>
          <a:p>
            <a:endParaRPr lang="en-US" dirty="0" smtClean="0"/>
          </a:p>
          <a:p>
            <a:r>
              <a:rPr lang="en-US" dirty="0" smtClean="0"/>
              <a:t>Implementation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9827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</a:p>
          <a:p>
            <a:endParaRPr lang="en-US" dirty="0"/>
          </a:p>
          <a:p>
            <a:r>
              <a:rPr lang="en-US" dirty="0" smtClean="0"/>
              <a:t>Regression</a:t>
            </a:r>
          </a:p>
          <a:p>
            <a:endParaRPr lang="en-US" dirty="0"/>
          </a:p>
          <a:p>
            <a:r>
              <a:rPr lang="en-US" dirty="0" smtClean="0"/>
              <a:t>Feature Selection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High Cards</a:t>
            </a:r>
          </a:p>
        </p:txBody>
      </p:sp>
    </p:spTree>
    <p:extLst>
      <p:ext uri="{BB962C8B-B14F-4D97-AF65-F5344CB8AC3E}">
        <p14:creationId xmlns:p14="http://schemas.microsoft.com/office/powerpoint/2010/main" val="16376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Generator</a:t>
            </a:r>
          </a:p>
          <a:p>
            <a:endParaRPr lang="en-US" dirty="0" smtClean="0"/>
          </a:p>
          <a:p>
            <a:r>
              <a:rPr lang="en-US" dirty="0" smtClean="0"/>
              <a:t>Legal Cards</a:t>
            </a:r>
          </a:p>
          <a:p>
            <a:endParaRPr lang="en-US" dirty="0"/>
          </a:p>
          <a:p>
            <a:r>
              <a:rPr lang="en-US" dirty="0" smtClean="0"/>
              <a:t>Winning Card</a:t>
            </a:r>
          </a:p>
          <a:p>
            <a:endParaRPr lang="en-US" dirty="0"/>
          </a:p>
          <a:p>
            <a:r>
              <a:rPr lang="en-US" dirty="0" smtClean="0"/>
              <a:t>Representation</a:t>
            </a:r>
          </a:p>
          <a:p>
            <a:endParaRPr lang="en-US" dirty="0"/>
          </a:p>
          <a:p>
            <a:r>
              <a:rPr lang="en-US" dirty="0" smtClean="0"/>
              <a:t>Bridge Solver (In Progress)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90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136</TotalTime>
  <Words>157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To Play and Cooperate in Imperfect Information Game with Machine Learning</vt:lpstr>
      <vt:lpstr>Timeline</vt:lpstr>
      <vt:lpstr>Timeline</vt:lpstr>
      <vt:lpstr>Timeline</vt:lpstr>
      <vt:lpstr>Game Theory</vt:lpstr>
      <vt:lpstr>GIB</vt:lpstr>
      <vt:lpstr>GIB</vt:lpstr>
      <vt:lpstr>Basic Machine Learning</vt:lpstr>
      <vt:lpstr>Supporting Framework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Play and Cooperate in Imperfect Information Game with Machine Learning</dc:title>
  <dc:creator>Microsoft Office User</dc:creator>
  <cp:lastModifiedBy>Microsoft Office User</cp:lastModifiedBy>
  <cp:revision>11</cp:revision>
  <dcterms:created xsi:type="dcterms:W3CDTF">2018-08-25T00:06:17Z</dcterms:created>
  <dcterms:modified xsi:type="dcterms:W3CDTF">2018-08-25T02:22:25Z</dcterms:modified>
</cp:coreProperties>
</file>