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  <p:sldId id="260" r:id="rId13"/>
    <p:sldId id="280" r:id="rId14"/>
    <p:sldId id="281" r:id="rId15"/>
    <p:sldId id="282" r:id="rId16"/>
    <p:sldId id="283" r:id="rId17"/>
    <p:sldId id="284" r:id="rId18"/>
    <p:sldId id="285" r:id="rId19"/>
    <p:sldId id="269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8" r:id="rId29"/>
    <p:sldId id="294" r:id="rId30"/>
    <p:sldId id="295" r:id="rId31"/>
    <p:sldId id="296" r:id="rId32"/>
    <p:sldId id="279" r:id="rId33"/>
    <p:sldId id="297" r:id="rId34"/>
    <p:sldId id="298" r:id="rId35"/>
    <p:sldId id="299" r:id="rId36"/>
    <p:sldId id="261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6" r:id="rId49"/>
    <p:sldId id="317" r:id="rId50"/>
    <p:sldId id="318" r:id="rId51"/>
    <p:sldId id="319" r:id="rId52"/>
    <p:sldId id="322" r:id="rId53"/>
    <p:sldId id="315" r:id="rId54"/>
    <p:sldId id="321" r:id="rId55"/>
    <p:sldId id="32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4580"/>
  </p:normalViewPr>
  <p:slideViewPr>
    <p:cSldViewPr snapToGrid="0" snapToObjects="1">
      <p:cViewPr>
        <p:scale>
          <a:sx n="100" d="100"/>
          <a:sy n="100" d="100"/>
        </p:scale>
        <p:origin x="5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7B1D6-1110-3E48-86E1-AEA8CD4A746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3D6C5AF-877C-C14E-A152-874E797E307D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A7369194-A1D5-1043-84AF-7E9B8471915C}" type="parTrans" cxnId="{9D17AA69-07D1-E249-9098-EE61C58FB1B5}">
      <dgm:prSet/>
      <dgm:spPr/>
      <dgm:t>
        <a:bodyPr/>
        <a:lstStyle/>
        <a:p>
          <a:endParaRPr lang="en-US"/>
        </a:p>
      </dgm:t>
    </dgm:pt>
    <dgm:pt modelId="{96D4C4B7-7CC4-A249-AF42-2843F738DA81}" type="sibTrans" cxnId="{9D17AA69-07D1-E249-9098-EE61C58FB1B5}">
      <dgm:prSet/>
      <dgm:spPr/>
      <dgm:t>
        <a:bodyPr/>
        <a:lstStyle/>
        <a:p>
          <a:endParaRPr lang="en-US"/>
        </a:p>
      </dgm:t>
    </dgm:pt>
    <dgm:pt modelId="{B1C064A4-87F6-D947-8114-95AAA35CEB90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B1947797-ADDC-4A4E-BB43-FA388F49A3F8}" type="parTrans" cxnId="{062692F3-BF62-3243-9983-1EBB04D17DA3}">
      <dgm:prSet/>
      <dgm:spPr/>
      <dgm:t>
        <a:bodyPr/>
        <a:lstStyle/>
        <a:p>
          <a:endParaRPr lang="en-US"/>
        </a:p>
      </dgm:t>
    </dgm:pt>
    <dgm:pt modelId="{81EAD0AC-6CAE-5542-95A7-BD37F68A579F}" type="sibTrans" cxnId="{062692F3-BF62-3243-9983-1EBB04D17DA3}">
      <dgm:prSet/>
      <dgm:spPr/>
      <dgm:t>
        <a:bodyPr/>
        <a:lstStyle/>
        <a:p>
          <a:endParaRPr lang="en-US"/>
        </a:p>
      </dgm:t>
    </dgm:pt>
    <dgm:pt modelId="{5D9AC7A9-EFDE-9B4A-91ED-7AD7C03233A3}">
      <dgm:prSet phldrT="[Text]"/>
      <dgm:spPr/>
      <dgm:t>
        <a:bodyPr/>
        <a:lstStyle/>
        <a:p>
          <a:r>
            <a:rPr lang="en-US" dirty="0" smtClean="0"/>
            <a:t>Dissertation Writing</a:t>
          </a:r>
          <a:endParaRPr lang="en-US" dirty="0"/>
        </a:p>
      </dgm:t>
    </dgm:pt>
    <dgm:pt modelId="{56E54D58-C07D-8C46-BA39-CB19DC5E13BE}" type="parTrans" cxnId="{6A52E12C-B1C5-E745-9BAA-8D076ED6C1AB}">
      <dgm:prSet/>
      <dgm:spPr/>
      <dgm:t>
        <a:bodyPr/>
        <a:lstStyle/>
        <a:p>
          <a:endParaRPr lang="en-US"/>
        </a:p>
      </dgm:t>
    </dgm:pt>
    <dgm:pt modelId="{4BD7F139-3873-9A48-A11B-6E81FA1BE7FB}" type="sibTrans" cxnId="{6A52E12C-B1C5-E745-9BAA-8D076ED6C1AB}">
      <dgm:prSet/>
      <dgm:spPr/>
      <dgm:t>
        <a:bodyPr/>
        <a:lstStyle/>
        <a:p>
          <a:endParaRPr lang="en-US"/>
        </a:p>
      </dgm:t>
    </dgm:pt>
    <dgm:pt modelId="{44C3A8C1-F3EF-EE49-A6A2-D055016AEC38}">
      <dgm:prSet/>
      <dgm:spPr/>
      <dgm:t>
        <a:bodyPr/>
        <a:lstStyle/>
        <a:p>
          <a:r>
            <a:rPr lang="en-US" dirty="0" smtClean="0"/>
            <a:t>Study of Basic Machine Learning Methodologies</a:t>
          </a:r>
          <a:endParaRPr lang="en-US" dirty="0"/>
        </a:p>
      </dgm:t>
    </dgm:pt>
    <dgm:pt modelId="{9957EDC0-EA79-964E-92C6-A4C37CD14287}" type="parTrans" cxnId="{BFC87C5C-3AB2-D04E-873C-BE2DDADC65ED}">
      <dgm:prSet/>
      <dgm:spPr/>
      <dgm:t>
        <a:bodyPr/>
        <a:lstStyle/>
        <a:p>
          <a:endParaRPr lang="en-US"/>
        </a:p>
      </dgm:t>
    </dgm:pt>
    <dgm:pt modelId="{96D01D76-E853-6744-BE62-20A4328467BC}" type="sibTrans" cxnId="{BFC87C5C-3AB2-D04E-873C-BE2DDADC65ED}">
      <dgm:prSet/>
      <dgm:spPr/>
      <dgm:t>
        <a:bodyPr/>
        <a:lstStyle/>
        <a:p>
          <a:endParaRPr lang="en-US"/>
        </a:p>
      </dgm:t>
    </dgm:pt>
    <dgm:pt modelId="{4AC6E805-59B4-2647-9FFE-DD85D2891EC9}">
      <dgm:prSet/>
      <dgm:spPr/>
      <dgm:t>
        <a:bodyPr/>
        <a:lstStyle/>
        <a:p>
          <a:r>
            <a:rPr lang="en-US" dirty="0" smtClean="0"/>
            <a:t>Double Dummy Analyzer</a:t>
          </a:r>
          <a:endParaRPr lang="en-US" dirty="0"/>
        </a:p>
      </dgm:t>
    </dgm:pt>
    <dgm:pt modelId="{B2D0565B-AECA-934A-904A-2239A8290085}" type="parTrans" cxnId="{02F2C93E-61E0-DB4A-8A98-3C9D9AFFAFE5}">
      <dgm:prSet/>
      <dgm:spPr/>
      <dgm:t>
        <a:bodyPr/>
        <a:lstStyle/>
        <a:p>
          <a:endParaRPr lang="en-US"/>
        </a:p>
      </dgm:t>
    </dgm:pt>
    <dgm:pt modelId="{1FEA7E9C-CDD9-4E4D-B60C-465F1E86D7FD}" type="sibTrans" cxnId="{02F2C93E-61E0-DB4A-8A98-3C9D9AFFAFE5}">
      <dgm:prSet/>
      <dgm:spPr/>
      <dgm:t>
        <a:bodyPr/>
        <a:lstStyle/>
        <a:p>
          <a:endParaRPr lang="en-US"/>
        </a:p>
      </dgm:t>
    </dgm:pt>
    <dgm:pt modelId="{05468F26-5E6A-6447-B613-9BD04CD40C74}">
      <dgm:prSet/>
      <dgm:spPr/>
      <dgm:t>
        <a:bodyPr/>
        <a:lstStyle/>
        <a:p>
          <a:r>
            <a:rPr lang="en-US" dirty="0" smtClean="0"/>
            <a:t>Construct of Supporting Framework</a:t>
          </a:r>
          <a:endParaRPr lang="en-US" dirty="0"/>
        </a:p>
      </dgm:t>
    </dgm:pt>
    <dgm:pt modelId="{056499E6-062E-7747-93EA-BA88D71082E0}" type="parTrans" cxnId="{4C431D5B-16D0-2747-A2BB-7D36A6CC69E5}">
      <dgm:prSet/>
      <dgm:spPr/>
      <dgm:t>
        <a:bodyPr/>
        <a:lstStyle/>
        <a:p>
          <a:endParaRPr lang="en-US"/>
        </a:p>
      </dgm:t>
    </dgm:pt>
    <dgm:pt modelId="{B09D1A44-3F0B-D14E-8631-D52E4EBFCD37}" type="sibTrans" cxnId="{4C431D5B-16D0-2747-A2BB-7D36A6CC69E5}">
      <dgm:prSet/>
      <dgm:spPr/>
      <dgm:t>
        <a:bodyPr/>
        <a:lstStyle/>
        <a:p>
          <a:endParaRPr lang="en-US"/>
        </a:p>
      </dgm:t>
    </dgm:pt>
    <dgm:pt modelId="{1D50CE2C-7E34-7442-8983-59ADCC994D26}" type="pres">
      <dgm:prSet presAssocID="{C707B1D6-1110-3E48-86E1-AEA8CD4A7466}" presName="Name0" presStyleCnt="0">
        <dgm:presLayoutVars>
          <dgm:dir/>
          <dgm:resizeHandles val="exact"/>
        </dgm:presLayoutVars>
      </dgm:prSet>
      <dgm:spPr/>
    </dgm:pt>
    <dgm:pt modelId="{72CAEE51-F824-6240-8634-7DF0DEA71A4F}" type="pres">
      <dgm:prSet presAssocID="{C707B1D6-1110-3E48-86E1-AEA8CD4A7466}" presName="arrow" presStyleLbl="bgShp" presStyleIdx="0" presStyleCnt="1"/>
      <dgm:spPr/>
    </dgm:pt>
    <dgm:pt modelId="{2773F9D8-FDE6-A84D-BFDD-28A06F62B706}" type="pres">
      <dgm:prSet presAssocID="{C707B1D6-1110-3E48-86E1-AEA8CD4A7466}" presName="points" presStyleCnt="0"/>
      <dgm:spPr/>
    </dgm:pt>
    <dgm:pt modelId="{29AC87F2-6B2A-EA4D-9B63-8A62642D5BB4}" type="pres">
      <dgm:prSet presAssocID="{E3D6C5AF-877C-C14E-A152-874E797E307D}" presName="compositeA" presStyleCnt="0"/>
      <dgm:spPr/>
    </dgm:pt>
    <dgm:pt modelId="{F3676850-953B-7643-AA47-C0997059E685}" type="pres">
      <dgm:prSet presAssocID="{E3D6C5AF-877C-C14E-A152-874E797E307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EDA85-F78B-A54C-B029-BC15CCC3C116}" type="pres">
      <dgm:prSet presAssocID="{E3D6C5AF-877C-C14E-A152-874E797E307D}" presName="circleA" presStyleLbl="node1" presStyleIdx="0" presStyleCnt="6"/>
      <dgm:spPr/>
    </dgm:pt>
    <dgm:pt modelId="{67092B97-D02F-C04F-AB29-2682140D183B}" type="pres">
      <dgm:prSet presAssocID="{E3D6C5AF-877C-C14E-A152-874E797E307D}" presName="spaceA" presStyleCnt="0"/>
      <dgm:spPr/>
    </dgm:pt>
    <dgm:pt modelId="{17E841E8-CEAD-AB49-BF57-70302DAC3F4C}" type="pres">
      <dgm:prSet presAssocID="{96D4C4B7-7CC4-A249-AF42-2843F738DA81}" presName="space" presStyleCnt="0"/>
      <dgm:spPr/>
    </dgm:pt>
    <dgm:pt modelId="{EDAAAFD5-AAEF-0F4F-9A9E-AE5627CA0B63}" type="pres">
      <dgm:prSet presAssocID="{44C3A8C1-F3EF-EE49-A6A2-D055016AEC38}" presName="compositeB" presStyleCnt="0"/>
      <dgm:spPr/>
    </dgm:pt>
    <dgm:pt modelId="{C7BC008E-6B6B-444F-BF9F-A550C1A90619}" type="pres">
      <dgm:prSet presAssocID="{44C3A8C1-F3EF-EE49-A6A2-D055016AEC3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3416-BFC4-6B4A-822E-3F3D98DFB587}" type="pres">
      <dgm:prSet presAssocID="{44C3A8C1-F3EF-EE49-A6A2-D055016AEC38}" presName="circleB" presStyleLbl="node1" presStyleIdx="1" presStyleCnt="6"/>
      <dgm:spPr/>
    </dgm:pt>
    <dgm:pt modelId="{37A3774E-C890-B147-B3DA-F7E5E35E7319}" type="pres">
      <dgm:prSet presAssocID="{44C3A8C1-F3EF-EE49-A6A2-D055016AEC38}" presName="spaceB" presStyleCnt="0"/>
      <dgm:spPr/>
    </dgm:pt>
    <dgm:pt modelId="{97234D5B-BA66-0843-98BD-9BB84A124D4E}" type="pres">
      <dgm:prSet presAssocID="{96D01D76-E853-6744-BE62-20A4328467BC}" presName="space" presStyleCnt="0"/>
      <dgm:spPr/>
    </dgm:pt>
    <dgm:pt modelId="{70520FE3-8ACD-F24C-A3B8-B0BF0948B5D6}" type="pres">
      <dgm:prSet presAssocID="{4AC6E805-59B4-2647-9FFE-DD85D2891EC9}" presName="compositeA" presStyleCnt="0"/>
      <dgm:spPr/>
    </dgm:pt>
    <dgm:pt modelId="{13706640-C756-8442-B21F-B086202E4A04}" type="pres">
      <dgm:prSet presAssocID="{4AC6E805-59B4-2647-9FFE-DD85D2891EC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9D85D-9B6B-3840-AF7E-C0CFB726218C}" type="pres">
      <dgm:prSet presAssocID="{4AC6E805-59B4-2647-9FFE-DD85D2891EC9}" presName="circleA" presStyleLbl="node1" presStyleIdx="2" presStyleCnt="6"/>
      <dgm:spPr/>
    </dgm:pt>
    <dgm:pt modelId="{5C3010A2-F679-F04D-99A7-C8E16BB80B52}" type="pres">
      <dgm:prSet presAssocID="{4AC6E805-59B4-2647-9FFE-DD85D2891EC9}" presName="spaceA" presStyleCnt="0"/>
      <dgm:spPr/>
    </dgm:pt>
    <dgm:pt modelId="{2E8D1E86-FB5A-8A46-8401-2E563A91F30A}" type="pres">
      <dgm:prSet presAssocID="{1FEA7E9C-CDD9-4E4D-B60C-465F1E86D7FD}" presName="space" presStyleCnt="0"/>
      <dgm:spPr/>
    </dgm:pt>
    <dgm:pt modelId="{FFA17D3D-2B24-8742-B8D2-FE9A46EF69E5}" type="pres">
      <dgm:prSet presAssocID="{05468F26-5E6A-6447-B613-9BD04CD40C74}" presName="compositeB" presStyleCnt="0"/>
      <dgm:spPr/>
    </dgm:pt>
    <dgm:pt modelId="{A42C2C45-3F34-0C41-BEC8-908037E69CB8}" type="pres">
      <dgm:prSet presAssocID="{05468F26-5E6A-6447-B613-9BD04CD40C7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A87E-8AA8-7C40-86F6-E98949E208EC}" type="pres">
      <dgm:prSet presAssocID="{05468F26-5E6A-6447-B613-9BD04CD40C74}" presName="circleB" presStyleLbl="node1" presStyleIdx="3" presStyleCnt="6"/>
      <dgm:spPr/>
    </dgm:pt>
    <dgm:pt modelId="{4E52EB9E-81D9-E949-BC5E-300AD63BD63B}" type="pres">
      <dgm:prSet presAssocID="{05468F26-5E6A-6447-B613-9BD04CD40C74}" presName="spaceB" presStyleCnt="0"/>
      <dgm:spPr/>
    </dgm:pt>
    <dgm:pt modelId="{B20EDE09-4700-D44D-A3EE-DA0BC2DB30E8}" type="pres">
      <dgm:prSet presAssocID="{B09D1A44-3F0B-D14E-8631-D52E4EBFCD37}" presName="space" presStyleCnt="0"/>
      <dgm:spPr/>
    </dgm:pt>
    <dgm:pt modelId="{819999F9-66DA-B848-8D6D-AC026CD31001}" type="pres">
      <dgm:prSet presAssocID="{B1C064A4-87F6-D947-8114-95AAA35CEB90}" presName="compositeA" presStyleCnt="0"/>
      <dgm:spPr/>
    </dgm:pt>
    <dgm:pt modelId="{6A6AD517-7A90-584E-8B8E-8373944ABCAE}" type="pres">
      <dgm:prSet presAssocID="{B1C064A4-87F6-D947-8114-95AAA35CEB9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35CA-938E-EF40-9322-A98E2B3D71F2}" type="pres">
      <dgm:prSet presAssocID="{B1C064A4-87F6-D947-8114-95AAA35CEB90}" presName="circleA" presStyleLbl="node1" presStyleIdx="4" presStyleCnt="6"/>
      <dgm:spPr/>
    </dgm:pt>
    <dgm:pt modelId="{1334C3F1-581B-214F-B953-CB0E043A0611}" type="pres">
      <dgm:prSet presAssocID="{B1C064A4-87F6-D947-8114-95AAA35CEB90}" presName="spaceA" presStyleCnt="0"/>
      <dgm:spPr/>
    </dgm:pt>
    <dgm:pt modelId="{C343A9F8-DF02-254B-A090-389914FEA9B1}" type="pres">
      <dgm:prSet presAssocID="{81EAD0AC-6CAE-5542-95A7-BD37F68A579F}" presName="space" presStyleCnt="0"/>
      <dgm:spPr/>
    </dgm:pt>
    <dgm:pt modelId="{7356BF64-2752-5B4F-8046-FA0DE782986A}" type="pres">
      <dgm:prSet presAssocID="{5D9AC7A9-EFDE-9B4A-91ED-7AD7C03233A3}" presName="compositeB" presStyleCnt="0"/>
      <dgm:spPr/>
    </dgm:pt>
    <dgm:pt modelId="{A7CB4B8A-EFF3-6843-AB69-64C4BC13C185}" type="pres">
      <dgm:prSet presAssocID="{5D9AC7A9-EFDE-9B4A-91ED-7AD7C0323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05FE4-FE86-0548-A817-CF1DDD5C72A6}" type="pres">
      <dgm:prSet presAssocID="{5D9AC7A9-EFDE-9B4A-91ED-7AD7C03233A3}" presName="circleB" presStyleLbl="node1" presStyleIdx="5" presStyleCnt="6"/>
      <dgm:spPr/>
    </dgm:pt>
    <dgm:pt modelId="{2B0992DC-765E-624E-92D3-ADD92210845E}" type="pres">
      <dgm:prSet presAssocID="{5D9AC7A9-EFDE-9B4A-91ED-7AD7C03233A3}" presName="spaceB" presStyleCnt="0"/>
      <dgm:spPr/>
    </dgm:pt>
  </dgm:ptLst>
  <dgm:cxnLst>
    <dgm:cxn modelId="{FBD747D2-8B9A-AA44-914C-E9198D88BFB3}" type="presOf" srcId="{E3D6C5AF-877C-C14E-A152-874E797E307D}" destId="{F3676850-953B-7643-AA47-C0997059E685}" srcOrd="0" destOrd="0" presId="urn:microsoft.com/office/officeart/2005/8/layout/hProcess11"/>
    <dgm:cxn modelId="{0458420B-099C-E643-8F85-E6B68826B51B}" type="presOf" srcId="{5D9AC7A9-EFDE-9B4A-91ED-7AD7C03233A3}" destId="{A7CB4B8A-EFF3-6843-AB69-64C4BC13C185}" srcOrd="0" destOrd="0" presId="urn:microsoft.com/office/officeart/2005/8/layout/hProcess11"/>
    <dgm:cxn modelId="{52EA68F3-C9EE-FB45-968B-52BB21BDD8FB}" type="presOf" srcId="{05468F26-5E6A-6447-B613-9BD04CD40C74}" destId="{A42C2C45-3F34-0C41-BEC8-908037E69CB8}" srcOrd="0" destOrd="0" presId="urn:microsoft.com/office/officeart/2005/8/layout/hProcess11"/>
    <dgm:cxn modelId="{062692F3-BF62-3243-9983-1EBB04D17DA3}" srcId="{C707B1D6-1110-3E48-86E1-AEA8CD4A7466}" destId="{B1C064A4-87F6-D947-8114-95AAA35CEB90}" srcOrd="4" destOrd="0" parTransId="{B1947797-ADDC-4A4E-BB43-FA388F49A3F8}" sibTransId="{81EAD0AC-6CAE-5542-95A7-BD37F68A579F}"/>
    <dgm:cxn modelId="{D674D198-B357-AF4C-B230-E18597DCABA2}" type="presOf" srcId="{4AC6E805-59B4-2647-9FFE-DD85D2891EC9}" destId="{13706640-C756-8442-B21F-B086202E4A04}" srcOrd="0" destOrd="0" presId="urn:microsoft.com/office/officeart/2005/8/layout/hProcess11"/>
    <dgm:cxn modelId="{02F2C93E-61E0-DB4A-8A98-3C9D9AFFAFE5}" srcId="{C707B1D6-1110-3E48-86E1-AEA8CD4A7466}" destId="{4AC6E805-59B4-2647-9FFE-DD85D2891EC9}" srcOrd="2" destOrd="0" parTransId="{B2D0565B-AECA-934A-904A-2239A8290085}" sibTransId="{1FEA7E9C-CDD9-4E4D-B60C-465F1E86D7FD}"/>
    <dgm:cxn modelId="{9C651A48-3C0F-D441-B200-68DABD29F5C4}" type="presOf" srcId="{B1C064A4-87F6-D947-8114-95AAA35CEB90}" destId="{6A6AD517-7A90-584E-8B8E-8373944ABCAE}" srcOrd="0" destOrd="0" presId="urn:microsoft.com/office/officeart/2005/8/layout/hProcess11"/>
    <dgm:cxn modelId="{F3DA4313-ED48-9F49-8B44-E48A77557C1D}" type="presOf" srcId="{44C3A8C1-F3EF-EE49-A6A2-D055016AEC38}" destId="{C7BC008E-6B6B-444F-BF9F-A550C1A90619}" srcOrd="0" destOrd="0" presId="urn:microsoft.com/office/officeart/2005/8/layout/hProcess11"/>
    <dgm:cxn modelId="{9D17AA69-07D1-E249-9098-EE61C58FB1B5}" srcId="{C707B1D6-1110-3E48-86E1-AEA8CD4A7466}" destId="{E3D6C5AF-877C-C14E-A152-874E797E307D}" srcOrd="0" destOrd="0" parTransId="{A7369194-A1D5-1043-84AF-7E9B8471915C}" sibTransId="{96D4C4B7-7CC4-A249-AF42-2843F738DA81}"/>
    <dgm:cxn modelId="{4C431D5B-16D0-2747-A2BB-7D36A6CC69E5}" srcId="{C707B1D6-1110-3E48-86E1-AEA8CD4A7466}" destId="{05468F26-5E6A-6447-B613-9BD04CD40C74}" srcOrd="3" destOrd="0" parTransId="{056499E6-062E-7747-93EA-BA88D71082E0}" sibTransId="{B09D1A44-3F0B-D14E-8631-D52E4EBFCD37}"/>
    <dgm:cxn modelId="{BFC87C5C-3AB2-D04E-873C-BE2DDADC65ED}" srcId="{C707B1D6-1110-3E48-86E1-AEA8CD4A7466}" destId="{44C3A8C1-F3EF-EE49-A6A2-D055016AEC38}" srcOrd="1" destOrd="0" parTransId="{9957EDC0-EA79-964E-92C6-A4C37CD14287}" sibTransId="{96D01D76-E853-6744-BE62-20A4328467BC}"/>
    <dgm:cxn modelId="{6A52E12C-B1C5-E745-9BAA-8D076ED6C1AB}" srcId="{C707B1D6-1110-3E48-86E1-AEA8CD4A7466}" destId="{5D9AC7A9-EFDE-9B4A-91ED-7AD7C03233A3}" srcOrd="5" destOrd="0" parTransId="{56E54D58-C07D-8C46-BA39-CB19DC5E13BE}" sibTransId="{4BD7F139-3873-9A48-A11B-6E81FA1BE7FB}"/>
    <dgm:cxn modelId="{986272FF-3FEE-4A44-9A57-E5EFE4C88624}" type="presOf" srcId="{C707B1D6-1110-3E48-86E1-AEA8CD4A7466}" destId="{1D50CE2C-7E34-7442-8983-59ADCC994D26}" srcOrd="0" destOrd="0" presId="urn:microsoft.com/office/officeart/2005/8/layout/hProcess11"/>
    <dgm:cxn modelId="{935B14A7-678E-3745-BD54-3B0C4D588710}" type="presParOf" srcId="{1D50CE2C-7E34-7442-8983-59ADCC994D26}" destId="{72CAEE51-F824-6240-8634-7DF0DEA71A4F}" srcOrd="0" destOrd="0" presId="urn:microsoft.com/office/officeart/2005/8/layout/hProcess11"/>
    <dgm:cxn modelId="{4072A22C-887C-2D4B-AD0D-4F2996D77F81}" type="presParOf" srcId="{1D50CE2C-7E34-7442-8983-59ADCC994D26}" destId="{2773F9D8-FDE6-A84D-BFDD-28A06F62B706}" srcOrd="1" destOrd="0" presId="urn:microsoft.com/office/officeart/2005/8/layout/hProcess11"/>
    <dgm:cxn modelId="{A912542D-C4C3-D24D-A892-729686B780F6}" type="presParOf" srcId="{2773F9D8-FDE6-A84D-BFDD-28A06F62B706}" destId="{29AC87F2-6B2A-EA4D-9B63-8A62642D5BB4}" srcOrd="0" destOrd="0" presId="urn:microsoft.com/office/officeart/2005/8/layout/hProcess11"/>
    <dgm:cxn modelId="{3A45CAD3-02AA-8645-99F0-B8FE88A32687}" type="presParOf" srcId="{29AC87F2-6B2A-EA4D-9B63-8A62642D5BB4}" destId="{F3676850-953B-7643-AA47-C0997059E685}" srcOrd="0" destOrd="0" presId="urn:microsoft.com/office/officeart/2005/8/layout/hProcess11"/>
    <dgm:cxn modelId="{DFE1DF14-E16D-E44E-BE14-DB36BDA2BAB1}" type="presParOf" srcId="{29AC87F2-6B2A-EA4D-9B63-8A62642D5BB4}" destId="{D5FEDA85-F78B-A54C-B029-BC15CCC3C116}" srcOrd="1" destOrd="0" presId="urn:microsoft.com/office/officeart/2005/8/layout/hProcess11"/>
    <dgm:cxn modelId="{D9412246-2B77-534B-873E-95CCF35BDE20}" type="presParOf" srcId="{29AC87F2-6B2A-EA4D-9B63-8A62642D5BB4}" destId="{67092B97-D02F-C04F-AB29-2682140D183B}" srcOrd="2" destOrd="0" presId="urn:microsoft.com/office/officeart/2005/8/layout/hProcess11"/>
    <dgm:cxn modelId="{04ECB3B3-311D-6E44-9DCB-A346001670A8}" type="presParOf" srcId="{2773F9D8-FDE6-A84D-BFDD-28A06F62B706}" destId="{17E841E8-CEAD-AB49-BF57-70302DAC3F4C}" srcOrd="1" destOrd="0" presId="urn:microsoft.com/office/officeart/2005/8/layout/hProcess11"/>
    <dgm:cxn modelId="{14D72C9C-DBD8-FD43-B8C2-B0307EC0149B}" type="presParOf" srcId="{2773F9D8-FDE6-A84D-BFDD-28A06F62B706}" destId="{EDAAAFD5-AAEF-0F4F-9A9E-AE5627CA0B63}" srcOrd="2" destOrd="0" presId="urn:microsoft.com/office/officeart/2005/8/layout/hProcess11"/>
    <dgm:cxn modelId="{09468776-9C18-B14D-A884-B96E003A5E8D}" type="presParOf" srcId="{EDAAAFD5-AAEF-0F4F-9A9E-AE5627CA0B63}" destId="{C7BC008E-6B6B-444F-BF9F-A550C1A90619}" srcOrd="0" destOrd="0" presId="urn:microsoft.com/office/officeart/2005/8/layout/hProcess11"/>
    <dgm:cxn modelId="{255902B6-92E4-2547-99B6-0C2334472ABC}" type="presParOf" srcId="{EDAAAFD5-AAEF-0F4F-9A9E-AE5627CA0B63}" destId="{395E3416-BFC4-6B4A-822E-3F3D98DFB587}" srcOrd="1" destOrd="0" presId="urn:microsoft.com/office/officeart/2005/8/layout/hProcess11"/>
    <dgm:cxn modelId="{B16CBA0F-0373-0340-B5F6-E84BD345B37D}" type="presParOf" srcId="{EDAAAFD5-AAEF-0F4F-9A9E-AE5627CA0B63}" destId="{37A3774E-C890-B147-B3DA-F7E5E35E7319}" srcOrd="2" destOrd="0" presId="urn:microsoft.com/office/officeart/2005/8/layout/hProcess11"/>
    <dgm:cxn modelId="{913291D1-8B7D-FD4A-9E7F-5CE6034883C5}" type="presParOf" srcId="{2773F9D8-FDE6-A84D-BFDD-28A06F62B706}" destId="{97234D5B-BA66-0843-98BD-9BB84A124D4E}" srcOrd="3" destOrd="0" presId="urn:microsoft.com/office/officeart/2005/8/layout/hProcess11"/>
    <dgm:cxn modelId="{4C5359DB-5A79-1541-9BCF-C70DC6E9F961}" type="presParOf" srcId="{2773F9D8-FDE6-A84D-BFDD-28A06F62B706}" destId="{70520FE3-8ACD-F24C-A3B8-B0BF0948B5D6}" srcOrd="4" destOrd="0" presId="urn:microsoft.com/office/officeart/2005/8/layout/hProcess11"/>
    <dgm:cxn modelId="{2480FD7B-935A-8A41-AA65-2521042EBFD7}" type="presParOf" srcId="{70520FE3-8ACD-F24C-A3B8-B0BF0948B5D6}" destId="{13706640-C756-8442-B21F-B086202E4A04}" srcOrd="0" destOrd="0" presId="urn:microsoft.com/office/officeart/2005/8/layout/hProcess11"/>
    <dgm:cxn modelId="{6B2F7D45-AF80-7E44-94B8-FC952B7E7AC7}" type="presParOf" srcId="{70520FE3-8ACD-F24C-A3B8-B0BF0948B5D6}" destId="{ABE9D85D-9B6B-3840-AF7E-C0CFB726218C}" srcOrd="1" destOrd="0" presId="urn:microsoft.com/office/officeart/2005/8/layout/hProcess11"/>
    <dgm:cxn modelId="{D3B814CC-C2FA-104E-8374-245BA974BBAE}" type="presParOf" srcId="{70520FE3-8ACD-F24C-A3B8-B0BF0948B5D6}" destId="{5C3010A2-F679-F04D-99A7-C8E16BB80B52}" srcOrd="2" destOrd="0" presId="urn:microsoft.com/office/officeart/2005/8/layout/hProcess11"/>
    <dgm:cxn modelId="{1386F808-33D5-5E4A-AC0E-65EE154EA76A}" type="presParOf" srcId="{2773F9D8-FDE6-A84D-BFDD-28A06F62B706}" destId="{2E8D1E86-FB5A-8A46-8401-2E563A91F30A}" srcOrd="5" destOrd="0" presId="urn:microsoft.com/office/officeart/2005/8/layout/hProcess11"/>
    <dgm:cxn modelId="{6210FA97-4B56-4D48-AE0C-83F4359BA12F}" type="presParOf" srcId="{2773F9D8-FDE6-A84D-BFDD-28A06F62B706}" destId="{FFA17D3D-2B24-8742-B8D2-FE9A46EF69E5}" srcOrd="6" destOrd="0" presId="urn:microsoft.com/office/officeart/2005/8/layout/hProcess11"/>
    <dgm:cxn modelId="{E80E2D5F-F017-D642-A9B6-038F661E89C7}" type="presParOf" srcId="{FFA17D3D-2B24-8742-B8D2-FE9A46EF69E5}" destId="{A42C2C45-3F34-0C41-BEC8-908037E69CB8}" srcOrd="0" destOrd="0" presId="urn:microsoft.com/office/officeart/2005/8/layout/hProcess11"/>
    <dgm:cxn modelId="{F9867801-B315-4D42-A3F9-8659BDDA3CAD}" type="presParOf" srcId="{FFA17D3D-2B24-8742-B8D2-FE9A46EF69E5}" destId="{16A5A87E-8AA8-7C40-86F6-E98949E208EC}" srcOrd="1" destOrd="0" presId="urn:microsoft.com/office/officeart/2005/8/layout/hProcess11"/>
    <dgm:cxn modelId="{3FED55F8-8409-3443-9D30-8566B53C3738}" type="presParOf" srcId="{FFA17D3D-2B24-8742-B8D2-FE9A46EF69E5}" destId="{4E52EB9E-81D9-E949-BC5E-300AD63BD63B}" srcOrd="2" destOrd="0" presId="urn:microsoft.com/office/officeart/2005/8/layout/hProcess11"/>
    <dgm:cxn modelId="{A525742C-9D06-EF45-9AE9-836F14698D43}" type="presParOf" srcId="{2773F9D8-FDE6-A84D-BFDD-28A06F62B706}" destId="{B20EDE09-4700-D44D-A3EE-DA0BC2DB30E8}" srcOrd="7" destOrd="0" presId="urn:microsoft.com/office/officeart/2005/8/layout/hProcess11"/>
    <dgm:cxn modelId="{84EF3025-43B5-6A46-B470-76DDD67E7E1E}" type="presParOf" srcId="{2773F9D8-FDE6-A84D-BFDD-28A06F62B706}" destId="{819999F9-66DA-B848-8D6D-AC026CD31001}" srcOrd="8" destOrd="0" presId="urn:microsoft.com/office/officeart/2005/8/layout/hProcess11"/>
    <dgm:cxn modelId="{BEFD9AC6-4040-BE44-B2D1-9E168451AD64}" type="presParOf" srcId="{819999F9-66DA-B848-8D6D-AC026CD31001}" destId="{6A6AD517-7A90-584E-8B8E-8373944ABCAE}" srcOrd="0" destOrd="0" presId="urn:microsoft.com/office/officeart/2005/8/layout/hProcess11"/>
    <dgm:cxn modelId="{0DB7808A-6481-E642-A77C-0B6FBBBDAA10}" type="presParOf" srcId="{819999F9-66DA-B848-8D6D-AC026CD31001}" destId="{488D35CA-938E-EF40-9322-A98E2B3D71F2}" srcOrd="1" destOrd="0" presId="urn:microsoft.com/office/officeart/2005/8/layout/hProcess11"/>
    <dgm:cxn modelId="{DAA027F7-7E46-224B-8F18-A773C5A053BB}" type="presParOf" srcId="{819999F9-66DA-B848-8D6D-AC026CD31001}" destId="{1334C3F1-581B-214F-B953-CB0E043A0611}" srcOrd="2" destOrd="0" presId="urn:microsoft.com/office/officeart/2005/8/layout/hProcess11"/>
    <dgm:cxn modelId="{4EE8EF42-71A7-854D-BF65-8443634B4321}" type="presParOf" srcId="{2773F9D8-FDE6-A84D-BFDD-28A06F62B706}" destId="{C343A9F8-DF02-254B-A090-389914FEA9B1}" srcOrd="9" destOrd="0" presId="urn:microsoft.com/office/officeart/2005/8/layout/hProcess11"/>
    <dgm:cxn modelId="{5F960A7D-7F03-084F-8ECD-E9FF18F363E2}" type="presParOf" srcId="{2773F9D8-FDE6-A84D-BFDD-28A06F62B706}" destId="{7356BF64-2752-5B4F-8046-FA0DE782986A}" srcOrd="10" destOrd="0" presId="urn:microsoft.com/office/officeart/2005/8/layout/hProcess11"/>
    <dgm:cxn modelId="{DB053DE3-F223-D842-B039-B16EF4153FF8}" type="presParOf" srcId="{7356BF64-2752-5B4F-8046-FA0DE782986A}" destId="{A7CB4B8A-EFF3-6843-AB69-64C4BC13C185}" srcOrd="0" destOrd="0" presId="urn:microsoft.com/office/officeart/2005/8/layout/hProcess11"/>
    <dgm:cxn modelId="{2F57D98E-48F2-EE4D-BEA5-27562DC725ED}" type="presParOf" srcId="{7356BF64-2752-5B4F-8046-FA0DE782986A}" destId="{54205FE4-FE86-0548-A817-CF1DDD5C72A6}" srcOrd="1" destOrd="0" presId="urn:microsoft.com/office/officeart/2005/8/layout/hProcess11"/>
    <dgm:cxn modelId="{148CAEF0-CFE6-0D4F-A469-A582D56637A2}" type="presParOf" srcId="{7356BF64-2752-5B4F-8046-FA0DE782986A}" destId="{2B0992DC-765E-624E-92D3-ADD92210845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7B1D6-1110-3E48-86E1-AEA8CD4A746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3D6C5AF-877C-C14E-A152-874E797E307D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A7369194-A1D5-1043-84AF-7E9B8471915C}" type="parTrans" cxnId="{9D17AA69-07D1-E249-9098-EE61C58FB1B5}">
      <dgm:prSet/>
      <dgm:spPr/>
      <dgm:t>
        <a:bodyPr/>
        <a:lstStyle/>
        <a:p>
          <a:endParaRPr lang="en-US"/>
        </a:p>
      </dgm:t>
    </dgm:pt>
    <dgm:pt modelId="{96D4C4B7-7CC4-A249-AF42-2843F738DA81}" type="sibTrans" cxnId="{9D17AA69-07D1-E249-9098-EE61C58FB1B5}">
      <dgm:prSet/>
      <dgm:spPr/>
      <dgm:t>
        <a:bodyPr/>
        <a:lstStyle/>
        <a:p>
          <a:endParaRPr lang="en-US"/>
        </a:p>
      </dgm:t>
    </dgm:pt>
    <dgm:pt modelId="{B1C064A4-87F6-D947-8114-95AAA35CEB90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B1947797-ADDC-4A4E-BB43-FA388F49A3F8}" type="parTrans" cxnId="{062692F3-BF62-3243-9983-1EBB04D17DA3}">
      <dgm:prSet/>
      <dgm:spPr/>
      <dgm:t>
        <a:bodyPr/>
        <a:lstStyle/>
        <a:p>
          <a:endParaRPr lang="en-US"/>
        </a:p>
      </dgm:t>
    </dgm:pt>
    <dgm:pt modelId="{81EAD0AC-6CAE-5542-95A7-BD37F68A579F}" type="sibTrans" cxnId="{062692F3-BF62-3243-9983-1EBB04D17DA3}">
      <dgm:prSet/>
      <dgm:spPr/>
      <dgm:t>
        <a:bodyPr/>
        <a:lstStyle/>
        <a:p>
          <a:endParaRPr lang="en-US"/>
        </a:p>
      </dgm:t>
    </dgm:pt>
    <dgm:pt modelId="{5D9AC7A9-EFDE-9B4A-91ED-7AD7C03233A3}">
      <dgm:prSet phldrT="[Text]"/>
      <dgm:spPr/>
      <dgm:t>
        <a:bodyPr/>
        <a:lstStyle/>
        <a:p>
          <a:r>
            <a:rPr lang="en-US" dirty="0" smtClean="0"/>
            <a:t>Dissertation Writing</a:t>
          </a:r>
          <a:endParaRPr lang="en-US" dirty="0"/>
        </a:p>
      </dgm:t>
    </dgm:pt>
    <dgm:pt modelId="{56E54D58-C07D-8C46-BA39-CB19DC5E13BE}" type="parTrans" cxnId="{6A52E12C-B1C5-E745-9BAA-8D076ED6C1AB}">
      <dgm:prSet/>
      <dgm:spPr/>
      <dgm:t>
        <a:bodyPr/>
        <a:lstStyle/>
        <a:p>
          <a:endParaRPr lang="en-US"/>
        </a:p>
      </dgm:t>
    </dgm:pt>
    <dgm:pt modelId="{4BD7F139-3873-9A48-A11B-6E81FA1BE7FB}" type="sibTrans" cxnId="{6A52E12C-B1C5-E745-9BAA-8D076ED6C1AB}">
      <dgm:prSet/>
      <dgm:spPr/>
      <dgm:t>
        <a:bodyPr/>
        <a:lstStyle/>
        <a:p>
          <a:endParaRPr lang="en-US"/>
        </a:p>
      </dgm:t>
    </dgm:pt>
    <dgm:pt modelId="{44C3A8C1-F3EF-EE49-A6A2-D055016AEC38}">
      <dgm:prSet/>
      <dgm:spPr/>
      <dgm:t>
        <a:bodyPr/>
        <a:lstStyle/>
        <a:p>
          <a:r>
            <a:rPr lang="en-US" dirty="0" smtClean="0"/>
            <a:t>Study of Basic Machine Learning Methodologies</a:t>
          </a:r>
          <a:endParaRPr lang="en-US" dirty="0"/>
        </a:p>
      </dgm:t>
    </dgm:pt>
    <dgm:pt modelId="{9957EDC0-EA79-964E-92C6-A4C37CD14287}" type="parTrans" cxnId="{BFC87C5C-3AB2-D04E-873C-BE2DDADC65ED}">
      <dgm:prSet/>
      <dgm:spPr/>
      <dgm:t>
        <a:bodyPr/>
        <a:lstStyle/>
        <a:p>
          <a:endParaRPr lang="en-US"/>
        </a:p>
      </dgm:t>
    </dgm:pt>
    <dgm:pt modelId="{96D01D76-E853-6744-BE62-20A4328467BC}" type="sibTrans" cxnId="{BFC87C5C-3AB2-D04E-873C-BE2DDADC65ED}">
      <dgm:prSet/>
      <dgm:spPr/>
      <dgm:t>
        <a:bodyPr/>
        <a:lstStyle/>
        <a:p>
          <a:endParaRPr lang="en-US"/>
        </a:p>
      </dgm:t>
    </dgm:pt>
    <dgm:pt modelId="{4AC6E805-59B4-2647-9FFE-DD85D2891EC9}">
      <dgm:prSet/>
      <dgm:spPr/>
      <dgm:t>
        <a:bodyPr/>
        <a:lstStyle/>
        <a:p>
          <a:r>
            <a:rPr lang="en-US" dirty="0" smtClean="0"/>
            <a:t>Double Dummy Analyzer</a:t>
          </a:r>
          <a:endParaRPr lang="en-US" dirty="0"/>
        </a:p>
      </dgm:t>
    </dgm:pt>
    <dgm:pt modelId="{B2D0565B-AECA-934A-904A-2239A8290085}" type="parTrans" cxnId="{02F2C93E-61E0-DB4A-8A98-3C9D9AFFAFE5}">
      <dgm:prSet/>
      <dgm:spPr/>
      <dgm:t>
        <a:bodyPr/>
        <a:lstStyle/>
        <a:p>
          <a:endParaRPr lang="en-US"/>
        </a:p>
      </dgm:t>
    </dgm:pt>
    <dgm:pt modelId="{1FEA7E9C-CDD9-4E4D-B60C-465F1E86D7FD}" type="sibTrans" cxnId="{02F2C93E-61E0-DB4A-8A98-3C9D9AFFAFE5}">
      <dgm:prSet/>
      <dgm:spPr/>
      <dgm:t>
        <a:bodyPr/>
        <a:lstStyle/>
        <a:p>
          <a:endParaRPr lang="en-US"/>
        </a:p>
      </dgm:t>
    </dgm:pt>
    <dgm:pt modelId="{05468F26-5E6A-6447-B613-9BD04CD40C74}">
      <dgm:prSet/>
      <dgm:spPr/>
      <dgm:t>
        <a:bodyPr/>
        <a:lstStyle/>
        <a:p>
          <a:r>
            <a:rPr lang="en-US" dirty="0" smtClean="0"/>
            <a:t>Construct of Supporting Framework</a:t>
          </a:r>
          <a:endParaRPr lang="en-US" dirty="0"/>
        </a:p>
      </dgm:t>
    </dgm:pt>
    <dgm:pt modelId="{056499E6-062E-7747-93EA-BA88D71082E0}" type="parTrans" cxnId="{4C431D5B-16D0-2747-A2BB-7D36A6CC69E5}">
      <dgm:prSet/>
      <dgm:spPr/>
      <dgm:t>
        <a:bodyPr/>
        <a:lstStyle/>
        <a:p>
          <a:endParaRPr lang="en-US"/>
        </a:p>
      </dgm:t>
    </dgm:pt>
    <dgm:pt modelId="{B09D1A44-3F0B-D14E-8631-D52E4EBFCD37}" type="sibTrans" cxnId="{4C431D5B-16D0-2747-A2BB-7D36A6CC69E5}">
      <dgm:prSet/>
      <dgm:spPr/>
      <dgm:t>
        <a:bodyPr/>
        <a:lstStyle/>
        <a:p>
          <a:endParaRPr lang="en-US"/>
        </a:p>
      </dgm:t>
    </dgm:pt>
    <dgm:pt modelId="{1D50CE2C-7E34-7442-8983-59ADCC994D26}" type="pres">
      <dgm:prSet presAssocID="{C707B1D6-1110-3E48-86E1-AEA8CD4A7466}" presName="Name0" presStyleCnt="0">
        <dgm:presLayoutVars>
          <dgm:dir/>
          <dgm:resizeHandles val="exact"/>
        </dgm:presLayoutVars>
      </dgm:prSet>
      <dgm:spPr/>
    </dgm:pt>
    <dgm:pt modelId="{72CAEE51-F824-6240-8634-7DF0DEA71A4F}" type="pres">
      <dgm:prSet presAssocID="{C707B1D6-1110-3E48-86E1-AEA8CD4A7466}" presName="arrow" presStyleLbl="bgShp" presStyleIdx="0" presStyleCnt="1"/>
      <dgm:spPr/>
    </dgm:pt>
    <dgm:pt modelId="{2773F9D8-FDE6-A84D-BFDD-28A06F62B706}" type="pres">
      <dgm:prSet presAssocID="{C707B1D6-1110-3E48-86E1-AEA8CD4A7466}" presName="points" presStyleCnt="0"/>
      <dgm:spPr/>
    </dgm:pt>
    <dgm:pt modelId="{29AC87F2-6B2A-EA4D-9B63-8A62642D5BB4}" type="pres">
      <dgm:prSet presAssocID="{E3D6C5AF-877C-C14E-A152-874E797E307D}" presName="compositeA" presStyleCnt="0"/>
      <dgm:spPr/>
    </dgm:pt>
    <dgm:pt modelId="{F3676850-953B-7643-AA47-C0997059E685}" type="pres">
      <dgm:prSet presAssocID="{E3D6C5AF-877C-C14E-A152-874E797E307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EDA85-F78B-A54C-B029-BC15CCC3C116}" type="pres">
      <dgm:prSet presAssocID="{E3D6C5AF-877C-C14E-A152-874E797E307D}" presName="circleA" presStyleLbl="node1" presStyleIdx="0" presStyleCnt="6"/>
      <dgm:spPr/>
    </dgm:pt>
    <dgm:pt modelId="{67092B97-D02F-C04F-AB29-2682140D183B}" type="pres">
      <dgm:prSet presAssocID="{E3D6C5AF-877C-C14E-A152-874E797E307D}" presName="spaceA" presStyleCnt="0"/>
      <dgm:spPr/>
    </dgm:pt>
    <dgm:pt modelId="{17E841E8-CEAD-AB49-BF57-70302DAC3F4C}" type="pres">
      <dgm:prSet presAssocID="{96D4C4B7-7CC4-A249-AF42-2843F738DA81}" presName="space" presStyleCnt="0"/>
      <dgm:spPr/>
    </dgm:pt>
    <dgm:pt modelId="{EDAAAFD5-AAEF-0F4F-9A9E-AE5627CA0B63}" type="pres">
      <dgm:prSet presAssocID="{44C3A8C1-F3EF-EE49-A6A2-D055016AEC38}" presName="compositeB" presStyleCnt="0"/>
      <dgm:spPr/>
    </dgm:pt>
    <dgm:pt modelId="{C7BC008E-6B6B-444F-BF9F-A550C1A90619}" type="pres">
      <dgm:prSet presAssocID="{44C3A8C1-F3EF-EE49-A6A2-D055016AEC3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3416-BFC4-6B4A-822E-3F3D98DFB587}" type="pres">
      <dgm:prSet presAssocID="{44C3A8C1-F3EF-EE49-A6A2-D055016AEC38}" presName="circleB" presStyleLbl="node1" presStyleIdx="1" presStyleCnt="6"/>
      <dgm:spPr/>
    </dgm:pt>
    <dgm:pt modelId="{37A3774E-C890-B147-B3DA-F7E5E35E7319}" type="pres">
      <dgm:prSet presAssocID="{44C3A8C1-F3EF-EE49-A6A2-D055016AEC38}" presName="spaceB" presStyleCnt="0"/>
      <dgm:spPr/>
    </dgm:pt>
    <dgm:pt modelId="{97234D5B-BA66-0843-98BD-9BB84A124D4E}" type="pres">
      <dgm:prSet presAssocID="{96D01D76-E853-6744-BE62-20A4328467BC}" presName="space" presStyleCnt="0"/>
      <dgm:spPr/>
    </dgm:pt>
    <dgm:pt modelId="{70520FE3-8ACD-F24C-A3B8-B0BF0948B5D6}" type="pres">
      <dgm:prSet presAssocID="{4AC6E805-59B4-2647-9FFE-DD85D2891EC9}" presName="compositeA" presStyleCnt="0"/>
      <dgm:spPr/>
    </dgm:pt>
    <dgm:pt modelId="{13706640-C756-8442-B21F-B086202E4A04}" type="pres">
      <dgm:prSet presAssocID="{4AC6E805-59B4-2647-9FFE-DD85D2891EC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9D85D-9B6B-3840-AF7E-C0CFB726218C}" type="pres">
      <dgm:prSet presAssocID="{4AC6E805-59B4-2647-9FFE-DD85D2891EC9}" presName="circleA" presStyleLbl="node1" presStyleIdx="2" presStyleCnt="6"/>
      <dgm:spPr/>
    </dgm:pt>
    <dgm:pt modelId="{5C3010A2-F679-F04D-99A7-C8E16BB80B52}" type="pres">
      <dgm:prSet presAssocID="{4AC6E805-59B4-2647-9FFE-DD85D2891EC9}" presName="spaceA" presStyleCnt="0"/>
      <dgm:spPr/>
    </dgm:pt>
    <dgm:pt modelId="{2E8D1E86-FB5A-8A46-8401-2E563A91F30A}" type="pres">
      <dgm:prSet presAssocID="{1FEA7E9C-CDD9-4E4D-B60C-465F1E86D7FD}" presName="space" presStyleCnt="0"/>
      <dgm:spPr/>
    </dgm:pt>
    <dgm:pt modelId="{FFA17D3D-2B24-8742-B8D2-FE9A46EF69E5}" type="pres">
      <dgm:prSet presAssocID="{05468F26-5E6A-6447-B613-9BD04CD40C74}" presName="compositeB" presStyleCnt="0"/>
      <dgm:spPr/>
    </dgm:pt>
    <dgm:pt modelId="{A42C2C45-3F34-0C41-BEC8-908037E69CB8}" type="pres">
      <dgm:prSet presAssocID="{05468F26-5E6A-6447-B613-9BD04CD40C74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A87E-8AA8-7C40-86F6-E98949E208EC}" type="pres">
      <dgm:prSet presAssocID="{05468F26-5E6A-6447-B613-9BD04CD40C74}" presName="circleB" presStyleLbl="node1" presStyleIdx="3" presStyleCnt="6"/>
      <dgm:spPr/>
    </dgm:pt>
    <dgm:pt modelId="{4E52EB9E-81D9-E949-BC5E-300AD63BD63B}" type="pres">
      <dgm:prSet presAssocID="{05468F26-5E6A-6447-B613-9BD04CD40C74}" presName="spaceB" presStyleCnt="0"/>
      <dgm:spPr/>
    </dgm:pt>
    <dgm:pt modelId="{B20EDE09-4700-D44D-A3EE-DA0BC2DB30E8}" type="pres">
      <dgm:prSet presAssocID="{B09D1A44-3F0B-D14E-8631-D52E4EBFCD37}" presName="space" presStyleCnt="0"/>
      <dgm:spPr/>
    </dgm:pt>
    <dgm:pt modelId="{819999F9-66DA-B848-8D6D-AC026CD31001}" type="pres">
      <dgm:prSet presAssocID="{B1C064A4-87F6-D947-8114-95AAA35CEB90}" presName="compositeA" presStyleCnt="0"/>
      <dgm:spPr/>
    </dgm:pt>
    <dgm:pt modelId="{6A6AD517-7A90-584E-8B8E-8373944ABCAE}" type="pres">
      <dgm:prSet presAssocID="{B1C064A4-87F6-D947-8114-95AAA35CEB9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35CA-938E-EF40-9322-A98E2B3D71F2}" type="pres">
      <dgm:prSet presAssocID="{B1C064A4-87F6-D947-8114-95AAA35CEB90}" presName="circleA" presStyleLbl="node1" presStyleIdx="4" presStyleCnt="6"/>
      <dgm:spPr/>
    </dgm:pt>
    <dgm:pt modelId="{1334C3F1-581B-214F-B953-CB0E043A0611}" type="pres">
      <dgm:prSet presAssocID="{B1C064A4-87F6-D947-8114-95AAA35CEB90}" presName="spaceA" presStyleCnt="0"/>
      <dgm:spPr/>
    </dgm:pt>
    <dgm:pt modelId="{C343A9F8-DF02-254B-A090-389914FEA9B1}" type="pres">
      <dgm:prSet presAssocID="{81EAD0AC-6CAE-5542-95A7-BD37F68A579F}" presName="space" presStyleCnt="0"/>
      <dgm:spPr/>
    </dgm:pt>
    <dgm:pt modelId="{7356BF64-2752-5B4F-8046-FA0DE782986A}" type="pres">
      <dgm:prSet presAssocID="{5D9AC7A9-EFDE-9B4A-91ED-7AD7C03233A3}" presName="compositeB" presStyleCnt="0"/>
      <dgm:spPr/>
    </dgm:pt>
    <dgm:pt modelId="{A7CB4B8A-EFF3-6843-AB69-64C4BC13C185}" type="pres">
      <dgm:prSet presAssocID="{5D9AC7A9-EFDE-9B4A-91ED-7AD7C0323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05FE4-FE86-0548-A817-CF1DDD5C72A6}" type="pres">
      <dgm:prSet presAssocID="{5D9AC7A9-EFDE-9B4A-91ED-7AD7C03233A3}" presName="circleB" presStyleLbl="node1" presStyleIdx="5" presStyleCnt="6"/>
      <dgm:spPr/>
    </dgm:pt>
    <dgm:pt modelId="{2B0992DC-765E-624E-92D3-ADD92210845E}" type="pres">
      <dgm:prSet presAssocID="{5D9AC7A9-EFDE-9B4A-91ED-7AD7C03233A3}" presName="spaceB" presStyleCnt="0"/>
      <dgm:spPr/>
    </dgm:pt>
  </dgm:ptLst>
  <dgm:cxnLst>
    <dgm:cxn modelId="{BFC87C5C-3AB2-D04E-873C-BE2DDADC65ED}" srcId="{C707B1D6-1110-3E48-86E1-AEA8CD4A7466}" destId="{44C3A8C1-F3EF-EE49-A6A2-D055016AEC38}" srcOrd="1" destOrd="0" parTransId="{9957EDC0-EA79-964E-92C6-A4C37CD14287}" sibTransId="{96D01D76-E853-6744-BE62-20A4328467BC}"/>
    <dgm:cxn modelId="{382356CD-78FA-CA40-ADD6-8C629FD6B704}" type="presOf" srcId="{E3D6C5AF-877C-C14E-A152-874E797E307D}" destId="{F3676850-953B-7643-AA47-C0997059E685}" srcOrd="0" destOrd="0" presId="urn:microsoft.com/office/officeart/2005/8/layout/hProcess11"/>
    <dgm:cxn modelId="{29942392-F957-B940-B88E-225E1CF820C9}" type="presOf" srcId="{5D9AC7A9-EFDE-9B4A-91ED-7AD7C03233A3}" destId="{A7CB4B8A-EFF3-6843-AB69-64C4BC13C185}" srcOrd="0" destOrd="0" presId="urn:microsoft.com/office/officeart/2005/8/layout/hProcess11"/>
    <dgm:cxn modelId="{9D17AA69-07D1-E249-9098-EE61C58FB1B5}" srcId="{C707B1D6-1110-3E48-86E1-AEA8CD4A7466}" destId="{E3D6C5AF-877C-C14E-A152-874E797E307D}" srcOrd="0" destOrd="0" parTransId="{A7369194-A1D5-1043-84AF-7E9B8471915C}" sibTransId="{96D4C4B7-7CC4-A249-AF42-2843F738DA81}"/>
    <dgm:cxn modelId="{6DAA57A5-3188-C940-9445-DA61D3B8B4C8}" type="presOf" srcId="{C707B1D6-1110-3E48-86E1-AEA8CD4A7466}" destId="{1D50CE2C-7E34-7442-8983-59ADCC994D26}" srcOrd="0" destOrd="0" presId="urn:microsoft.com/office/officeart/2005/8/layout/hProcess11"/>
    <dgm:cxn modelId="{6A52E12C-B1C5-E745-9BAA-8D076ED6C1AB}" srcId="{C707B1D6-1110-3E48-86E1-AEA8CD4A7466}" destId="{5D9AC7A9-EFDE-9B4A-91ED-7AD7C03233A3}" srcOrd="5" destOrd="0" parTransId="{56E54D58-C07D-8C46-BA39-CB19DC5E13BE}" sibTransId="{4BD7F139-3873-9A48-A11B-6E81FA1BE7FB}"/>
    <dgm:cxn modelId="{02F2C93E-61E0-DB4A-8A98-3C9D9AFFAFE5}" srcId="{C707B1D6-1110-3E48-86E1-AEA8CD4A7466}" destId="{4AC6E805-59B4-2647-9FFE-DD85D2891EC9}" srcOrd="2" destOrd="0" parTransId="{B2D0565B-AECA-934A-904A-2239A8290085}" sibTransId="{1FEA7E9C-CDD9-4E4D-B60C-465F1E86D7FD}"/>
    <dgm:cxn modelId="{062692F3-BF62-3243-9983-1EBB04D17DA3}" srcId="{C707B1D6-1110-3E48-86E1-AEA8CD4A7466}" destId="{B1C064A4-87F6-D947-8114-95AAA35CEB90}" srcOrd="4" destOrd="0" parTransId="{B1947797-ADDC-4A4E-BB43-FA388F49A3F8}" sibTransId="{81EAD0AC-6CAE-5542-95A7-BD37F68A579F}"/>
    <dgm:cxn modelId="{4C431D5B-16D0-2747-A2BB-7D36A6CC69E5}" srcId="{C707B1D6-1110-3E48-86E1-AEA8CD4A7466}" destId="{05468F26-5E6A-6447-B613-9BD04CD40C74}" srcOrd="3" destOrd="0" parTransId="{056499E6-062E-7747-93EA-BA88D71082E0}" sibTransId="{B09D1A44-3F0B-D14E-8631-D52E4EBFCD37}"/>
    <dgm:cxn modelId="{89AD64CA-6F53-BD4E-8145-43B75220810B}" type="presOf" srcId="{B1C064A4-87F6-D947-8114-95AAA35CEB90}" destId="{6A6AD517-7A90-584E-8B8E-8373944ABCAE}" srcOrd="0" destOrd="0" presId="urn:microsoft.com/office/officeart/2005/8/layout/hProcess11"/>
    <dgm:cxn modelId="{6904DC67-6A94-E648-8D63-0B9B1869389A}" type="presOf" srcId="{44C3A8C1-F3EF-EE49-A6A2-D055016AEC38}" destId="{C7BC008E-6B6B-444F-BF9F-A550C1A90619}" srcOrd="0" destOrd="0" presId="urn:microsoft.com/office/officeart/2005/8/layout/hProcess11"/>
    <dgm:cxn modelId="{0C4EA00E-26C5-BB43-81BB-ECDA3120114A}" type="presOf" srcId="{4AC6E805-59B4-2647-9FFE-DD85D2891EC9}" destId="{13706640-C756-8442-B21F-B086202E4A04}" srcOrd="0" destOrd="0" presId="urn:microsoft.com/office/officeart/2005/8/layout/hProcess11"/>
    <dgm:cxn modelId="{977F4DE3-91A6-8A48-AD33-6B4B83DD2658}" type="presOf" srcId="{05468F26-5E6A-6447-B613-9BD04CD40C74}" destId="{A42C2C45-3F34-0C41-BEC8-908037E69CB8}" srcOrd="0" destOrd="0" presId="urn:microsoft.com/office/officeart/2005/8/layout/hProcess11"/>
    <dgm:cxn modelId="{852F51D9-05CE-D74C-B4CC-5F912603D2C5}" type="presParOf" srcId="{1D50CE2C-7E34-7442-8983-59ADCC994D26}" destId="{72CAEE51-F824-6240-8634-7DF0DEA71A4F}" srcOrd="0" destOrd="0" presId="urn:microsoft.com/office/officeart/2005/8/layout/hProcess11"/>
    <dgm:cxn modelId="{319DB634-F140-0C4C-816D-854660159965}" type="presParOf" srcId="{1D50CE2C-7E34-7442-8983-59ADCC994D26}" destId="{2773F9D8-FDE6-A84D-BFDD-28A06F62B706}" srcOrd="1" destOrd="0" presId="urn:microsoft.com/office/officeart/2005/8/layout/hProcess11"/>
    <dgm:cxn modelId="{44833A0A-7983-C940-A00A-7AC7AC20CD7A}" type="presParOf" srcId="{2773F9D8-FDE6-A84D-BFDD-28A06F62B706}" destId="{29AC87F2-6B2A-EA4D-9B63-8A62642D5BB4}" srcOrd="0" destOrd="0" presId="urn:microsoft.com/office/officeart/2005/8/layout/hProcess11"/>
    <dgm:cxn modelId="{0AA41170-7663-2742-878C-85E71AF41D6F}" type="presParOf" srcId="{29AC87F2-6B2A-EA4D-9B63-8A62642D5BB4}" destId="{F3676850-953B-7643-AA47-C0997059E685}" srcOrd="0" destOrd="0" presId="urn:microsoft.com/office/officeart/2005/8/layout/hProcess11"/>
    <dgm:cxn modelId="{F56EE86C-A29A-C243-8027-E64D04A40D14}" type="presParOf" srcId="{29AC87F2-6B2A-EA4D-9B63-8A62642D5BB4}" destId="{D5FEDA85-F78B-A54C-B029-BC15CCC3C116}" srcOrd="1" destOrd="0" presId="urn:microsoft.com/office/officeart/2005/8/layout/hProcess11"/>
    <dgm:cxn modelId="{C27D9C40-1DDE-5B42-AD53-156BE1A3BF44}" type="presParOf" srcId="{29AC87F2-6B2A-EA4D-9B63-8A62642D5BB4}" destId="{67092B97-D02F-C04F-AB29-2682140D183B}" srcOrd="2" destOrd="0" presId="urn:microsoft.com/office/officeart/2005/8/layout/hProcess11"/>
    <dgm:cxn modelId="{48DAE7D4-5500-7E44-A050-36EB3EF02263}" type="presParOf" srcId="{2773F9D8-FDE6-A84D-BFDD-28A06F62B706}" destId="{17E841E8-CEAD-AB49-BF57-70302DAC3F4C}" srcOrd="1" destOrd="0" presId="urn:microsoft.com/office/officeart/2005/8/layout/hProcess11"/>
    <dgm:cxn modelId="{4F134ACB-63B1-7642-925B-B00C301DA7F0}" type="presParOf" srcId="{2773F9D8-FDE6-A84D-BFDD-28A06F62B706}" destId="{EDAAAFD5-AAEF-0F4F-9A9E-AE5627CA0B63}" srcOrd="2" destOrd="0" presId="urn:microsoft.com/office/officeart/2005/8/layout/hProcess11"/>
    <dgm:cxn modelId="{8B01BC50-5775-234A-96E3-79DC1CD18549}" type="presParOf" srcId="{EDAAAFD5-AAEF-0F4F-9A9E-AE5627CA0B63}" destId="{C7BC008E-6B6B-444F-BF9F-A550C1A90619}" srcOrd="0" destOrd="0" presId="urn:microsoft.com/office/officeart/2005/8/layout/hProcess11"/>
    <dgm:cxn modelId="{D484951F-68D5-5C4F-9163-1D6E40D8681D}" type="presParOf" srcId="{EDAAAFD5-AAEF-0F4F-9A9E-AE5627CA0B63}" destId="{395E3416-BFC4-6B4A-822E-3F3D98DFB587}" srcOrd="1" destOrd="0" presId="urn:microsoft.com/office/officeart/2005/8/layout/hProcess11"/>
    <dgm:cxn modelId="{91338ABA-A5D6-5041-B4F2-BF09A879415A}" type="presParOf" srcId="{EDAAAFD5-AAEF-0F4F-9A9E-AE5627CA0B63}" destId="{37A3774E-C890-B147-B3DA-F7E5E35E7319}" srcOrd="2" destOrd="0" presId="urn:microsoft.com/office/officeart/2005/8/layout/hProcess11"/>
    <dgm:cxn modelId="{460F43F4-0918-E74C-892A-6FCA4D0CAC90}" type="presParOf" srcId="{2773F9D8-FDE6-A84D-BFDD-28A06F62B706}" destId="{97234D5B-BA66-0843-98BD-9BB84A124D4E}" srcOrd="3" destOrd="0" presId="urn:microsoft.com/office/officeart/2005/8/layout/hProcess11"/>
    <dgm:cxn modelId="{121C6153-53E4-F64E-B35A-8570C0BA58C3}" type="presParOf" srcId="{2773F9D8-FDE6-A84D-BFDD-28A06F62B706}" destId="{70520FE3-8ACD-F24C-A3B8-B0BF0948B5D6}" srcOrd="4" destOrd="0" presId="urn:microsoft.com/office/officeart/2005/8/layout/hProcess11"/>
    <dgm:cxn modelId="{5A48DD59-E204-2B4F-9B90-BD193FFED5D4}" type="presParOf" srcId="{70520FE3-8ACD-F24C-A3B8-B0BF0948B5D6}" destId="{13706640-C756-8442-B21F-B086202E4A04}" srcOrd="0" destOrd="0" presId="urn:microsoft.com/office/officeart/2005/8/layout/hProcess11"/>
    <dgm:cxn modelId="{891A9A8D-91E4-D248-881F-E1C3C11E312E}" type="presParOf" srcId="{70520FE3-8ACD-F24C-A3B8-B0BF0948B5D6}" destId="{ABE9D85D-9B6B-3840-AF7E-C0CFB726218C}" srcOrd="1" destOrd="0" presId="urn:microsoft.com/office/officeart/2005/8/layout/hProcess11"/>
    <dgm:cxn modelId="{918371F4-3338-5F45-B9CE-27D7E070C41A}" type="presParOf" srcId="{70520FE3-8ACD-F24C-A3B8-B0BF0948B5D6}" destId="{5C3010A2-F679-F04D-99A7-C8E16BB80B52}" srcOrd="2" destOrd="0" presId="urn:microsoft.com/office/officeart/2005/8/layout/hProcess11"/>
    <dgm:cxn modelId="{2CE756CC-A2E9-7540-BBC3-B28361BA0F97}" type="presParOf" srcId="{2773F9D8-FDE6-A84D-BFDD-28A06F62B706}" destId="{2E8D1E86-FB5A-8A46-8401-2E563A91F30A}" srcOrd="5" destOrd="0" presId="urn:microsoft.com/office/officeart/2005/8/layout/hProcess11"/>
    <dgm:cxn modelId="{391C978B-DF9F-424F-BFE3-910592213A5F}" type="presParOf" srcId="{2773F9D8-FDE6-A84D-BFDD-28A06F62B706}" destId="{FFA17D3D-2B24-8742-B8D2-FE9A46EF69E5}" srcOrd="6" destOrd="0" presId="urn:microsoft.com/office/officeart/2005/8/layout/hProcess11"/>
    <dgm:cxn modelId="{7AE46C08-6CE8-3644-A751-75BDAB8362F7}" type="presParOf" srcId="{FFA17D3D-2B24-8742-B8D2-FE9A46EF69E5}" destId="{A42C2C45-3F34-0C41-BEC8-908037E69CB8}" srcOrd="0" destOrd="0" presId="urn:microsoft.com/office/officeart/2005/8/layout/hProcess11"/>
    <dgm:cxn modelId="{3F38A49B-C909-1748-9B5E-700029AE6312}" type="presParOf" srcId="{FFA17D3D-2B24-8742-B8D2-FE9A46EF69E5}" destId="{16A5A87E-8AA8-7C40-86F6-E98949E208EC}" srcOrd="1" destOrd="0" presId="urn:microsoft.com/office/officeart/2005/8/layout/hProcess11"/>
    <dgm:cxn modelId="{D27CE61C-402B-9D49-AD4C-88FF702E2D39}" type="presParOf" srcId="{FFA17D3D-2B24-8742-B8D2-FE9A46EF69E5}" destId="{4E52EB9E-81D9-E949-BC5E-300AD63BD63B}" srcOrd="2" destOrd="0" presId="urn:microsoft.com/office/officeart/2005/8/layout/hProcess11"/>
    <dgm:cxn modelId="{DFCF68C0-4769-7C4B-B4BC-3C2881B1AD6F}" type="presParOf" srcId="{2773F9D8-FDE6-A84D-BFDD-28A06F62B706}" destId="{B20EDE09-4700-D44D-A3EE-DA0BC2DB30E8}" srcOrd="7" destOrd="0" presId="urn:microsoft.com/office/officeart/2005/8/layout/hProcess11"/>
    <dgm:cxn modelId="{0CDA59ED-711D-C34C-A6BE-CB56C7C80CDA}" type="presParOf" srcId="{2773F9D8-FDE6-A84D-BFDD-28A06F62B706}" destId="{819999F9-66DA-B848-8D6D-AC026CD31001}" srcOrd="8" destOrd="0" presId="urn:microsoft.com/office/officeart/2005/8/layout/hProcess11"/>
    <dgm:cxn modelId="{0C567F71-2C67-D143-A153-A2B18DD54D92}" type="presParOf" srcId="{819999F9-66DA-B848-8D6D-AC026CD31001}" destId="{6A6AD517-7A90-584E-8B8E-8373944ABCAE}" srcOrd="0" destOrd="0" presId="urn:microsoft.com/office/officeart/2005/8/layout/hProcess11"/>
    <dgm:cxn modelId="{F8B111FD-B89C-7349-8CF6-279989BADF9C}" type="presParOf" srcId="{819999F9-66DA-B848-8D6D-AC026CD31001}" destId="{488D35CA-938E-EF40-9322-A98E2B3D71F2}" srcOrd="1" destOrd="0" presId="urn:microsoft.com/office/officeart/2005/8/layout/hProcess11"/>
    <dgm:cxn modelId="{DF9D13E7-8976-D24F-BADA-03E2E8484800}" type="presParOf" srcId="{819999F9-66DA-B848-8D6D-AC026CD31001}" destId="{1334C3F1-581B-214F-B953-CB0E043A0611}" srcOrd="2" destOrd="0" presId="urn:microsoft.com/office/officeart/2005/8/layout/hProcess11"/>
    <dgm:cxn modelId="{CB5FA46D-57BB-5A44-848E-B4D0EC716FBB}" type="presParOf" srcId="{2773F9D8-FDE6-A84D-BFDD-28A06F62B706}" destId="{C343A9F8-DF02-254B-A090-389914FEA9B1}" srcOrd="9" destOrd="0" presId="urn:microsoft.com/office/officeart/2005/8/layout/hProcess11"/>
    <dgm:cxn modelId="{F7531781-D00B-0C4F-B5FF-AD41D78FF5A4}" type="presParOf" srcId="{2773F9D8-FDE6-A84D-BFDD-28A06F62B706}" destId="{7356BF64-2752-5B4F-8046-FA0DE782986A}" srcOrd="10" destOrd="0" presId="urn:microsoft.com/office/officeart/2005/8/layout/hProcess11"/>
    <dgm:cxn modelId="{EE43716F-EB73-2C4D-B944-46B9923A3A79}" type="presParOf" srcId="{7356BF64-2752-5B4F-8046-FA0DE782986A}" destId="{A7CB4B8A-EFF3-6843-AB69-64C4BC13C185}" srcOrd="0" destOrd="0" presId="urn:microsoft.com/office/officeart/2005/8/layout/hProcess11"/>
    <dgm:cxn modelId="{12BB7567-D6FA-7E44-A07B-91EBF617A06B}" type="presParOf" srcId="{7356BF64-2752-5B4F-8046-FA0DE782986A}" destId="{54205FE4-FE86-0548-A817-CF1DDD5C72A6}" srcOrd="1" destOrd="0" presId="urn:microsoft.com/office/officeart/2005/8/layout/hProcess11"/>
    <dgm:cxn modelId="{3A2CC112-4CBC-A644-B9DB-B400BEB9C2D5}" type="presParOf" srcId="{7356BF64-2752-5B4F-8046-FA0DE782986A}" destId="{2B0992DC-765E-624E-92D3-ADD92210845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EE51-F824-6240-8634-7DF0DEA71A4F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76850-953B-7643-AA47-C0997059E685}">
      <dsp:nvSpPr>
        <dsp:cNvPr id="0" name=""/>
        <dsp:cNvSpPr/>
      </dsp:nvSpPr>
      <dsp:spPr>
        <a:xfrm>
          <a:off x="2608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2608" y="0"/>
        <a:ext cx="1518897" cy="1454785"/>
      </dsp:txXfrm>
    </dsp:sp>
    <dsp:sp modelId="{D5FEDA85-F78B-A54C-B029-BC15CCC3C116}">
      <dsp:nvSpPr>
        <dsp:cNvPr id="0" name=""/>
        <dsp:cNvSpPr/>
      </dsp:nvSpPr>
      <dsp:spPr>
        <a:xfrm>
          <a:off x="580209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C008E-6B6B-444F-BF9F-A550C1A90619}">
      <dsp:nvSpPr>
        <dsp:cNvPr id="0" name=""/>
        <dsp:cNvSpPr/>
      </dsp:nvSpPr>
      <dsp:spPr>
        <a:xfrm>
          <a:off x="1597451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Study of Basic Machine Learning Methodologies</a:t>
          </a:r>
          <a:endParaRPr lang="en-US" sz="1400" kern="1200" dirty="0"/>
        </a:p>
      </dsp:txBody>
      <dsp:txXfrm>
        <a:off x="1597451" y="2182177"/>
        <a:ext cx="1518897" cy="1454785"/>
      </dsp:txXfrm>
    </dsp:sp>
    <dsp:sp modelId="{395E3416-BFC4-6B4A-822E-3F3D98DFB587}">
      <dsp:nvSpPr>
        <dsp:cNvPr id="0" name=""/>
        <dsp:cNvSpPr/>
      </dsp:nvSpPr>
      <dsp:spPr>
        <a:xfrm>
          <a:off x="2175052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06640-C756-8442-B21F-B086202E4A04}">
      <dsp:nvSpPr>
        <dsp:cNvPr id="0" name=""/>
        <dsp:cNvSpPr/>
      </dsp:nvSpPr>
      <dsp:spPr>
        <a:xfrm>
          <a:off x="3192294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Double Dummy Analyzer</a:t>
          </a:r>
          <a:endParaRPr lang="en-US" sz="1400" kern="1200" dirty="0"/>
        </a:p>
      </dsp:txBody>
      <dsp:txXfrm>
        <a:off x="3192294" y="0"/>
        <a:ext cx="1518897" cy="1454785"/>
      </dsp:txXfrm>
    </dsp:sp>
    <dsp:sp modelId="{ABE9D85D-9B6B-3840-AF7E-C0CFB726218C}">
      <dsp:nvSpPr>
        <dsp:cNvPr id="0" name=""/>
        <dsp:cNvSpPr/>
      </dsp:nvSpPr>
      <dsp:spPr>
        <a:xfrm>
          <a:off x="3769895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2C45-3F34-0C41-BEC8-908037E69CB8}">
      <dsp:nvSpPr>
        <dsp:cNvPr id="0" name=""/>
        <dsp:cNvSpPr/>
      </dsp:nvSpPr>
      <dsp:spPr>
        <a:xfrm>
          <a:off x="4787137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 of Supporting Framework</a:t>
          </a:r>
          <a:endParaRPr lang="en-US" sz="1400" kern="1200" dirty="0"/>
        </a:p>
      </dsp:txBody>
      <dsp:txXfrm>
        <a:off x="4787137" y="2182177"/>
        <a:ext cx="1518897" cy="1454785"/>
      </dsp:txXfrm>
    </dsp:sp>
    <dsp:sp modelId="{16A5A87E-8AA8-7C40-86F6-E98949E208EC}">
      <dsp:nvSpPr>
        <dsp:cNvPr id="0" name=""/>
        <dsp:cNvSpPr/>
      </dsp:nvSpPr>
      <dsp:spPr>
        <a:xfrm>
          <a:off x="5364738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AD517-7A90-584E-8B8E-8373944ABCAE}">
      <dsp:nvSpPr>
        <dsp:cNvPr id="0" name=""/>
        <dsp:cNvSpPr/>
      </dsp:nvSpPr>
      <dsp:spPr>
        <a:xfrm>
          <a:off x="6381980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Reinforcement Learning</a:t>
          </a:r>
          <a:endParaRPr lang="en-US" sz="1400" kern="1200" dirty="0"/>
        </a:p>
      </dsp:txBody>
      <dsp:txXfrm>
        <a:off x="6381980" y="0"/>
        <a:ext cx="1518897" cy="1454785"/>
      </dsp:txXfrm>
    </dsp:sp>
    <dsp:sp modelId="{488D35CA-938E-EF40-9322-A98E2B3D71F2}">
      <dsp:nvSpPr>
        <dsp:cNvPr id="0" name=""/>
        <dsp:cNvSpPr/>
      </dsp:nvSpPr>
      <dsp:spPr>
        <a:xfrm>
          <a:off x="6959581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B4B8A-EFF3-6843-AB69-64C4BC13C185}">
      <dsp:nvSpPr>
        <dsp:cNvPr id="0" name=""/>
        <dsp:cNvSpPr/>
      </dsp:nvSpPr>
      <dsp:spPr>
        <a:xfrm>
          <a:off x="7976823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Dissertation Writing</a:t>
          </a:r>
          <a:endParaRPr lang="en-US" sz="1400" kern="1200" dirty="0"/>
        </a:p>
      </dsp:txBody>
      <dsp:txXfrm>
        <a:off x="7976823" y="2182177"/>
        <a:ext cx="1518897" cy="1454785"/>
      </dsp:txXfrm>
    </dsp:sp>
    <dsp:sp modelId="{54205FE4-FE86-0548-A817-CF1DDD5C72A6}">
      <dsp:nvSpPr>
        <dsp:cNvPr id="0" name=""/>
        <dsp:cNvSpPr/>
      </dsp:nvSpPr>
      <dsp:spPr>
        <a:xfrm>
          <a:off x="8554424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EE51-F824-6240-8634-7DF0DEA71A4F}">
      <dsp:nvSpPr>
        <dsp:cNvPr id="0" name=""/>
        <dsp:cNvSpPr/>
      </dsp:nvSpPr>
      <dsp:spPr>
        <a:xfrm>
          <a:off x="0" y="1091088"/>
          <a:ext cx="10553700" cy="14547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76850-953B-7643-AA47-C0997059E685}">
      <dsp:nvSpPr>
        <dsp:cNvPr id="0" name=""/>
        <dsp:cNvSpPr/>
      </dsp:nvSpPr>
      <dsp:spPr>
        <a:xfrm>
          <a:off x="2608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2608" y="0"/>
        <a:ext cx="1518897" cy="1454785"/>
      </dsp:txXfrm>
    </dsp:sp>
    <dsp:sp modelId="{D5FEDA85-F78B-A54C-B029-BC15CCC3C116}">
      <dsp:nvSpPr>
        <dsp:cNvPr id="0" name=""/>
        <dsp:cNvSpPr/>
      </dsp:nvSpPr>
      <dsp:spPr>
        <a:xfrm>
          <a:off x="580209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C008E-6B6B-444F-BF9F-A550C1A90619}">
      <dsp:nvSpPr>
        <dsp:cNvPr id="0" name=""/>
        <dsp:cNvSpPr/>
      </dsp:nvSpPr>
      <dsp:spPr>
        <a:xfrm>
          <a:off x="1597451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Study of Basic Machine Learning Methodologies</a:t>
          </a:r>
          <a:endParaRPr lang="en-US" sz="1400" kern="1200" dirty="0"/>
        </a:p>
      </dsp:txBody>
      <dsp:txXfrm>
        <a:off x="1597451" y="2182177"/>
        <a:ext cx="1518897" cy="1454785"/>
      </dsp:txXfrm>
    </dsp:sp>
    <dsp:sp modelId="{395E3416-BFC4-6B4A-822E-3F3D98DFB587}">
      <dsp:nvSpPr>
        <dsp:cNvPr id="0" name=""/>
        <dsp:cNvSpPr/>
      </dsp:nvSpPr>
      <dsp:spPr>
        <a:xfrm>
          <a:off x="2175052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06640-C756-8442-B21F-B086202E4A04}">
      <dsp:nvSpPr>
        <dsp:cNvPr id="0" name=""/>
        <dsp:cNvSpPr/>
      </dsp:nvSpPr>
      <dsp:spPr>
        <a:xfrm>
          <a:off x="3192294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Double Dummy Analyzer</a:t>
          </a:r>
          <a:endParaRPr lang="en-US" sz="1400" kern="1200" dirty="0"/>
        </a:p>
      </dsp:txBody>
      <dsp:txXfrm>
        <a:off x="3192294" y="0"/>
        <a:ext cx="1518897" cy="1454785"/>
      </dsp:txXfrm>
    </dsp:sp>
    <dsp:sp modelId="{ABE9D85D-9B6B-3840-AF7E-C0CFB726218C}">
      <dsp:nvSpPr>
        <dsp:cNvPr id="0" name=""/>
        <dsp:cNvSpPr/>
      </dsp:nvSpPr>
      <dsp:spPr>
        <a:xfrm>
          <a:off x="3769895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2C45-3F34-0C41-BEC8-908037E69CB8}">
      <dsp:nvSpPr>
        <dsp:cNvPr id="0" name=""/>
        <dsp:cNvSpPr/>
      </dsp:nvSpPr>
      <dsp:spPr>
        <a:xfrm>
          <a:off x="4787137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 of Supporting Framework</a:t>
          </a:r>
          <a:endParaRPr lang="en-US" sz="1400" kern="1200" dirty="0"/>
        </a:p>
      </dsp:txBody>
      <dsp:txXfrm>
        <a:off x="4787137" y="2182177"/>
        <a:ext cx="1518897" cy="1454785"/>
      </dsp:txXfrm>
    </dsp:sp>
    <dsp:sp modelId="{16A5A87E-8AA8-7C40-86F6-E98949E208EC}">
      <dsp:nvSpPr>
        <dsp:cNvPr id="0" name=""/>
        <dsp:cNvSpPr/>
      </dsp:nvSpPr>
      <dsp:spPr>
        <a:xfrm>
          <a:off x="5364738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AD517-7A90-584E-8B8E-8373944ABCAE}">
      <dsp:nvSpPr>
        <dsp:cNvPr id="0" name=""/>
        <dsp:cNvSpPr/>
      </dsp:nvSpPr>
      <dsp:spPr>
        <a:xfrm>
          <a:off x="6381980" y="0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Reinforcement Learning</a:t>
          </a:r>
          <a:endParaRPr lang="en-US" sz="1400" kern="1200" dirty="0"/>
        </a:p>
      </dsp:txBody>
      <dsp:txXfrm>
        <a:off x="6381980" y="0"/>
        <a:ext cx="1518897" cy="1454785"/>
      </dsp:txXfrm>
    </dsp:sp>
    <dsp:sp modelId="{488D35CA-938E-EF40-9322-A98E2B3D71F2}">
      <dsp:nvSpPr>
        <dsp:cNvPr id="0" name=""/>
        <dsp:cNvSpPr/>
      </dsp:nvSpPr>
      <dsp:spPr>
        <a:xfrm>
          <a:off x="6959581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B4B8A-EFF3-6843-AB69-64C4BC13C185}">
      <dsp:nvSpPr>
        <dsp:cNvPr id="0" name=""/>
        <dsp:cNvSpPr/>
      </dsp:nvSpPr>
      <dsp:spPr>
        <a:xfrm>
          <a:off x="7976823" y="2182177"/>
          <a:ext cx="1518897" cy="145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Dissertation Writing</a:t>
          </a:r>
          <a:endParaRPr lang="en-US" sz="1400" kern="1200" dirty="0"/>
        </a:p>
      </dsp:txBody>
      <dsp:txXfrm>
        <a:off x="7976823" y="2182177"/>
        <a:ext cx="1518897" cy="1454785"/>
      </dsp:txXfrm>
    </dsp:sp>
    <dsp:sp modelId="{54205FE4-FE86-0548-A817-CF1DDD5C72A6}">
      <dsp:nvSpPr>
        <dsp:cNvPr id="0" name=""/>
        <dsp:cNvSpPr/>
      </dsp:nvSpPr>
      <dsp:spPr>
        <a:xfrm>
          <a:off x="8554424" y="1636633"/>
          <a:ext cx="363696" cy="36369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9A8FD-0B87-C145-A314-4797F31BDEA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04E0-BF91-204A-B572-B389DF09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04E0-BF91-204A-B572-B389DF090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04E0-BF91-204A-B572-B389DF0901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04E0-BF91-204A-B572-B389DF0901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04E0-BF91-204A-B572-B389DF090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i.pw.edu.pl/~mandziuk/PRACE/ICAISC04-2.pdf" TargetMode="External"/><Relationship Id="rId4" Type="http://schemas.openxmlformats.org/officeDocument/2006/relationships/hyperlink" Target="https://arxiv.org/pdf/1207.470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712.01815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ds-bridge/dd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Play and Cooperate in Imperfect Information Game with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 Argens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55353" r="80454" b="11515"/>
          <a:stretch/>
        </p:blipFill>
        <p:spPr>
          <a:xfrm>
            <a:off x="4045528" y="793868"/>
            <a:ext cx="4516581" cy="53675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918812" y="4946216"/>
            <a:ext cx="1337226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4S + 1: 650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5454" y="5625089"/>
            <a:ext cx="1628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6C X - </a:t>
            </a:r>
            <a:r>
              <a:rPr lang="en-US" dirty="0"/>
              <a:t>2</a:t>
            </a:r>
            <a:r>
              <a:rPr lang="en-US" dirty="0" smtClean="0"/>
              <a:t>: -500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Mastering Chess and Shogi by Self Play with a General Reinforcement Learning</a:t>
            </a:r>
          </a:p>
          <a:p>
            <a:pPr lvl="1"/>
            <a:r>
              <a:rPr lang="en-US" dirty="0" smtClean="0">
                <a:hlinkClick r:id="rId2"/>
              </a:rPr>
              <a:t>https://arxiv.org/pdf/1712.01815.pdf</a:t>
            </a:r>
            <a:endParaRPr lang="en-US" dirty="0" smtClean="0"/>
          </a:p>
          <a:p>
            <a:r>
              <a:rPr lang="en-US" dirty="0" smtClean="0"/>
              <a:t>Artificial Neural Networks for Solving Double Dummy Bridge Problem</a:t>
            </a:r>
          </a:p>
          <a:p>
            <a:pPr lvl="1"/>
            <a:r>
              <a:rPr lang="en-US" dirty="0" smtClean="0">
                <a:hlinkClick r:id="rId3"/>
              </a:rPr>
              <a:t>http://www.mini.pw.edu.pl/~mandziuk/PRACE/ICAISC04-2.pdf</a:t>
            </a:r>
            <a:endParaRPr lang="en-US" dirty="0" smtClean="0"/>
          </a:p>
          <a:p>
            <a:r>
              <a:rPr lang="en-US" dirty="0" smtClean="0"/>
              <a:t>Arcade Game Environment: An </a:t>
            </a:r>
            <a:r>
              <a:rPr lang="en-US" dirty="0"/>
              <a:t>Evaluation Platform for General Agents</a:t>
            </a:r>
            <a:endParaRPr lang="en-US" dirty="0" smtClean="0"/>
          </a:p>
          <a:p>
            <a:pPr lvl="1"/>
            <a:r>
              <a:rPr lang="mr-IN" dirty="0" smtClean="0">
                <a:hlinkClick r:id="rId4"/>
              </a:rPr>
              <a:t>https://arxiv.org/pdf/1207.4708</a:t>
            </a:r>
          </a:p>
        </p:txBody>
      </p:sp>
    </p:spTree>
    <p:extLst>
      <p:ext uri="{BB962C8B-B14F-4D97-AF65-F5344CB8AC3E}">
        <p14:creationId xmlns:p14="http://schemas.microsoft.com/office/powerpoint/2010/main" val="1684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Policy Network is updated by Monte Carlo Tree Search search probability</a:t>
            </a:r>
          </a:p>
        </p:txBody>
      </p:sp>
    </p:spTree>
    <p:extLst>
      <p:ext uri="{BB962C8B-B14F-4D97-AF65-F5344CB8AC3E}">
        <p14:creationId xmlns:p14="http://schemas.microsoft.com/office/powerpoint/2010/main" val="8324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/>
              <a:t>Value Network is updated by difference between predicted outcome and game outcome</a:t>
            </a:r>
          </a:p>
        </p:txBody>
      </p:sp>
    </p:spTree>
    <p:extLst>
      <p:ext uri="{BB962C8B-B14F-4D97-AF65-F5344CB8AC3E}">
        <p14:creationId xmlns:p14="http://schemas.microsoft.com/office/powerpoint/2010/main" val="3298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is updated by difference between predicted outcome and game outcome</a:t>
            </a:r>
          </a:p>
          <a:p>
            <a:r>
              <a:rPr lang="en-US" dirty="0" smtClean="0"/>
              <a:t>Go is a game suitable for RL/ML because:</a:t>
            </a:r>
          </a:p>
        </p:txBody>
      </p:sp>
    </p:spTree>
    <p:extLst>
      <p:ext uri="{BB962C8B-B14F-4D97-AF65-F5344CB8AC3E}">
        <p14:creationId xmlns:p14="http://schemas.microsoft.com/office/powerpoint/2010/main" val="1862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is updated by difference between predicted outcome and game outcome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 is a game suitable for RL/ML because:</a:t>
            </a:r>
          </a:p>
          <a:p>
            <a:pPr lvl="1"/>
            <a:r>
              <a:rPr lang="en-US" dirty="0" smtClean="0"/>
              <a:t>Pieces are invariant</a:t>
            </a:r>
          </a:p>
        </p:txBody>
      </p:sp>
    </p:spTree>
    <p:extLst>
      <p:ext uri="{BB962C8B-B14F-4D97-AF65-F5344CB8AC3E}">
        <p14:creationId xmlns:p14="http://schemas.microsoft.com/office/powerpoint/2010/main" val="1491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is updated by difference between predicted outcome and game outcome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 is a game suitable for RL/ML because: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Pieces are invariant</a:t>
            </a:r>
          </a:p>
          <a:p>
            <a:pPr lvl="1"/>
            <a:r>
              <a:rPr lang="en-US" dirty="0" smtClean="0"/>
              <a:t>Game is symmetric</a:t>
            </a:r>
          </a:p>
        </p:txBody>
      </p:sp>
    </p:spTree>
    <p:extLst>
      <p:ext uri="{BB962C8B-B14F-4D97-AF65-F5344CB8AC3E}">
        <p14:creationId xmlns:p14="http://schemas.microsoft.com/office/powerpoint/2010/main" val="19728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is updated by difference between predicted outcome and game outcome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 is a game suitable for RL/ML because: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Pieces are invariant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symmetric</a:t>
            </a:r>
          </a:p>
          <a:p>
            <a:pPr lvl="1"/>
            <a:r>
              <a:rPr lang="en-US" dirty="0" smtClean="0"/>
              <a:t>Rules are simple</a:t>
            </a:r>
          </a:p>
        </p:txBody>
      </p:sp>
    </p:spTree>
    <p:extLst>
      <p:ext uri="{BB962C8B-B14F-4D97-AF65-F5344CB8AC3E}">
        <p14:creationId xmlns:p14="http://schemas.microsoft.com/office/powerpoint/2010/main" val="5638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Policy Network is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is updated by difference between predicted outcome and game outcome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 is a game suitable for RL/ML because: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Pieces are invariant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symmetric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Rules are simple</a:t>
            </a:r>
          </a:p>
          <a:p>
            <a:pPr lvl="1"/>
            <a:r>
              <a:rPr lang="en-US" dirty="0" smtClean="0"/>
              <a:t>It is binary win or loss</a:t>
            </a:r>
          </a:p>
        </p:txBody>
      </p:sp>
    </p:spTree>
    <p:extLst>
      <p:ext uri="{BB962C8B-B14F-4D97-AF65-F5344CB8AC3E}">
        <p14:creationId xmlns:p14="http://schemas.microsoft.com/office/powerpoint/2010/main" val="1727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Policy Network will be updated by Monte Carlo Tree Search search probability</a:t>
            </a:r>
          </a:p>
        </p:txBody>
      </p:sp>
    </p:spTree>
    <p:extLst>
      <p:ext uri="{BB962C8B-B14F-4D97-AF65-F5344CB8AC3E}">
        <p14:creationId xmlns:p14="http://schemas.microsoft.com/office/powerpoint/2010/main" val="10787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8414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8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/>
              <a:t>Value Network will be updated by difference between predicted outcome and </a:t>
            </a:r>
            <a:r>
              <a:rPr lang="en-US" b="1" u="sng" dirty="0" smtClean="0"/>
              <a:t>par value</a:t>
            </a:r>
          </a:p>
        </p:txBody>
      </p:sp>
    </p:spTree>
    <p:extLst>
      <p:ext uri="{BB962C8B-B14F-4D97-AF65-F5344CB8AC3E}">
        <p14:creationId xmlns:p14="http://schemas.microsoft.com/office/powerpoint/2010/main" val="17763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/>
              <a:t>Bridge faces the following challenges in RL/ML:</a:t>
            </a:r>
          </a:p>
        </p:txBody>
      </p:sp>
    </p:spTree>
    <p:extLst>
      <p:ext uri="{BB962C8B-B14F-4D97-AF65-F5344CB8AC3E}">
        <p14:creationId xmlns:p14="http://schemas.microsoft.com/office/powerpoint/2010/main" val="1411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/>
              <a:t>Game is asymmetric</a:t>
            </a:r>
          </a:p>
        </p:txBody>
      </p:sp>
    </p:spTree>
    <p:extLst>
      <p:ext uri="{BB962C8B-B14F-4D97-AF65-F5344CB8AC3E}">
        <p14:creationId xmlns:p14="http://schemas.microsoft.com/office/powerpoint/2010/main" val="3049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asymmetric</a:t>
            </a:r>
          </a:p>
          <a:p>
            <a:pPr lvl="1"/>
            <a:r>
              <a:rPr lang="en-US" dirty="0" smtClean="0"/>
              <a:t>Chances are involved</a:t>
            </a:r>
          </a:p>
        </p:txBody>
      </p:sp>
    </p:spTree>
    <p:extLst>
      <p:ext uri="{BB962C8B-B14F-4D97-AF65-F5344CB8AC3E}">
        <p14:creationId xmlns:p14="http://schemas.microsoft.com/office/powerpoint/2010/main" val="6717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asymmetric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Chances are involved</a:t>
            </a:r>
          </a:p>
          <a:p>
            <a:pPr lvl="1"/>
            <a:r>
              <a:rPr lang="en-US" dirty="0" smtClean="0"/>
              <a:t>Players and teamed with incomplete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552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asymmetric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Chances are involved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Players and teamed with incomplete information</a:t>
            </a:r>
          </a:p>
          <a:p>
            <a:pPr lvl="1"/>
            <a:r>
              <a:rPr lang="en-US" dirty="0" smtClean="0"/>
              <a:t>Wins and losses have values (-27 to +27 IMPS)</a:t>
            </a:r>
          </a:p>
        </p:txBody>
      </p:sp>
    </p:spTree>
    <p:extLst>
      <p:ext uri="{BB962C8B-B14F-4D97-AF65-F5344CB8AC3E}">
        <p14:creationId xmlns:p14="http://schemas.microsoft.com/office/powerpoint/2010/main" val="1000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asymmetric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Chances are involved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Players and teamed with incomplete information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Wins and losses have values (-27 to +27 IMPS)</a:t>
            </a:r>
          </a:p>
          <a:p>
            <a:pPr lvl="1"/>
            <a:r>
              <a:rPr lang="en-US" dirty="0" smtClean="0"/>
              <a:t>Information representation has to be devised</a:t>
            </a:r>
          </a:p>
        </p:txBody>
      </p:sp>
    </p:spTree>
    <p:extLst>
      <p:ext uri="{BB962C8B-B14F-4D97-AF65-F5344CB8AC3E}">
        <p14:creationId xmlns:p14="http://schemas.microsoft.com/office/powerpoint/2010/main" val="16403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AlphaZero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Policy Network will be updated by Monte Carlo Tree Search search probability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Value Network will be updated by difference between predicted outcome and </a:t>
            </a:r>
            <a:r>
              <a:rPr lang="en-US" b="1" u="sng" dirty="0" smtClean="0">
                <a:solidFill>
                  <a:schemeClr val="tx2"/>
                </a:solidFill>
              </a:rPr>
              <a:t>par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Bridge faces the following challenges in RL/ML: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Game is asymmetric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Chances are involved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Players and teamed with incomplete information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Wins and losses have values (-27 to +27 IMPS)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Information representation has to be devised</a:t>
            </a:r>
          </a:p>
          <a:p>
            <a:r>
              <a:rPr lang="en-US" dirty="0" smtClean="0"/>
              <a:t>Bridge is suitable for RL/ML:</a:t>
            </a:r>
          </a:p>
          <a:p>
            <a:pPr lvl="1"/>
            <a:r>
              <a:rPr lang="en-US" dirty="0" smtClean="0"/>
              <a:t>Rules/Legal Moves are simple</a:t>
            </a:r>
          </a:p>
        </p:txBody>
      </p:sp>
    </p:spTree>
    <p:extLst>
      <p:ext uri="{BB962C8B-B14F-4D97-AF65-F5344CB8AC3E}">
        <p14:creationId xmlns:p14="http://schemas.microsoft.com/office/powerpoint/2010/main" val="1371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ANN for Double Dummy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 network is sufficient (52-25-1)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5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ANN for Double Dummy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Simple network is sufficient (52-25-1)</a:t>
            </a:r>
          </a:p>
          <a:p>
            <a:endParaRPr lang="en-US" dirty="0" smtClean="0"/>
          </a:p>
          <a:p>
            <a:r>
              <a:rPr lang="en-US" dirty="0" smtClean="0"/>
              <a:t>One output neuron is sufficient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9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819150" y="3038599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18657" y="4673435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3404" y="3015343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32911" y="4650179"/>
            <a:ext cx="1499507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ANN for Double Dummy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Simple network is sufficient (52-25-1)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One output neuron is sufficient</a:t>
            </a:r>
          </a:p>
          <a:p>
            <a:endParaRPr lang="en-US" dirty="0" smtClean="0"/>
          </a:p>
          <a:p>
            <a:r>
              <a:rPr lang="en-US" dirty="0" smtClean="0"/>
              <a:t>Lots of deals are needed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ANN for Double Dummy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Simple network is sufficient (52-25-1)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One output neuron is sufficient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Lots of deals are needed</a:t>
            </a:r>
          </a:p>
          <a:p>
            <a:endParaRPr lang="en-US" dirty="0" smtClean="0"/>
          </a:p>
          <a:p>
            <a:r>
              <a:rPr lang="en-US" dirty="0" smtClean="0"/>
              <a:t>Sigmoid activation, even for output neuron, might be good</a:t>
            </a:r>
          </a:p>
        </p:txBody>
      </p:sp>
    </p:spTree>
    <p:extLst>
      <p:ext uri="{BB962C8B-B14F-4D97-AF65-F5344CB8AC3E}">
        <p14:creationId xmlns:p14="http://schemas.microsoft.com/office/powerpoint/2010/main" val="254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Arcade Game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There is barely overlapping of domains in the two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Arcade Game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There is barely overlapping of domains in the two</a:t>
            </a:r>
          </a:p>
          <a:p>
            <a:endParaRPr lang="en-US" dirty="0" smtClean="0"/>
          </a:p>
          <a:p>
            <a:r>
              <a:rPr lang="en-US" dirty="0" smtClean="0"/>
              <a:t>The main focus of the paper was</a:t>
            </a:r>
          </a:p>
        </p:txBody>
      </p:sp>
    </p:spTree>
    <p:extLst>
      <p:ext uri="{BB962C8B-B14F-4D97-AF65-F5344CB8AC3E}">
        <p14:creationId xmlns:p14="http://schemas.microsoft.com/office/powerpoint/2010/main" val="248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Arcade Game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There is barely overlapping of domains in the two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main focus of the paper was</a:t>
            </a:r>
          </a:p>
          <a:p>
            <a:pPr lvl="1"/>
            <a:r>
              <a:rPr lang="en-US" dirty="0" smtClean="0"/>
              <a:t>effective feature extraction from pixels</a:t>
            </a:r>
          </a:p>
        </p:txBody>
      </p:sp>
    </p:spTree>
    <p:extLst>
      <p:ext uri="{BB962C8B-B14F-4D97-AF65-F5344CB8AC3E}">
        <p14:creationId xmlns:p14="http://schemas.microsoft.com/office/powerpoint/2010/main" val="2695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mr-IN" dirty="0" smtClean="0"/>
              <a:t>–</a:t>
            </a:r>
            <a:r>
              <a:rPr lang="en-US" dirty="0" smtClean="0"/>
              <a:t> Arcade Game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tx2"/>
                </a:solidFill>
              </a:rPr>
              <a:t>There is barely overlapping of domains in the two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main focus of the paper was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effective feature extraction from pixels</a:t>
            </a:r>
          </a:p>
          <a:p>
            <a:pPr lvl="1"/>
            <a:r>
              <a:rPr lang="en-US" dirty="0" smtClean="0"/>
              <a:t>proper evaluation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2172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- Double Dummy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 </a:t>
            </a:r>
            <a:r>
              <a:rPr lang="en-US" dirty="0" err="1" smtClean="0"/>
              <a:t>c++</a:t>
            </a:r>
            <a:r>
              <a:rPr lang="en-US" dirty="0" smtClean="0"/>
              <a:t> double dummy solver was found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github.com/dds-bridge/dds</a:t>
            </a:r>
            <a:endParaRPr lang="en-US" dirty="0"/>
          </a:p>
          <a:p>
            <a:r>
              <a:rPr lang="en-US" dirty="0" smtClean="0"/>
              <a:t>Large number of training deals can thus be generated</a:t>
            </a:r>
          </a:p>
        </p:txBody>
      </p:sp>
    </p:spTree>
    <p:extLst>
      <p:ext uri="{BB962C8B-B14F-4D97-AF65-F5344CB8AC3E}">
        <p14:creationId xmlns:p14="http://schemas.microsoft.com/office/powerpoint/2010/main" val="2950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Card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 ANN for Double Dummy Solver</a:t>
            </a:r>
          </a:p>
          <a:p>
            <a:pPr lvl="1"/>
            <a:r>
              <a:rPr lang="en-US" dirty="0" smtClean="0"/>
              <a:t>Card Representation includes:</a:t>
            </a:r>
          </a:p>
          <a:p>
            <a:pPr lvl="2"/>
            <a:r>
              <a:rPr lang="en-US" dirty="0" smtClean="0"/>
              <a:t>N: 1.0, S: 0.8, W: -1.0, E: -0.8</a:t>
            </a:r>
          </a:p>
          <a:p>
            <a:pPr lvl="2"/>
            <a:r>
              <a:rPr lang="en-US" dirty="0" smtClean="0"/>
              <a:t>=&gt; Input = (52, )</a:t>
            </a:r>
          </a:p>
        </p:txBody>
      </p:sp>
    </p:spTree>
    <p:extLst>
      <p:ext uri="{BB962C8B-B14F-4D97-AF65-F5344CB8AC3E}">
        <p14:creationId xmlns:p14="http://schemas.microsoft.com/office/powerpoint/2010/main" val="6624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Card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 ANN for Double Dummy Solver</a:t>
            </a:r>
          </a:p>
          <a:p>
            <a:pPr lvl="1"/>
            <a:r>
              <a:rPr lang="en-US" dirty="0" smtClean="0"/>
              <a:t>Card Representation includes:</a:t>
            </a:r>
          </a:p>
          <a:p>
            <a:pPr lvl="2"/>
            <a:r>
              <a:rPr lang="en-US" dirty="0" smtClean="0"/>
              <a:t>Mapping (2-A) to (0.1 </a:t>
            </a:r>
            <a:r>
              <a:rPr lang="mr-IN" dirty="0" smtClean="0"/>
              <a:t>–</a:t>
            </a:r>
            <a:r>
              <a:rPr lang="en-US" dirty="0" smtClean="0"/>
              <a:t> 0.9)</a:t>
            </a:r>
          </a:p>
          <a:p>
            <a:pPr lvl="2"/>
            <a:r>
              <a:rPr lang="en-US" dirty="0" smtClean="0"/>
              <a:t>Mapping (Clubs </a:t>
            </a:r>
            <a:r>
              <a:rPr lang="mr-IN" dirty="0" smtClean="0"/>
              <a:t>–</a:t>
            </a:r>
            <a:r>
              <a:rPr lang="en-US" dirty="0" smtClean="0"/>
              <a:t> Spades) to (0.1 </a:t>
            </a:r>
            <a:r>
              <a:rPr lang="mr-IN" dirty="0" smtClean="0"/>
              <a:t>–</a:t>
            </a:r>
            <a:r>
              <a:rPr lang="en-US" dirty="0" smtClean="0"/>
              <a:t> 0.9)</a:t>
            </a:r>
          </a:p>
          <a:p>
            <a:pPr lvl="2"/>
            <a:r>
              <a:rPr lang="en-US" dirty="0" smtClean="0"/>
              <a:t>=&gt; Input = (104, )</a:t>
            </a:r>
          </a:p>
        </p:txBody>
      </p:sp>
    </p:spTree>
    <p:extLst>
      <p:ext uri="{BB962C8B-B14F-4D97-AF65-F5344CB8AC3E}">
        <p14:creationId xmlns:p14="http://schemas.microsoft.com/office/powerpoint/2010/main" val="1490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Card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Matrix of 0s and 1s to represent the presence of card</a:t>
            </a:r>
          </a:p>
          <a:p>
            <a:endParaRPr lang="en-US" dirty="0"/>
          </a:p>
          <a:p>
            <a:r>
              <a:rPr lang="en-US" dirty="0" smtClean="0"/>
              <a:t>To encourage interaction with neighboring opponents, it is stacked as</a:t>
            </a:r>
          </a:p>
          <a:p>
            <a:r>
              <a:rPr lang="en-US" dirty="0" smtClean="0"/>
              <a:t>W </a:t>
            </a:r>
            <a:r>
              <a:rPr lang="mr-IN" dirty="0" smtClean="0"/>
              <a:t>–</a:t>
            </a:r>
            <a:r>
              <a:rPr lang="en-US" dirty="0" smtClean="0"/>
              <a:t> S </a:t>
            </a:r>
            <a:r>
              <a:rPr lang="mr-IN" dirty="0" smtClean="0"/>
              <a:t>–</a:t>
            </a:r>
            <a:r>
              <a:rPr lang="en-US" dirty="0" smtClean="0"/>
              <a:t> E </a:t>
            </a:r>
            <a:r>
              <a:rPr lang="mr-IN" dirty="0" smtClean="0"/>
              <a:t>–</a:t>
            </a:r>
            <a:r>
              <a:rPr lang="en-US" dirty="0" smtClean="0"/>
              <a:t> N </a:t>
            </a:r>
            <a:r>
              <a:rPr lang="mr-IN" dirty="0" smtClean="0"/>
              <a:t>–</a:t>
            </a:r>
            <a:r>
              <a:rPr lang="en-US" dirty="0" smtClean="0"/>
              <a:t> W </a:t>
            </a:r>
            <a:r>
              <a:rPr lang="mr-IN" dirty="0" smtClean="0"/>
              <a:t>–</a:t>
            </a:r>
            <a:r>
              <a:rPr lang="en-US" dirty="0" smtClean="0"/>
              <a:t> S </a:t>
            </a:r>
            <a:r>
              <a:rPr lang="mr-IN" dirty="0" smtClean="0"/>
              <a:t>–</a:t>
            </a:r>
            <a:r>
              <a:rPr lang="en-US" dirty="0" smtClean="0"/>
              <a:t> E</a:t>
            </a:r>
          </a:p>
          <a:p>
            <a:endParaRPr lang="en-US" dirty="0"/>
          </a:p>
          <a:p>
            <a:r>
              <a:rPr lang="en-US" dirty="0" smtClean="0"/>
              <a:t>To discourage interaction with other suits, they are entered as channels, CNN is then used</a:t>
            </a:r>
          </a:p>
        </p:txBody>
      </p:sp>
    </p:spTree>
    <p:extLst>
      <p:ext uri="{BB962C8B-B14F-4D97-AF65-F5344CB8AC3E}">
        <p14:creationId xmlns:p14="http://schemas.microsoft.com/office/powerpoint/2010/main" val="1669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/ Point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Contract Bridge</a:t>
            </a:r>
          </a:p>
          <a:p>
            <a:pPr lvl="1"/>
            <a:r>
              <a:rPr lang="en-US" dirty="0" smtClean="0"/>
              <a:t>Players are  teamed 2 vs 2</a:t>
            </a:r>
          </a:p>
          <a:p>
            <a:pPr lvl="1"/>
            <a:r>
              <a:rPr lang="en-US" dirty="0" smtClean="0"/>
              <a:t>Players hold 13 cards, known only to oneself</a:t>
            </a:r>
          </a:p>
          <a:p>
            <a:pPr lvl="1"/>
            <a:r>
              <a:rPr lang="en-US" dirty="0" smtClean="0"/>
              <a:t>Bids to show information (transparent to partner and opponent)</a:t>
            </a:r>
          </a:p>
          <a:p>
            <a:pPr lvl="1"/>
            <a:r>
              <a:rPr lang="en-US" dirty="0" smtClean="0"/>
              <a:t>To land a contract with greatest EV to the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Accuracy is low with serious cases of overtraining</a:t>
            </a:r>
          </a:p>
        </p:txBody>
      </p:sp>
    </p:spTree>
    <p:extLst>
      <p:ext uri="{BB962C8B-B14F-4D97-AF65-F5344CB8AC3E}">
        <p14:creationId xmlns:p14="http://schemas.microsoft.com/office/powerpoint/2010/main" val="17862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Genetic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3769" r="64946" b="55362"/>
          <a:stretch/>
        </p:blipFill>
        <p:spPr>
          <a:xfrm>
            <a:off x="1943061" y="1763875"/>
            <a:ext cx="6505200" cy="4703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935" y="5406887"/>
            <a:ext cx="20986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34.6 | 81.0 | 96.3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3061" y="6444542"/>
            <a:ext cx="64443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MSE, Accuracy, </a:t>
            </a:r>
            <a:r>
              <a:rPr lang="en-US" dirty="0" err="1" smtClean="0"/>
              <a:t>Acc</a:t>
            </a:r>
            <a:r>
              <a:rPr lang="en-US" dirty="0" smtClean="0"/>
              <a:t> (diff by 1 trick), </a:t>
            </a:r>
            <a:r>
              <a:rPr lang="en-US" dirty="0" err="1" smtClean="0"/>
              <a:t>Acc</a:t>
            </a:r>
            <a:r>
              <a:rPr lang="en-US" dirty="0" smtClean="0"/>
              <a:t> (diff by 2 tricks)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Genetic 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6520" r="57446" b="52175"/>
          <a:stretch/>
        </p:blipFill>
        <p:spPr>
          <a:xfrm>
            <a:off x="1888434" y="1719396"/>
            <a:ext cx="8135436" cy="4959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2896" y="4651513"/>
            <a:ext cx="696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---- 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2653" y="6135757"/>
            <a:ext cx="696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----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randomly</a:t>
            </a:r>
          </a:p>
          <a:p>
            <a:r>
              <a:rPr lang="en-US" dirty="0" smtClean="0"/>
              <a:t>Selection by elitism (0.1)</a:t>
            </a:r>
          </a:p>
          <a:p>
            <a:r>
              <a:rPr lang="en-US" dirty="0" smtClean="0"/>
              <a:t>Cross-breed with mutation chance of 0.05 per variable</a:t>
            </a:r>
          </a:p>
          <a:p>
            <a:pPr lvl="1"/>
            <a:r>
              <a:rPr lang="en-US" dirty="0" smtClean="0"/>
              <a:t>If mutate, variable is increased or decreased by (-100 to 100)</a:t>
            </a:r>
          </a:p>
          <a:p>
            <a:pPr lvl="1"/>
            <a:r>
              <a:rPr lang="en-US" dirty="0" smtClean="0"/>
              <a:t>Offspring’s variables are chosen between parents equally</a:t>
            </a:r>
          </a:p>
          <a:p>
            <a:r>
              <a:rPr lang="en-US" dirty="0" smtClean="0"/>
              <a:t>Evaluation (by MSE)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dropped from (4.599, 4.81) to (4.016, 4.045)</a:t>
            </a:r>
          </a:p>
          <a:p>
            <a:endParaRPr lang="en-US" dirty="0" smtClean="0"/>
          </a:p>
          <a:p>
            <a:r>
              <a:rPr lang="en-US" dirty="0" smtClean="0"/>
              <a:t>The MSE of 4.599 was an abnormality among 6 to 8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Bidding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000" dirty="0" smtClean="0"/>
              <a:t>Bidding system is based on Hong Kong Youth Team system 2019</a:t>
            </a:r>
          </a:p>
          <a:p>
            <a:endParaRPr lang="en-US" sz="2000" dirty="0"/>
          </a:p>
          <a:p>
            <a:r>
              <a:rPr lang="en-US" sz="2000" dirty="0" smtClean="0"/>
              <a:t>Constructed using dictionary {Bidding: Meaning}</a:t>
            </a:r>
          </a:p>
          <a:p>
            <a:endParaRPr lang="en-US" sz="2000" dirty="0"/>
          </a:p>
          <a:p>
            <a:r>
              <a:rPr lang="en-US" sz="2000" dirty="0" smtClean="0"/>
              <a:t>Meaning can only be:</a:t>
            </a:r>
          </a:p>
          <a:p>
            <a:pPr lvl="1"/>
            <a:r>
              <a:rPr lang="en-US" dirty="0" smtClean="0"/>
              <a:t>Length of suit</a:t>
            </a:r>
          </a:p>
          <a:p>
            <a:pPr lvl="1"/>
            <a:r>
              <a:rPr lang="en-US" dirty="0" smtClean="0"/>
              <a:t>Shortness of suit</a:t>
            </a:r>
          </a:p>
          <a:p>
            <a:pPr lvl="1"/>
            <a:r>
              <a:rPr lang="en-US" dirty="0" smtClean="0"/>
              <a:t>Forcing</a:t>
            </a:r>
          </a:p>
          <a:p>
            <a:pPr lvl="1"/>
            <a:r>
              <a:rPr lang="en-US" dirty="0" smtClean="0"/>
              <a:t>Relay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mr-IN" dirty="0" smtClean="0"/>
              <a:t>–</a:t>
            </a:r>
            <a:r>
              <a:rPr lang="en-US" dirty="0" smtClean="0"/>
              <a:t> Bidding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smtClean="0"/>
              <a:t>Meaning can only be combination of:</a:t>
            </a:r>
          </a:p>
          <a:p>
            <a:pPr lvl="1"/>
            <a:r>
              <a:rPr lang="en-US" dirty="0" smtClean="0"/>
              <a:t>Length of suit	(Specify lower or upper range)</a:t>
            </a:r>
          </a:p>
          <a:p>
            <a:pPr lvl="1"/>
            <a:r>
              <a:rPr lang="en-US" dirty="0" smtClean="0"/>
              <a:t>Forcing	(Partner must bid)</a:t>
            </a:r>
          </a:p>
          <a:p>
            <a:pPr lvl="1"/>
            <a:r>
              <a:rPr lang="en-US" dirty="0" smtClean="0"/>
              <a:t>Relay	(Meaningless)</a:t>
            </a:r>
          </a:p>
          <a:p>
            <a:pPr lvl="1"/>
            <a:r>
              <a:rPr lang="en-US" dirty="0" smtClean="0"/>
              <a:t>BAL	(2+ for all suits)</a:t>
            </a:r>
          </a:p>
          <a:p>
            <a:pPr lvl="1"/>
            <a:r>
              <a:rPr lang="en-US" dirty="0" smtClean="0"/>
              <a:t>HCP	(Specify lower or upper range or both)</a:t>
            </a:r>
          </a:p>
          <a:p>
            <a:pPr lvl="1"/>
            <a:r>
              <a:rPr lang="en-US" dirty="0" smtClean="0"/>
              <a:t>Presence / Absence of Specific Card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2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18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4409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548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056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47378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5517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135" y="3995530"/>
            <a:ext cx="2417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Lowest No. of Cards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42613" y="4804256"/>
            <a:ext cx="2467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Highest No. of Cards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4"/>
          </p:cNvCxnSpPr>
          <p:nvPr/>
        </p:nvCxnSpPr>
        <p:spPr>
          <a:xfrm flipV="1">
            <a:off x="1525297" y="3359425"/>
            <a:ext cx="12929" cy="722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4"/>
          </p:cNvCxnSpPr>
          <p:nvPr/>
        </p:nvCxnSpPr>
        <p:spPr>
          <a:xfrm flipV="1">
            <a:off x="2367675" y="3359425"/>
            <a:ext cx="20109" cy="1444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1269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2429" y="2878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87622" y="290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2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18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4409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548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056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47378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5517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1269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2429" y="2878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87622" y="290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2443" y="4099098"/>
            <a:ext cx="2044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Presence of Ace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43921" y="4907824"/>
            <a:ext cx="2052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Presence of 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26605" y="3462993"/>
            <a:ext cx="12929" cy="722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68983" y="3462993"/>
            <a:ext cx="20109" cy="1444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53631" y="5647497"/>
            <a:ext cx="2360959" cy="373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Presence </a:t>
            </a:r>
            <a:r>
              <a:rPr lang="en-US" smtClean="0"/>
              <a:t>of Queen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979303" y="3462993"/>
            <a:ext cx="17393" cy="218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710" y="2949490"/>
            <a:ext cx="915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 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2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18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4409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548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056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47378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5517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1269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2429" y="2878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87622" y="290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75327" y="4099098"/>
            <a:ext cx="24945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Lower Range of HCP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06805" y="4907824"/>
            <a:ext cx="2544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Higher Range of HCP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089489" y="3462993"/>
            <a:ext cx="12929" cy="722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931867" y="3462993"/>
            <a:ext cx="20109" cy="1444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agents bid (show information) randomly</a:t>
            </a:r>
          </a:p>
          <a:p>
            <a:endParaRPr lang="en-US" dirty="0" smtClean="0"/>
          </a:p>
          <a:p>
            <a:r>
              <a:rPr lang="en-US" dirty="0" smtClean="0"/>
              <a:t>Update by difference with </a:t>
            </a:r>
            <a:r>
              <a:rPr lang="en-US" b="1" u="sng" dirty="0" smtClean="0"/>
              <a:t>par value</a:t>
            </a:r>
          </a:p>
        </p:txBody>
      </p:sp>
    </p:spTree>
    <p:extLst>
      <p:ext uri="{BB962C8B-B14F-4D97-AF65-F5344CB8AC3E}">
        <p14:creationId xmlns:p14="http://schemas.microsoft.com/office/powerpoint/2010/main" val="10060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2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18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4409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548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056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47378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5517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1135" y="2946159"/>
            <a:ext cx="325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81269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2429" y="2878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87622" y="290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68945" y="4119734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Relay Flag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50487" y="4918283"/>
            <a:ext cx="15440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Forcing Flag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37558" y="3502749"/>
            <a:ext cx="12929" cy="722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879936" y="3502749"/>
            <a:ext cx="20109" cy="1444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44710" y="2949490"/>
            <a:ext cx="979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8X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2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18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4409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548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0566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47378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5517" y="2902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12694" y="2902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2429" y="28781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487622" y="290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64798" y="4895452"/>
            <a:ext cx="18036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Bidding History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685962" y="3476245"/>
            <a:ext cx="20109" cy="1444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302669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52227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957452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5591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73609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40421" y="28922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88560" y="28922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05737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665472" y="2868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480665" y="2896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9478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969195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178912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372126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588468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37274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946991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56708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9922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66264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3" idx="4"/>
            <a:endCxn id="79" idx="0"/>
          </p:cNvCxnSpPr>
          <p:nvPr/>
        </p:nvCxnSpPr>
        <p:spPr>
          <a:xfrm flipH="1">
            <a:off x="965874" y="3349486"/>
            <a:ext cx="56539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4" idx="4"/>
            <a:endCxn id="80" idx="0"/>
          </p:cNvCxnSpPr>
          <p:nvPr/>
        </p:nvCxnSpPr>
        <p:spPr>
          <a:xfrm flipH="1">
            <a:off x="2175591" y="3349486"/>
            <a:ext cx="205236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4"/>
            <a:endCxn id="80" idx="0"/>
          </p:cNvCxnSpPr>
          <p:nvPr/>
        </p:nvCxnSpPr>
        <p:spPr>
          <a:xfrm>
            <a:off x="1531269" y="3349486"/>
            <a:ext cx="644322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3" idx="4"/>
            <a:endCxn id="81" idx="0"/>
          </p:cNvCxnSpPr>
          <p:nvPr/>
        </p:nvCxnSpPr>
        <p:spPr>
          <a:xfrm>
            <a:off x="1531269" y="3349486"/>
            <a:ext cx="1854039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3" idx="4"/>
            <a:endCxn id="82" idx="0"/>
          </p:cNvCxnSpPr>
          <p:nvPr/>
        </p:nvCxnSpPr>
        <p:spPr>
          <a:xfrm>
            <a:off x="1531269" y="3349486"/>
            <a:ext cx="3047253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3" idx="4"/>
            <a:endCxn id="83" idx="0"/>
          </p:cNvCxnSpPr>
          <p:nvPr/>
        </p:nvCxnSpPr>
        <p:spPr>
          <a:xfrm>
            <a:off x="1531269" y="3349486"/>
            <a:ext cx="426359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3" idx="4"/>
            <a:endCxn id="68" idx="0"/>
          </p:cNvCxnSpPr>
          <p:nvPr/>
        </p:nvCxnSpPr>
        <p:spPr>
          <a:xfrm>
            <a:off x="1531269" y="3349486"/>
            <a:ext cx="545680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3" idx="4"/>
            <a:endCxn id="69" idx="0"/>
          </p:cNvCxnSpPr>
          <p:nvPr/>
        </p:nvCxnSpPr>
        <p:spPr>
          <a:xfrm>
            <a:off x="1531269" y="3349486"/>
            <a:ext cx="6666526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71" idx="0"/>
          </p:cNvCxnSpPr>
          <p:nvPr/>
        </p:nvCxnSpPr>
        <p:spPr>
          <a:xfrm>
            <a:off x="1621518" y="3407536"/>
            <a:ext cx="7785994" cy="61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3" idx="4"/>
            <a:endCxn id="75" idx="0"/>
          </p:cNvCxnSpPr>
          <p:nvPr/>
        </p:nvCxnSpPr>
        <p:spPr>
          <a:xfrm>
            <a:off x="1531269" y="3349486"/>
            <a:ext cx="1028579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4"/>
            <a:endCxn id="72" idx="0"/>
          </p:cNvCxnSpPr>
          <p:nvPr/>
        </p:nvCxnSpPr>
        <p:spPr>
          <a:xfrm>
            <a:off x="1531269" y="3349486"/>
            <a:ext cx="9069457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5" idx="4"/>
            <a:endCxn id="81" idx="0"/>
          </p:cNvCxnSpPr>
          <p:nvPr/>
        </p:nvCxnSpPr>
        <p:spPr>
          <a:xfrm flipH="1">
            <a:off x="3385308" y="3349486"/>
            <a:ext cx="800744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5" idx="4"/>
            <a:endCxn id="82" idx="0"/>
          </p:cNvCxnSpPr>
          <p:nvPr/>
        </p:nvCxnSpPr>
        <p:spPr>
          <a:xfrm>
            <a:off x="4186052" y="3349486"/>
            <a:ext cx="392470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5" idx="4"/>
            <a:endCxn id="83" idx="0"/>
          </p:cNvCxnSpPr>
          <p:nvPr/>
        </p:nvCxnSpPr>
        <p:spPr>
          <a:xfrm>
            <a:off x="4186052" y="3349486"/>
            <a:ext cx="1608812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4"/>
            <a:endCxn id="68" idx="0"/>
          </p:cNvCxnSpPr>
          <p:nvPr/>
        </p:nvCxnSpPr>
        <p:spPr>
          <a:xfrm>
            <a:off x="4186052" y="3349486"/>
            <a:ext cx="2802026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6" idx="4"/>
            <a:endCxn id="69" idx="0"/>
          </p:cNvCxnSpPr>
          <p:nvPr/>
        </p:nvCxnSpPr>
        <p:spPr>
          <a:xfrm>
            <a:off x="5034191" y="3349486"/>
            <a:ext cx="3163604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6" idx="4"/>
            <a:endCxn id="82" idx="0"/>
          </p:cNvCxnSpPr>
          <p:nvPr/>
        </p:nvCxnSpPr>
        <p:spPr>
          <a:xfrm flipH="1">
            <a:off x="4578522" y="3349486"/>
            <a:ext cx="45566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8" idx="4"/>
            <a:endCxn id="82" idx="0"/>
          </p:cNvCxnSpPr>
          <p:nvPr/>
        </p:nvCxnSpPr>
        <p:spPr>
          <a:xfrm flipH="1">
            <a:off x="4578522" y="3349485"/>
            <a:ext cx="2490499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9" idx="4"/>
            <a:endCxn id="82" idx="0"/>
          </p:cNvCxnSpPr>
          <p:nvPr/>
        </p:nvCxnSpPr>
        <p:spPr>
          <a:xfrm flipH="1">
            <a:off x="4578522" y="3349485"/>
            <a:ext cx="3338638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2" idx="4"/>
            <a:endCxn id="82" idx="0"/>
          </p:cNvCxnSpPr>
          <p:nvPr/>
        </p:nvCxnSpPr>
        <p:spPr>
          <a:xfrm flipH="1">
            <a:off x="4578522" y="3349486"/>
            <a:ext cx="445581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3" idx="4"/>
            <a:endCxn id="82" idx="0"/>
          </p:cNvCxnSpPr>
          <p:nvPr/>
        </p:nvCxnSpPr>
        <p:spPr>
          <a:xfrm flipH="1">
            <a:off x="4578522" y="3325430"/>
            <a:ext cx="5315550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4" idx="4"/>
            <a:endCxn id="75" idx="0"/>
          </p:cNvCxnSpPr>
          <p:nvPr/>
        </p:nvCxnSpPr>
        <p:spPr>
          <a:xfrm>
            <a:off x="11709265" y="3353661"/>
            <a:ext cx="107803" cy="66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4" idx="4"/>
            <a:endCxn id="72" idx="1"/>
          </p:cNvCxnSpPr>
          <p:nvPr/>
        </p:nvCxnSpPr>
        <p:spPr>
          <a:xfrm flipH="1">
            <a:off x="10439081" y="3353661"/>
            <a:ext cx="1270184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4" idx="4"/>
            <a:endCxn id="71" idx="0"/>
          </p:cNvCxnSpPr>
          <p:nvPr/>
        </p:nvCxnSpPr>
        <p:spPr>
          <a:xfrm flipH="1">
            <a:off x="9407512" y="3353661"/>
            <a:ext cx="2301753" cy="66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3" idx="4"/>
            <a:endCxn id="71" idx="0"/>
          </p:cNvCxnSpPr>
          <p:nvPr/>
        </p:nvCxnSpPr>
        <p:spPr>
          <a:xfrm flipH="1">
            <a:off x="9407512" y="3325430"/>
            <a:ext cx="486560" cy="6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62" idx="4"/>
            <a:endCxn id="69" idx="1"/>
          </p:cNvCxnSpPr>
          <p:nvPr/>
        </p:nvCxnSpPr>
        <p:spPr>
          <a:xfrm flipH="1">
            <a:off x="8036150" y="3349486"/>
            <a:ext cx="998187" cy="73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9" idx="4"/>
            <a:endCxn id="69" idx="0"/>
          </p:cNvCxnSpPr>
          <p:nvPr/>
        </p:nvCxnSpPr>
        <p:spPr>
          <a:xfrm>
            <a:off x="7917160" y="3349485"/>
            <a:ext cx="280635" cy="67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68" idx="0"/>
          </p:cNvCxnSpPr>
          <p:nvPr/>
        </p:nvCxnSpPr>
        <p:spPr>
          <a:xfrm>
            <a:off x="6963507" y="3407536"/>
            <a:ext cx="24571" cy="60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63" idx="4"/>
            <a:endCxn id="72" idx="0"/>
          </p:cNvCxnSpPr>
          <p:nvPr/>
        </p:nvCxnSpPr>
        <p:spPr>
          <a:xfrm>
            <a:off x="9894072" y="3325430"/>
            <a:ext cx="706654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63" idx="4"/>
            <a:endCxn id="75" idx="0"/>
          </p:cNvCxnSpPr>
          <p:nvPr/>
        </p:nvCxnSpPr>
        <p:spPr>
          <a:xfrm>
            <a:off x="9894072" y="3325430"/>
            <a:ext cx="1922996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64" idx="4"/>
            <a:endCxn id="69" idx="0"/>
          </p:cNvCxnSpPr>
          <p:nvPr/>
        </p:nvCxnSpPr>
        <p:spPr>
          <a:xfrm flipH="1">
            <a:off x="8197795" y="3353661"/>
            <a:ext cx="3511470" cy="66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55" idx="4"/>
            <a:endCxn id="79" idx="0"/>
          </p:cNvCxnSpPr>
          <p:nvPr/>
        </p:nvCxnSpPr>
        <p:spPr>
          <a:xfrm flipH="1">
            <a:off x="965874" y="3349486"/>
            <a:ext cx="3220178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56" idx="4"/>
            <a:endCxn id="79" idx="0"/>
          </p:cNvCxnSpPr>
          <p:nvPr/>
        </p:nvCxnSpPr>
        <p:spPr>
          <a:xfrm flipH="1">
            <a:off x="965874" y="3349486"/>
            <a:ext cx="4068317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57" idx="4"/>
            <a:endCxn id="80" idx="0"/>
          </p:cNvCxnSpPr>
          <p:nvPr/>
        </p:nvCxnSpPr>
        <p:spPr>
          <a:xfrm flipH="1">
            <a:off x="2175591" y="3349486"/>
            <a:ext cx="3726618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57" idx="4"/>
            <a:endCxn id="81" idx="0"/>
          </p:cNvCxnSpPr>
          <p:nvPr/>
        </p:nvCxnSpPr>
        <p:spPr>
          <a:xfrm flipH="1">
            <a:off x="3385308" y="3349486"/>
            <a:ext cx="2516901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8" idx="4"/>
            <a:endCxn id="79" idx="0"/>
          </p:cNvCxnSpPr>
          <p:nvPr/>
        </p:nvCxnSpPr>
        <p:spPr>
          <a:xfrm flipH="1">
            <a:off x="965874" y="3349485"/>
            <a:ext cx="6103147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63" idx="4"/>
            <a:endCxn id="69" idx="0"/>
          </p:cNvCxnSpPr>
          <p:nvPr/>
        </p:nvCxnSpPr>
        <p:spPr>
          <a:xfrm flipH="1">
            <a:off x="8197795" y="3325430"/>
            <a:ext cx="1696277" cy="6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3" idx="4"/>
            <a:endCxn id="68" idx="0"/>
          </p:cNvCxnSpPr>
          <p:nvPr/>
        </p:nvCxnSpPr>
        <p:spPr>
          <a:xfrm flipH="1">
            <a:off x="6988078" y="3325430"/>
            <a:ext cx="2905994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75" idx="4"/>
          </p:cNvCxnSpPr>
          <p:nvPr/>
        </p:nvCxnSpPr>
        <p:spPr>
          <a:xfrm flipV="1">
            <a:off x="5797189" y="4473201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72" idx="4"/>
          </p:cNvCxnSpPr>
          <p:nvPr/>
        </p:nvCxnSpPr>
        <p:spPr>
          <a:xfrm flipV="1">
            <a:off x="5837397" y="4473201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71" idx="4"/>
          </p:cNvCxnSpPr>
          <p:nvPr/>
        </p:nvCxnSpPr>
        <p:spPr>
          <a:xfrm flipV="1">
            <a:off x="5837397" y="447943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69" idx="4"/>
          </p:cNvCxnSpPr>
          <p:nvPr/>
        </p:nvCxnSpPr>
        <p:spPr>
          <a:xfrm flipV="1">
            <a:off x="5675752" y="447943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68" idx="4"/>
          </p:cNvCxnSpPr>
          <p:nvPr/>
        </p:nvCxnSpPr>
        <p:spPr>
          <a:xfrm flipV="1">
            <a:off x="5837397" y="447320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83" idx="4"/>
          </p:cNvCxnSpPr>
          <p:nvPr/>
        </p:nvCxnSpPr>
        <p:spPr>
          <a:xfrm flipH="1" flipV="1">
            <a:off x="5794864" y="447320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82" idx="4"/>
          </p:cNvCxnSpPr>
          <p:nvPr/>
        </p:nvCxnSpPr>
        <p:spPr>
          <a:xfrm flipH="1" flipV="1">
            <a:off x="4578522" y="447320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81" idx="4"/>
          </p:cNvCxnSpPr>
          <p:nvPr/>
        </p:nvCxnSpPr>
        <p:spPr>
          <a:xfrm flipH="1" flipV="1">
            <a:off x="3385308" y="447943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80" idx="4"/>
          </p:cNvCxnSpPr>
          <p:nvPr/>
        </p:nvCxnSpPr>
        <p:spPr>
          <a:xfrm flipH="1" flipV="1">
            <a:off x="2175591" y="447943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79" idx="4"/>
          </p:cNvCxnSpPr>
          <p:nvPr/>
        </p:nvCxnSpPr>
        <p:spPr>
          <a:xfrm flipH="1" flipV="1">
            <a:off x="965874" y="4473201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6759478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7969195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9178912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0372126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1588468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737274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1946991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3156708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349922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566264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/>
          <p:cNvCxnSpPr/>
          <p:nvPr/>
        </p:nvCxnSpPr>
        <p:spPr>
          <a:xfrm flipV="1">
            <a:off x="4471359" y="4444901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4511567" y="4444901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4511567" y="445113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4349922" y="445113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511567" y="444490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 flipV="1">
            <a:off x="4469034" y="444490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 flipV="1">
            <a:off x="3252692" y="444490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2059478" y="445113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849761" y="445113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1">
            <a:off x="3387633" y="4511856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3427841" y="4511856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3427841" y="4518087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266196" y="4518087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3427841" y="4511856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 flipV="1">
            <a:off x="3385308" y="4511856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 flipV="1">
            <a:off x="2168966" y="4511856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 flipV="1">
            <a:off x="975752" y="4518087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2210747" y="4533925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2250955" y="4533925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250955" y="4540156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089310" y="45401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2250955" y="45339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H="1" flipV="1">
            <a:off x="2208422" y="45339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 flipV="1">
            <a:off x="992080" y="45339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990533" y="4465509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1030741" y="4465509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030741" y="4471740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869096" y="4471740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1030741" y="4465509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988208" y="4465509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6997956" y="4533925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6997956" y="4540156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6836311" y="45401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6997956" y="45339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6955423" y="45339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739081" y="45339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4545867" y="4540156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3336150" y="4540156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 flipV="1">
            <a:off x="2126433" y="4533925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8182794" y="449351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8021149" y="449351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8182794" y="448728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8140261" y="448728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6923919" y="448728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 flipV="1">
            <a:off x="5730705" y="449351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4520988" y="449351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 flipV="1">
            <a:off x="3311271" y="4487281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V="1">
            <a:off x="9255288" y="44933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V="1">
            <a:off x="9416933" y="44871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9374400" y="44871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8158058" y="44871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 flipV="1">
            <a:off x="6964844" y="4493356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H="1" flipV="1">
            <a:off x="5755127" y="4493356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 flipV="1">
            <a:off x="4545410" y="4487125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11799404" y="4488330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10583062" y="4488330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9389848" y="4494561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 flipV="1">
            <a:off x="8180131" y="4494561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6970414" y="4488330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V="1">
            <a:off x="10562133" y="4420258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 flipV="1">
            <a:off x="10519600" y="4420258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 flipV="1">
            <a:off x="9303258" y="4420258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 flipV="1">
            <a:off x="8110044" y="4426489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H="1" flipV="1">
            <a:off x="6900327" y="4426489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 flipV="1">
            <a:off x="5690610" y="4420258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10015391" y="6023090"/>
            <a:ext cx="19848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Expected Value</a:t>
            </a:r>
            <a:endParaRPr lang="en-US" dirty="0"/>
          </a:p>
        </p:txBody>
      </p:sp>
      <p:cxnSp>
        <p:nvCxnSpPr>
          <p:cNvPr id="394" name="Straight Arrow Connector 393"/>
          <p:cNvCxnSpPr/>
          <p:nvPr/>
        </p:nvCxnSpPr>
        <p:spPr>
          <a:xfrm flipV="1">
            <a:off x="11799404" y="5365672"/>
            <a:ext cx="0" cy="657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 </a:t>
            </a:r>
            <a:r>
              <a:rPr lang="mr-IN" dirty="0" smtClean="0"/>
              <a:t>–</a:t>
            </a:r>
            <a:r>
              <a:rPr lang="en-US" dirty="0" smtClean="0"/>
              <a:t> Self Play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302669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52227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957452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5591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73609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40421" y="28922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88560" y="28922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05737" y="28922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665472" y="2868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480665" y="2896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9478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969195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178912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372126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588468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37274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946991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56708" y="40222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9922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66264" y="40160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3" idx="4"/>
            <a:endCxn id="79" idx="0"/>
          </p:cNvCxnSpPr>
          <p:nvPr/>
        </p:nvCxnSpPr>
        <p:spPr>
          <a:xfrm flipH="1">
            <a:off x="965874" y="3349486"/>
            <a:ext cx="56539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4" idx="4"/>
            <a:endCxn id="80" idx="0"/>
          </p:cNvCxnSpPr>
          <p:nvPr/>
        </p:nvCxnSpPr>
        <p:spPr>
          <a:xfrm flipH="1">
            <a:off x="2175591" y="3349486"/>
            <a:ext cx="205236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4"/>
            <a:endCxn id="80" idx="0"/>
          </p:cNvCxnSpPr>
          <p:nvPr/>
        </p:nvCxnSpPr>
        <p:spPr>
          <a:xfrm>
            <a:off x="1531269" y="3349486"/>
            <a:ext cx="644322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3" idx="4"/>
            <a:endCxn id="81" idx="0"/>
          </p:cNvCxnSpPr>
          <p:nvPr/>
        </p:nvCxnSpPr>
        <p:spPr>
          <a:xfrm>
            <a:off x="1531269" y="3349486"/>
            <a:ext cx="1854039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3" idx="4"/>
            <a:endCxn id="82" idx="0"/>
          </p:cNvCxnSpPr>
          <p:nvPr/>
        </p:nvCxnSpPr>
        <p:spPr>
          <a:xfrm>
            <a:off x="1531269" y="3349486"/>
            <a:ext cx="3047253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3" idx="4"/>
            <a:endCxn id="83" idx="0"/>
          </p:cNvCxnSpPr>
          <p:nvPr/>
        </p:nvCxnSpPr>
        <p:spPr>
          <a:xfrm>
            <a:off x="1531269" y="3349486"/>
            <a:ext cx="426359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3" idx="4"/>
            <a:endCxn id="68" idx="0"/>
          </p:cNvCxnSpPr>
          <p:nvPr/>
        </p:nvCxnSpPr>
        <p:spPr>
          <a:xfrm>
            <a:off x="1531269" y="3349486"/>
            <a:ext cx="545680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3" idx="4"/>
            <a:endCxn id="69" idx="0"/>
          </p:cNvCxnSpPr>
          <p:nvPr/>
        </p:nvCxnSpPr>
        <p:spPr>
          <a:xfrm>
            <a:off x="1531269" y="3349486"/>
            <a:ext cx="6666526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71" idx="0"/>
          </p:cNvCxnSpPr>
          <p:nvPr/>
        </p:nvCxnSpPr>
        <p:spPr>
          <a:xfrm>
            <a:off x="1621518" y="3407536"/>
            <a:ext cx="7785994" cy="61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3" idx="4"/>
            <a:endCxn id="75" idx="0"/>
          </p:cNvCxnSpPr>
          <p:nvPr/>
        </p:nvCxnSpPr>
        <p:spPr>
          <a:xfrm>
            <a:off x="1531269" y="3349486"/>
            <a:ext cx="1028579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4"/>
            <a:endCxn id="72" idx="0"/>
          </p:cNvCxnSpPr>
          <p:nvPr/>
        </p:nvCxnSpPr>
        <p:spPr>
          <a:xfrm>
            <a:off x="1531269" y="3349486"/>
            <a:ext cx="9069457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5" idx="4"/>
            <a:endCxn id="81" idx="0"/>
          </p:cNvCxnSpPr>
          <p:nvPr/>
        </p:nvCxnSpPr>
        <p:spPr>
          <a:xfrm flipH="1">
            <a:off x="3385308" y="3349486"/>
            <a:ext cx="800744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5" idx="4"/>
            <a:endCxn id="82" idx="0"/>
          </p:cNvCxnSpPr>
          <p:nvPr/>
        </p:nvCxnSpPr>
        <p:spPr>
          <a:xfrm>
            <a:off x="4186052" y="3349486"/>
            <a:ext cx="392470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5" idx="4"/>
            <a:endCxn id="83" idx="0"/>
          </p:cNvCxnSpPr>
          <p:nvPr/>
        </p:nvCxnSpPr>
        <p:spPr>
          <a:xfrm>
            <a:off x="4186052" y="3349486"/>
            <a:ext cx="1608812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4"/>
            <a:endCxn id="68" idx="0"/>
          </p:cNvCxnSpPr>
          <p:nvPr/>
        </p:nvCxnSpPr>
        <p:spPr>
          <a:xfrm>
            <a:off x="4186052" y="3349486"/>
            <a:ext cx="2802026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6" idx="4"/>
            <a:endCxn id="69" idx="0"/>
          </p:cNvCxnSpPr>
          <p:nvPr/>
        </p:nvCxnSpPr>
        <p:spPr>
          <a:xfrm>
            <a:off x="5034191" y="3349486"/>
            <a:ext cx="3163604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6" idx="4"/>
            <a:endCxn id="82" idx="0"/>
          </p:cNvCxnSpPr>
          <p:nvPr/>
        </p:nvCxnSpPr>
        <p:spPr>
          <a:xfrm flipH="1">
            <a:off x="4578522" y="3349486"/>
            <a:ext cx="455669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8" idx="4"/>
            <a:endCxn id="82" idx="0"/>
          </p:cNvCxnSpPr>
          <p:nvPr/>
        </p:nvCxnSpPr>
        <p:spPr>
          <a:xfrm flipH="1">
            <a:off x="4578522" y="3349485"/>
            <a:ext cx="2490499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9" idx="4"/>
            <a:endCxn id="82" idx="0"/>
          </p:cNvCxnSpPr>
          <p:nvPr/>
        </p:nvCxnSpPr>
        <p:spPr>
          <a:xfrm flipH="1">
            <a:off x="4578522" y="3349485"/>
            <a:ext cx="3338638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2" idx="4"/>
            <a:endCxn id="82" idx="0"/>
          </p:cNvCxnSpPr>
          <p:nvPr/>
        </p:nvCxnSpPr>
        <p:spPr>
          <a:xfrm flipH="1">
            <a:off x="4578522" y="3349486"/>
            <a:ext cx="4455815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3" idx="4"/>
            <a:endCxn id="82" idx="0"/>
          </p:cNvCxnSpPr>
          <p:nvPr/>
        </p:nvCxnSpPr>
        <p:spPr>
          <a:xfrm flipH="1">
            <a:off x="4578522" y="3325430"/>
            <a:ext cx="5315550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4" idx="4"/>
            <a:endCxn id="75" idx="0"/>
          </p:cNvCxnSpPr>
          <p:nvPr/>
        </p:nvCxnSpPr>
        <p:spPr>
          <a:xfrm>
            <a:off x="11709265" y="3353661"/>
            <a:ext cx="107803" cy="66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4" idx="4"/>
            <a:endCxn id="72" idx="1"/>
          </p:cNvCxnSpPr>
          <p:nvPr/>
        </p:nvCxnSpPr>
        <p:spPr>
          <a:xfrm flipH="1">
            <a:off x="10439081" y="3353661"/>
            <a:ext cx="1270184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4" idx="4"/>
            <a:endCxn id="71" idx="0"/>
          </p:cNvCxnSpPr>
          <p:nvPr/>
        </p:nvCxnSpPr>
        <p:spPr>
          <a:xfrm flipH="1">
            <a:off x="9407512" y="3353661"/>
            <a:ext cx="2301753" cy="66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3" idx="4"/>
            <a:endCxn id="71" idx="0"/>
          </p:cNvCxnSpPr>
          <p:nvPr/>
        </p:nvCxnSpPr>
        <p:spPr>
          <a:xfrm flipH="1">
            <a:off x="9407512" y="3325430"/>
            <a:ext cx="486560" cy="6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62" idx="4"/>
            <a:endCxn id="69" idx="1"/>
          </p:cNvCxnSpPr>
          <p:nvPr/>
        </p:nvCxnSpPr>
        <p:spPr>
          <a:xfrm flipH="1">
            <a:off x="8036150" y="3349486"/>
            <a:ext cx="998187" cy="73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9" idx="4"/>
            <a:endCxn id="69" idx="0"/>
          </p:cNvCxnSpPr>
          <p:nvPr/>
        </p:nvCxnSpPr>
        <p:spPr>
          <a:xfrm>
            <a:off x="7917160" y="3349485"/>
            <a:ext cx="280635" cy="67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68" idx="0"/>
          </p:cNvCxnSpPr>
          <p:nvPr/>
        </p:nvCxnSpPr>
        <p:spPr>
          <a:xfrm>
            <a:off x="6963507" y="3407536"/>
            <a:ext cx="24571" cy="60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63" idx="4"/>
            <a:endCxn id="72" idx="0"/>
          </p:cNvCxnSpPr>
          <p:nvPr/>
        </p:nvCxnSpPr>
        <p:spPr>
          <a:xfrm>
            <a:off x="9894072" y="3325430"/>
            <a:ext cx="706654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63" idx="4"/>
            <a:endCxn id="75" idx="0"/>
          </p:cNvCxnSpPr>
          <p:nvPr/>
        </p:nvCxnSpPr>
        <p:spPr>
          <a:xfrm>
            <a:off x="9894072" y="3325430"/>
            <a:ext cx="1922996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64" idx="4"/>
            <a:endCxn id="69" idx="0"/>
          </p:cNvCxnSpPr>
          <p:nvPr/>
        </p:nvCxnSpPr>
        <p:spPr>
          <a:xfrm flipH="1">
            <a:off x="8197795" y="3353661"/>
            <a:ext cx="3511470" cy="66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55" idx="4"/>
            <a:endCxn id="79" idx="0"/>
          </p:cNvCxnSpPr>
          <p:nvPr/>
        </p:nvCxnSpPr>
        <p:spPr>
          <a:xfrm flipH="1">
            <a:off x="965874" y="3349486"/>
            <a:ext cx="3220178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56" idx="4"/>
            <a:endCxn id="79" idx="0"/>
          </p:cNvCxnSpPr>
          <p:nvPr/>
        </p:nvCxnSpPr>
        <p:spPr>
          <a:xfrm flipH="1">
            <a:off x="965874" y="3349486"/>
            <a:ext cx="4068317" cy="6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57" idx="4"/>
            <a:endCxn id="80" idx="0"/>
          </p:cNvCxnSpPr>
          <p:nvPr/>
        </p:nvCxnSpPr>
        <p:spPr>
          <a:xfrm flipH="1">
            <a:off x="2175591" y="3349486"/>
            <a:ext cx="3726618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57" idx="4"/>
            <a:endCxn id="81" idx="0"/>
          </p:cNvCxnSpPr>
          <p:nvPr/>
        </p:nvCxnSpPr>
        <p:spPr>
          <a:xfrm flipH="1">
            <a:off x="3385308" y="3349486"/>
            <a:ext cx="2516901" cy="6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8" idx="4"/>
            <a:endCxn id="79" idx="0"/>
          </p:cNvCxnSpPr>
          <p:nvPr/>
        </p:nvCxnSpPr>
        <p:spPr>
          <a:xfrm flipH="1">
            <a:off x="965874" y="3349485"/>
            <a:ext cx="6103147" cy="6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63" idx="4"/>
            <a:endCxn id="69" idx="0"/>
          </p:cNvCxnSpPr>
          <p:nvPr/>
        </p:nvCxnSpPr>
        <p:spPr>
          <a:xfrm flipH="1">
            <a:off x="8197795" y="3325430"/>
            <a:ext cx="1696277" cy="6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3" idx="4"/>
            <a:endCxn id="68" idx="0"/>
          </p:cNvCxnSpPr>
          <p:nvPr/>
        </p:nvCxnSpPr>
        <p:spPr>
          <a:xfrm flipH="1">
            <a:off x="6988078" y="3325430"/>
            <a:ext cx="2905994" cy="69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75" idx="4"/>
          </p:cNvCxnSpPr>
          <p:nvPr/>
        </p:nvCxnSpPr>
        <p:spPr>
          <a:xfrm flipV="1">
            <a:off x="5797189" y="4473201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72" idx="4"/>
          </p:cNvCxnSpPr>
          <p:nvPr/>
        </p:nvCxnSpPr>
        <p:spPr>
          <a:xfrm flipV="1">
            <a:off x="5837397" y="4473201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71" idx="4"/>
          </p:cNvCxnSpPr>
          <p:nvPr/>
        </p:nvCxnSpPr>
        <p:spPr>
          <a:xfrm flipV="1">
            <a:off x="5837397" y="447943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69" idx="4"/>
          </p:cNvCxnSpPr>
          <p:nvPr/>
        </p:nvCxnSpPr>
        <p:spPr>
          <a:xfrm flipV="1">
            <a:off x="5675752" y="447943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68" idx="4"/>
          </p:cNvCxnSpPr>
          <p:nvPr/>
        </p:nvCxnSpPr>
        <p:spPr>
          <a:xfrm flipV="1">
            <a:off x="5837397" y="447320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83" idx="4"/>
          </p:cNvCxnSpPr>
          <p:nvPr/>
        </p:nvCxnSpPr>
        <p:spPr>
          <a:xfrm flipH="1" flipV="1">
            <a:off x="5794864" y="447320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82" idx="4"/>
          </p:cNvCxnSpPr>
          <p:nvPr/>
        </p:nvCxnSpPr>
        <p:spPr>
          <a:xfrm flipH="1" flipV="1">
            <a:off x="4578522" y="447320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81" idx="4"/>
          </p:cNvCxnSpPr>
          <p:nvPr/>
        </p:nvCxnSpPr>
        <p:spPr>
          <a:xfrm flipH="1" flipV="1">
            <a:off x="3385308" y="447943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80" idx="4"/>
          </p:cNvCxnSpPr>
          <p:nvPr/>
        </p:nvCxnSpPr>
        <p:spPr>
          <a:xfrm flipH="1" flipV="1">
            <a:off x="2175591" y="447943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79" idx="4"/>
          </p:cNvCxnSpPr>
          <p:nvPr/>
        </p:nvCxnSpPr>
        <p:spPr>
          <a:xfrm flipH="1" flipV="1">
            <a:off x="965874" y="4473201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6759478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7969195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9178912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0372126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1588468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737274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1946991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3156708" y="51836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349922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566264" y="51774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/>
          <p:cNvCxnSpPr/>
          <p:nvPr/>
        </p:nvCxnSpPr>
        <p:spPr>
          <a:xfrm flipV="1">
            <a:off x="4471359" y="4444901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4511567" y="4444901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4511567" y="445113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4349922" y="445113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511567" y="444490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 flipV="1">
            <a:off x="4469034" y="444490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 flipV="1">
            <a:off x="3252692" y="444490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2059478" y="445113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849761" y="445113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1">
            <a:off x="3387633" y="4511856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3427841" y="4511856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3427841" y="4518087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266196" y="4518087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3427841" y="4511856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 flipV="1">
            <a:off x="3385308" y="4511856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 flipV="1">
            <a:off x="2168966" y="4511856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 flipV="1">
            <a:off x="975752" y="4518087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2210747" y="4533925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2250955" y="4533925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250955" y="4540156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089310" y="45401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2250955" y="45339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H="1" flipV="1">
            <a:off x="2208422" y="45339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 flipV="1">
            <a:off x="992080" y="45339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990533" y="4465509"/>
            <a:ext cx="6019879" cy="7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1030741" y="4465509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030741" y="4471740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869096" y="4471740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1030741" y="4465509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988208" y="4465509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6997956" y="4533925"/>
            <a:ext cx="4763329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6997956" y="4540156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6836311" y="45401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6997956" y="45339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6955423" y="45339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739081" y="45339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4545867" y="4540156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3336150" y="4540156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 flipV="1">
            <a:off x="2126433" y="4533925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8182794" y="4493512"/>
            <a:ext cx="3570115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8021149" y="4493512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8182794" y="4487281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8140261" y="4487281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6923919" y="4487281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 flipV="1">
            <a:off x="5730705" y="4493512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4520988" y="4493512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 flipV="1">
            <a:off x="3311271" y="4487281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V="1">
            <a:off x="9255288" y="4493356"/>
            <a:ext cx="2522043" cy="82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V="1">
            <a:off x="9416933" y="4487125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9374400" y="4487125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8158058" y="4487125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 flipV="1">
            <a:off x="6964844" y="4493356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H="1" flipV="1">
            <a:off x="5755127" y="4493356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 flipV="1">
            <a:off x="4545410" y="4487125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11799404" y="4488330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10583062" y="4488330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9389848" y="4494561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 flipV="1">
            <a:off x="8180131" y="4494561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6970414" y="4488330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5173136" y="6002935"/>
            <a:ext cx="1661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Policy Vector</a:t>
            </a:r>
            <a:endParaRPr lang="en-US" dirty="0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10562133" y="4420258"/>
            <a:ext cx="1150681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 flipV="1">
            <a:off x="10519600" y="4420258"/>
            <a:ext cx="4253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 flipV="1">
            <a:off x="9303258" y="4420258"/>
            <a:ext cx="1258875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 flipV="1">
            <a:off x="8110044" y="4426489"/>
            <a:ext cx="2452089" cy="7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H="1" flipV="1">
            <a:off x="6900327" y="4426489"/>
            <a:ext cx="3498018" cy="7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 flipV="1">
            <a:off x="5690610" y="4420258"/>
            <a:ext cx="4871523" cy="7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 flipV="1">
            <a:off x="10561098" y="5550338"/>
            <a:ext cx="0" cy="657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endCxn id="285" idx="4"/>
          </p:cNvCxnSpPr>
          <p:nvPr/>
        </p:nvCxnSpPr>
        <p:spPr>
          <a:xfrm flipH="1" flipV="1">
            <a:off x="965874" y="5634619"/>
            <a:ext cx="8252" cy="57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2" idx="1"/>
          </p:cNvCxnSpPr>
          <p:nvPr/>
        </p:nvCxnSpPr>
        <p:spPr>
          <a:xfrm flipH="1">
            <a:off x="974127" y="6187601"/>
            <a:ext cx="4199009" cy="2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82" idx="3"/>
          </p:cNvCxnSpPr>
          <p:nvPr/>
        </p:nvCxnSpPr>
        <p:spPr>
          <a:xfrm>
            <a:off x="6834168" y="6187601"/>
            <a:ext cx="3733446" cy="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10266065" y="2946159"/>
            <a:ext cx="1111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38 x 16 </a:t>
            </a:r>
            <a:r>
              <a:rPr lang="en-US" dirty="0"/>
              <a:t>x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225714" y="2946159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2917095" y="2946158"/>
            <a:ext cx="8547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4 x 4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810000" y="3140278"/>
                <a:ext cx="7380194" cy="89578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60000"/>
                  </a:srgbClr>
                </a:outerShdw>
              </a:effectLst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1" kern="1200">
                    <a:solidFill>
                      <a:srgbClr val="FEFEFE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hr-HR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𝑙𝑜𝑔𝑃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140278"/>
                <a:ext cx="7380194" cy="8957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6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424" y="4572000"/>
                <a:ext cx="10554574" cy="1767840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 smtClean="0"/>
                  <a:t>Z = par value of the game</a:t>
                </a:r>
              </a:p>
              <a:p>
                <a:r>
                  <a:rPr lang="en-US" dirty="0" smtClean="0"/>
                  <a:t>V = expected value of the game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 = search probabilities of MCTS</a:t>
                </a:r>
              </a:p>
              <a:p>
                <a:r>
                  <a:rPr lang="en-US" dirty="0" smtClean="0"/>
                  <a:t>P = policy vector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4572000"/>
                <a:ext cx="10554574" cy="176784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818712" y="2340178"/>
                <a:ext cx="7380194" cy="89578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60000"/>
                  </a:srgbClr>
                </a:outerShdw>
              </a:effectLst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1" kern="1200">
                    <a:solidFill>
                      <a:srgbClr val="FEFEFE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hr-HR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340178"/>
                <a:ext cx="7380194" cy="895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6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2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/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information from Bidding and Cards be encoded together?</a:t>
            </a:r>
          </a:p>
          <a:p>
            <a:endParaRPr lang="en-US" dirty="0" smtClean="0"/>
          </a:p>
          <a:p>
            <a:r>
              <a:rPr lang="en-US" dirty="0" smtClean="0"/>
              <a:t>Does the scaled scoring affect </a:t>
            </a:r>
            <a:r>
              <a:rPr lang="en-US" smtClean="0"/>
              <a:t>learning?</a:t>
            </a:r>
          </a:p>
          <a:p>
            <a:endParaRPr lang="en-US" dirty="0" smtClean="0"/>
          </a:p>
          <a:p>
            <a:r>
              <a:rPr lang="en-US" dirty="0" smtClean="0"/>
              <a:t>Can agents learn to provide not-so-accurate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55353" r="80454" b="11515"/>
          <a:stretch/>
        </p:blipFill>
        <p:spPr>
          <a:xfrm>
            <a:off x="4045528" y="793868"/>
            <a:ext cx="4516581" cy="53675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59638" y="932413"/>
            <a:ext cx="23791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1D: 3+ D, 11-21 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55353" r="80454" b="11515"/>
          <a:stretch/>
        </p:blipFill>
        <p:spPr>
          <a:xfrm>
            <a:off x="4045528" y="793868"/>
            <a:ext cx="4516581" cy="53675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59638" y="932413"/>
            <a:ext cx="2379177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1D: 3+ D, 11-21 HCP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621" y="3477634"/>
            <a:ext cx="18165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1S: 4+S, 6+HCP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55353" r="80454" b="11515"/>
          <a:stretch/>
        </p:blipFill>
        <p:spPr>
          <a:xfrm>
            <a:off x="4045528" y="793868"/>
            <a:ext cx="4516581" cy="53675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59638" y="932413"/>
            <a:ext cx="2379177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1D: 3+ D, 11-21 HCP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621" y="3477634"/>
            <a:ext cx="1816523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1S: 4+S, 6+HCP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8376" y="2480107"/>
            <a:ext cx="1635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2N: 5+C, 5+D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55353" r="80454" b="11515"/>
          <a:stretch/>
        </p:blipFill>
        <p:spPr>
          <a:xfrm>
            <a:off x="4045528" y="793868"/>
            <a:ext cx="4516581" cy="53675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918812" y="4946216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4S + 1: 650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3274</TotalTime>
  <Words>1644</Words>
  <Application>Microsoft Macintosh PowerPoint</Application>
  <PresentationFormat>Widescreen</PresentationFormat>
  <Paragraphs>293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Cambria Math</vt:lpstr>
      <vt:lpstr>Century Gothic</vt:lpstr>
      <vt:lpstr>Mangal</vt:lpstr>
      <vt:lpstr>Wingdings 2</vt:lpstr>
      <vt:lpstr>Quotable</vt:lpstr>
      <vt:lpstr>To Play and Cooperate in Imperfect Information Game with Machine Learning</vt:lpstr>
      <vt:lpstr>Timeline</vt:lpstr>
      <vt:lpstr>Timeline</vt:lpstr>
      <vt:lpstr>Scope / Point of Interest</vt:lpstr>
      <vt:lpstr>Plan</vt:lpstr>
      <vt:lpstr>Example</vt:lpstr>
      <vt:lpstr>Example</vt:lpstr>
      <vt:lpstr>Example</vt:lpstr>
      <vt:lpstr>Example</vt:lpstr>
      <vt:lpstr>Example</vt:lpstr>
      <vt:lpstr>Literature Review</vt:lpstr>
      <vt:lpstr>Takeaway – AlphaZero</vt:lpstr>
      <vt:lpstr>Takeaway – AlphaZero</vt:lpstr>
      <vt:lpstr>Takeaway – AlphaZero</vt:lpstr>
      <vt:lpstr>Takeaway – AlphaZero</vt:lpstr>
      <vt:lpstr>Takeaway – AlphaZero</vt:lpstr>
      <vt:lpstr>Takeaway – AlphaZero</vt:lpstr>
      <vt:lpstr>Takeaway – AlphaZero</vt:lpstr>
      <vt:lpstr>Adaptation – AlphaZero</vt:lpstr>
      <vt:lpstr>Adaptation – AlphaZero</vt:lpstr>
      <vt:lpstr>Adaptation – AlphaZero</vt:lpstr>
      <vt:lpstr>Adaptation – AlphaZero</vt:lpstr>
      <vt:lpstr>Adaptation – AlphaZero</vt:lpstr>
      <vt:lpstr>Adaptation – AlphaZero</vt:lpstr>
      <vt:lpstr>Adaptation – AlphaZero</vt:lpstr>
      <vt:lpstr>Adaptation – AlphaZero</vt:lpstr>
      <vt:lpstr>Adaptation – AlphaZero</vt:lpstr>
      <vt:lpstr>Takeaway – ANN for Double Dummy Solver</vt:lpstr>
      <vt:lpstr>Takeaway – ANN for Double Dummy Solver</vt:lpstr>
      <vt:lpstr>Takeaway – ANN for Double Dummy Solver</vt:lpstr>
      <vt:lpstr>Takeaway – ANN for Double Dummy Solver</vt:lpstr>
      <vt:lpstr>Takeaway – Arcade Game Environment</vt:lpstr>
      <vt:lpstr>Takeaway – Arcade Game Environment</vt:lpstr>
      <vt:lpstr>Takeaway – Arcade Game Environment</vt:lpstr>
      <vt:lpstr>Takeaway – Arcade Game Environment</vt:lpstr>
      <vt:lpstr>Progress - Double Dummy Analyzer</vt:lpstr>
      <vt:lpstr>Progress – Card Representation</vt:lpstr>
      <vt:lpstr>Progress – Card Representation</vt:lpstr>
      <vt:lpstr>Progress – Card Representation</vt:lpstr>
      <vt:lpstr>Progress – Genetic Algorithm</vt:lpstr>
      <vt:lpstr>Progress – Genetic Algorithm</vt:lpstr>
      <vt:lpstr>Progress – Genetic Algorithm</vt:lpstr>
      <vt:lpstr>Progress – Genetic Algorithm</vt:lpstr>
      <vt:lpstr>Progress – Genetic Algorithm</vt:lpstr>
      <vt:lpstr>Progress – Bidding System</vt:lpstr>
      <vt:lpstr>Progress – Bidding System</vt:lpstr>
      <vt:lpstr>Work to be Done – Self Play</vt:lpstr>
      <vt:lpstr>Work to be Done – Self Play</vt:lpstr>
      <vt:lpstr>Work to be Done – Self Play</vt:lpstr>
      <vt:lpstr>Work to be Done – Self Play</vt:lpstr>
      <vt:lpstr>Work to be Done – Self Play</vt:lpstr>
      <vt:lpstr>Work to be Done – Self Play</vt:lpstr>
      <vt:lpstr>Work to be Done – Self Play</vt:lpstr>
      <vt:lpstr>Loss Function</vt:lpstr>
      <vt:lpstr>Question / Challenge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Play and Cooperate in Imperfect Information Game with Machine Learning</dc:title>
  <dc:creator>Microsoft Office User</dc:creator>
  <cp:lastModifiedBy>Microsoft Office User</cp:lastModifiedBy>
  <cp:revision>42</cp:revision>
  <dcterms:created xsi:type="dcterms:W3CDTF">2018-08-25T00:06:17Z</dcterms:created>
  <dcterms:modified xsi:type="dcterms:W3CDTF">2019-01-31T18:59:45Z</dcterms:modified>
</cp:coreProperties>
</file>