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vigation.org/docs/en/navigation-events.html" TargetMode="External"/><Relationship Id="rId2" Type="http://schemas.openxmlformats.org/officeDocument/2006/relationships/hyperlink" Target="https://github.com/argentaegis/ReactNative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0D89-BDE6-4AA4-876B-D92C1FC3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D1BB0-FEF5-47C1-B262-C570C3D5F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</a:t>
            </a:r>
            <a:r>
              <a:rPr lang="en-US" dirty="0"/>
              <a:t> 314, </a:t>
            </a:r>
            <a:r>
              <a:rPr lang="en-US" dirty="0" err="1"/>
              <a:t>Async</a:t>
            </a:r>
            <a:r>
              <a:rPr lang="en-US" dirty="0"/>
              <a:t> Storage and Navigation Events</a:t>
            </a:r>
          </a:p>
        </p:txBody>
      </p:sp>
    </p:spTree>
    <p:extLst>
      <p:ext uri="{BB962C8B-B14F-4D97-AF65-F5344CB8AC3E}">
        <p14:creationId xmlns:p14="http://schemas.microsoft.com/office/powerpoint/2010/main" val="58167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45A9-8BA2-4FF5-B7BD-DA559031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last we left our intrepid coders…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47A99C61-D710-40AA-9ADD-50EEA9834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BD5-6BCD-47D6-9041-B6B1BDDB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</a:t>
            </a:r>
            <a:r>
              <a:rPr lang="en-US"/>
              <a:t>going today?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951C53-D7C6-498E-B0B0-E7C8A943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6830" y="2052638"/>
            <a:ext cx="2360116" cy="4195762"/>
          </a:xfrm>
        </p:spPr>
      </p:pic>
    </p:spTree>
    <p:extLst>
      <p:ext uri="{BB962C8B-B14F-4D97-AF65-F5344CB8AC3E}">
        <p14:creationId xmlns:p14="http://schemas.microsoft.com/office/powerpoint/2010/main" val="225016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66A-B77D-4484-A7CE-3284C5AA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2CB-0A66-4490-8837-FC7FDE64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TextInput</a:t>
            </a:r>
            <a:endParaRPr lang="en-US" dirty="0"/>
          </a:p>
          <a:p>
            <a:r>
              <a:rPr lang="en-US" dirty="0"/>
              <a:t>Write to </a:t>
            </a:r>
            <a:r>
              <a:rPr lang="en-US" dirty="0" err="1"/>
              <a:t>AsyncStorage</a:t>
            </a:r>
            <a:endParaRPr lang="en-US" dirty="0"/>
          </a:p>
          <a:p>
            <a:r>
              <a:rPr lang="en-US" dirty="0"/>
              <a:t>Read from </a:t>
            </a:r>
            <a:r>
              <a:rPr lang="en-US" dirty="0" err="1"/>
              <a:t>AsyncStorage</a:t>
            </a:r>
            <a:endParaRPr lang="en-US" dirty="0"/>
          </a:p>
          <a:p>
            <a:r>
              <a:rPr lang="en-US" dirty="0"/>
              <a:t>Navigation Events</a:t>
            </a:r>
          </a:p>
        </p:txBody>
      </p:sp>
    </p:spTree>
    <p:extLst>
      <p:ext uri="{BB962C8B-B14F-4D97-AF65-F5344CB8AC3E}">
        <p14:creationId xmlns:p14="http://schemas.microsoft.com/office/powerpoint/2010/main" val="6939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4A69-01E4-4248-9695-8AB18E9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9C98-C7DA-4EA7-A726-9FA6B7F4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https://github.com/argentaegis/ReactNativeClass</a:t>
            </a:r>
            <a:endParaRPr lang="en-US" dirty="0"/>
          </a:p>
          <a:p>
            <a:r>
              <a:rPr lang="en-US" dirty="0">
                <a:hlinkClick r:id="rId3"/>
              </a:rPr>
              <a:t>https://reactnavigation.org/docs/en/navigation-events.html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0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</TotalTime>
  <Words>57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React Native</vt:lpstr>
      <vt:lpstr>When last we left our intrepid coders…</vt:lpstr>
      <vt:lpstr>Where are we going today?</vt:lpstr>
      <vt:lpstr>Topics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Andrew Jones</dc:creator>
  <cp:lastModifiedBy>Andrew Jones</cp:lastModifiedBy>
  <cp:revision>27</cp:revision>
  <dcterms:created xsi:type="dcterms:W3CDTF">2018-09-30T22:12:15Z</dcterms:created>
  <dcterms:modified xsi:type="dcterms:W3CDTF">2018-10-22T02:31:13Z</dcterms:modified>
</cp:coreProperties>
</file>