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D89-BDE6-4AA4-876B-D92C1FC3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1BB0-FEF5-47C1-B262-C570C3D5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314, Components</a:t>
            </a:r>
          </a:p>
        </p:txBody>
      </p:sp>
    </p:spTree>
    <p:extLst>
      <p:ext uri="{BB962C8B-B14F-4D97-AF65-F5344CB8AC3E}">
        <p14:creationId xmlns:p14="http://schemas.microsoft.com/office/powerpoint/2010/main" val="5816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5A9-8BA2-4FF5-B7BD-DA55903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last left our intrepid coders…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A454-FD68-4D31-8B0A-BDC63E2B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8229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BD5-6BCD-47D6-9041-B6B1BDD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</a:t>
            </a:r>
            <a:r>
              <a:rPr lang="en-US"/>
              <a:t>going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6B2E-94BF-4B3B-8C60-DE1D474E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0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React Native</vt:lpstr>
      <vt:lpstr>When we last left our intrepid coders…</vt:lpstr>
      <vt:lpstr>Where are we going today?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Andrew Jones</dc:creator>
  <cp:lastModifiedBy>Andrew Jones</cp:lastModifiedBy>
  <cp:revision>17</cp:revision>
  <dcterms:created xsi:type="dcterms:W3CDTF">2018-09-30T22:12:15Z</dcterms:created>
  <dcterms:modified xsi:type="dcterms:W3CDTF">2018-10-06T22:48:39Z</dcterms:modified>
</cp:coreProperties>
</file>