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gineering.musefind.com/react-lifecycle-methods-how-and-when-to-use-them-2111a1b692b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musefind.com/react-lifecycle-methods-how-and-when-to-use-them-2111a1b692b1" TargetMode="External"/><Relationship Id="rId2" Type="http://schemas.openxmlformats.org/officeDocument/2006/relationships/hyperlink" Target="https://github.com/argentaegis/ReactNative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D89-BDE6-4AA4-876B-D92C1FC38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D1BB0-FEF5-47C1-B262-C570C3D5F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</a:t>
            </a:r>
            <a:r>
              <a:rPr lang="en-US" dirty="0"/>
              <a:t> 314, </a:t>
            </a:r>
            <a:r>
              <a:rPr lang="en-US" dirty="0" err="1"/>
              <a:t>FlatList</a:t>
            </a:r>
            <a:r>
              <a:rPr lang="en-US" dirty="0"/>
              <a:t>, Life Cycle and Navigation</a:t>
            </a:r>
          </a:p>
        </p:txBody>
      </p:sp>
    </p:spTree>
    <p:extLst>
      <p:ext uri="{BB962C8B-B14F-4D97-AF65-F5344CB8AC3E}">
        <p14:creationId xmlns:p14="http://schemas.microsoft.com/office/powerpoint/2010/main" val="58167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45A9-8BA2-4FF5-B7BD-DA559031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on React Native…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A454-FD68-4D31-8B0A-BDC63E2B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49FBB1-08FB-4DD7-B05D-7318A8AA5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45" y="2052638"/>
            <a:ext cx="235708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2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BD5-6BCD-47D6-9041-B6B1BDDB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</a:t>
            </a:r>
            <a:r>
              <a:rPr lang="en-US"/>
              <a:t>going today?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951C53-D7C6-498E-B0B0-E7C8A943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225016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566A-B77D-4484-A7CE-3284C5AA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2CB-0A66-4490-8837-FC7FDE64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FlatList</a:t>
            </a:r>
            <a:endParaRPr lang="en-US" dirty="0"/>
          </a:p>
          <a:p>
            <a:r>
              <a:rPr lang="en-US" dirty="0"/>
              <a:t>State</a:t>
            </a:r>
          </a:p>
          <a:p>
            <a:r>
              <a:rPr lang="en-US" dirty="0"/>
              <a:t>Life Cycle</a:t>
            </a:r>
          </a:p>
          <a:p>
            <a:r>
              <a:rPr lang="en-US" dirty="0"/>
              <a:t>React Navigation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0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CADD-B078-4DE1-8EAB-D7E6EC14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5AEA-5069-49E3-B715-8DBD61CD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componentWillMount</a:t>
            </a:r>
            <a:endParaRPr lang="en-US" dirty="0"/>
          </a:p>
          <a:p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 err="1"/>
              <a:t>componentWillReceiveProps</a:t>
            </a:r>
            <a:endParaRPr lang="en-US" dirty="0"/>
          </a:p>
          <a:p>
            <a:r>
              <a:rPr lang="en-US" dirty="0" err="1"/>
              <a:t>shouldComponentUpdate</a:t>
            </a:r>
            <a:endParaRPr lang="en-US" dirty="0"/>
          </a:p>
          <a:p>
            <a:r>
              <a:rPr lang="en-US" dirty="0" err="1"/>
              <a:t>componentWillUpdate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 err="1"/>
              <a:t>componentDidUpdate</a:t>
            </a:r>
            <a:endParaRPr lang="en-US" dirty="0"/>
          </a:p>
          <a:p>
            <a:r>
              <a:rPr lang="en-US" dirty="0" err="1"/>
              <a:t>componentWillUnmount</a:t>
            </a:r>
            <a:endParaRPr lang="en-US" dirty="0"/>
          </a:p>
          <a:p>
            <a:r>
              <a:rPr lang="en-US" dirty="0">
                <a:hlinkClick r:id="rId2"/>
              </a:rPr>
              <a:t>https://engineering.musefind.com/react-lifecycle-methods-how-and-when-to-use-them-2111a1b692b1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5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4A69-01E4-4248-9695-8AB18E94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9C98-C7DA-4EA7-A726-9FA6B7F4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https://github.com/argentaegis/ReactNativeClass</a:t>
            </a:r>
            <a:endParaRPr lang="en-US" dirty="0"/>
          </a:p>
          <a:p>
            <a:r>
              <a:rPr lang="en-US" dirty="0">
                <a:hlinkClick r:id="rId3"/>
              </a:rPr>
              <a:t>https://engineering.musefind.com/react-lifecycle-methods-how-and-when-to-use-them-2111a1b692b1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0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69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React Native</vt:lpstr>
      <vt:lpstr>Last week on React Native…</vt:lpstr>
      <vt:lpstr>Where are we going today?</vt:lpstr>
      <vt:lpstr>Topics</vt:lpstr>
      <vt:lpstr>Life Cycle Events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Andrew Jones</dc:creator>
  <cp:lastModifiedBy>Andrew Jones</cp:lastModifiedBy>
  <cp:revision>24</cp:revision>
  <dcterms:created xsi:type="dcterms:W3CDTF">2018-09-30T22:12:15Z</dcterms:created>
  <dcterms:modified xsi:type="dcterms:W3CDTF">2018-10-14T20:37:19Z</dcterms:modified>
</cp:coreProperties>
</file>