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2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7" Type="http://schemas.openxmlformats.org/officeDocument/2006/relationships/hyperlink" Target="https://github.com/argentaegis/ReactNativeClas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.github.io/react-native/docs/getting-started.html" TargetMode="External"/><Relationship Id="rId5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www.python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getting-starte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D89-BDE6-4AA4-876B-D92C1FC3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1BB0-FEF5-47C1-B262-C570C3D5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314, First Steps</a:t>
            </a:r>
          </a:p>
        </p:txBody>
      </p:sp>
    </p:spTree>
    <p:extLst>
      <p:ext uri="{BB962C8B-B14F-4D97-AF65-F5344CB8AC3E}">
        <p14:creationId xmlns:p14="http://schemas.microsoft.com/office/powerpoint/2010/main" val="58167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623-ED5B-426D-B992-073A1A5C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64FD-DAD8-4747-8268-E46CAE2E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Node: </a:t>
            </a:r>
            <a:r>
              <a:rPr lang="en-US" dirty="0">
                <a:hlinkClick r:id="rId3"/>
              </a:rPr>
              <a:t>https://nodejs.org</a:t>
            </a:r>
            <a:endParaRPr lang="en-US" dirty="0"/>
          </a:p>
          <a:p>
            <a:r>
              <a:rPr lang="en-US" dirty="0"/>
              <a:t>Python 2: </a:t>
            </a:r>
            <a:r>
              <a:rPr lang="en-US" dirty="0">
                <a:hlinkClick r:id="rId4"/>
              </a:rPr>
              <a:t>https://www.python.org/</a:t>
            </a:r>
            <a:endParaRPr lang="en-US" dirty="0"/>
          </a:p>
          <a:p>
            <a:r>
              <a:rPr lang="en-US" dirty="0"/>
              <a:t>Android Dev Studio: </a:t>
            </a:r>
            <a:r>
              <a:rPr lang="en-US" dirty="0">
                <a:hlinkClick r:id="rId5"/>
              </a:rPr>
              <a:t>https://developer.android.com/studio/</a:t>
            </a:r>
            <a:endParaRPr lang="en-US" dirty="0"/>
          </a:p>
          <a:p>
            <a:r>
              <a:rPr lang="en-US" dirty="0"/>
              <a:t>React Native: </a:t>
            </a:r>
            <a:r>
              <a:rPr lang="en-US" dirty="0">
                <a:hlinkClick r:id="rId6"/>
              </a:rPr>
              <a:t>https://facebook.github.io/react-native/docs/getting-started.html</a:t>
            </a:r>
            <a:endParaRPr lang="en-US" dirty="0"/>
          </a:p>
          <a:p>
            <a:r>
              <a:rPr lang="en-US" dirty="0"/>
              <a:t>Andrew’s </a:t>
            </a:r>
            <a:r>
              <a:rPr lang="en-US" dirty="0" err="1"/>
              <a:t>Github</a:t>
            </a:r>
            <a:r>
              <a:rPr lang="en-US" dirty="0"/>
              <a:t> for Tech 314: </a:t>
            </a:r>
            <a:r>
              <a:rPr lang="en-US" dirty="0">
                <a:hlinkClick r:id="rId7"/>
              </a:rPr>
              <a:t>https://github.com/argentaegis/ReactNativeClass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1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92C5-FF34-4892-9D65-1DEE4977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789A-3B65-494D-8AF3-24D63CFC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Emulator Dev Menu: ctrl-m</a:t>
            </a:r>
          </a:p>
          <a:p>
            <a:r>
              <a:rPr lang="en-US" dirty="0"/>
              <a:t>Hot Reload</a:t>
            </a:r>
          </a:p>
          <a:p>
            <a:r>
              <a:rPr lang="en-US" dirty="0"/>
              <a:t>“</a:t>
            </a:r>
            <a:r>
              <a:rPr lang="en-US" dirty="0" err="1"/>
              <a:t>r,r</a:t>
            </a:r>
            <a:r>
              <a:rPr lang="en-US" dirty="0"/>
              <a:t>” reload</a:t>
            </a:r>
          </a:p>
          <a:p>
            <a:r>
              <a:rPr lang="en-US" dirty="0"/>
              <a:t>After checking out from git,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/>
              <a:t>You may want to react-native upgrade as it’s the simplest way around some of the </a:t>
            </a:r>
            <a:r>
              <a:rPr lang="en-US" dirty="0" err="1"/>
              <a:t>gradle</a:t>
            </a:r>
            <a:r>
              <a:rPr lang="en-US" dirty="0"/>
              <a:t> issues.  Use care.</a:t>
            </a:r>
          </a:p>
        </p:txBody>
      </p:sp>
    </p:spTree>
    <p:extLst>
      <p:ext uri="{BB962C8B-B14F-4D97-AF65-F5344CB8AC3E}">
        <p14:creationId xmlns:p14="http://schemas.microsoft.com/office/powerpoint/2010/main" val="163299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83BB-945D-4804-AC10-85EC8FAE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D0C6-D820-467F-8302-5DC1E04F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together to build an app</a:t>
            </a:r>
          </a:p>
          <a:p>
            <a:pPr lvl="1"/>
            <a:r>
              <a:rPr lang="en-US" dirty="0"/>
              <a:t>From Zero to Hello World</a:t>
            </a:r>
          </a:p>
          <a:p>
            <a:pPr lvl="1"/>
            <a:r>
              <a:rPr lang="en-US" dirty="0"/>
              <a:t>Where’s my &lt;div&gt;?</a:t>
            </a:r>
          </a:p>
          <a:p>
            <a:pPr lvl="1"/>
            <a:r>
              <a:rPr lang="en-US" dirty="0"/>
              <a:t>There and back again</a:t>
            </a:r>
          </a:p>
          <a:p>
            <a:pPr lvl="1"/>
            <a:r>
              <a:rPr lang="en-US" dirty="0"/>
              <a:t>Save me</a:t>
            </a:r>
          </a:p>
          <a:p>
            <a:pPr lvl="1"/>
            <a:r>
              <a:rPr lang="en-US" dirty="0"/>
              <a:t>Say Cheese</a:t>
            </a:r>
          </a:p>
          <a:p>
            <a:pPr lvl="1"/>
            <a:r>
              <a:rPr lang="en-US" dirty="0"/>
              <a:t>Share the love</a:t>
            </a:r>
          </a:p>
          <a:p>
            <a:pPr lvl="1"/>
            <a:r>
              <a:rPr lang="en-US" dirty="0"/>
              <a:t>Pocket full of sunshine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5A9-8BA2-4FF5-B7BD-DA55903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going today?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A454-FD68-4D31-8B0A-BDC63E2B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82292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0392-D681-4269-BC25-59F9D286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FECC-52EE-4B13-BAEB-B73A5B44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Helpful, but not essential, prior experience</a:t>
            </a:r>
          </a:p>
          <a:p>
            <a:pPr lvl="1"/>
            <a:r>
              <a:rPr lang="en-US" dirty="0"/>
              <a:t>React Native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Mobile</a:t>
            </a:r>
          </a:p>
          <a:p>
            <a:r>
              <a:rPr lang="en-US" dirty="0"/>
              <a:t>We’re all in the boat together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sz="6000" dirty="0"/>
              <a:t>Pair Up</a:t>
            </a:r>
          </a:p>
        </p:txBody>
      </p:sp>
    </p:spTree>
    <p:extLst>
      <p:ext uri="{BB962C8B-B14F-4D97-AF65-F5344CB8AC3E}">
        <p14:creationId xmlns:p14="http://schemas.microsoft.com/office/powerpoint/2010/main" val="9897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9062-6828-4E6F-AC65-57A87BB9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2E41-EB49-45DF-9847-1A94CC37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https://facebook.github.io/react-native/docs/getting-started.html</a:t>
            </a:r>
            <a:endParaRPr lang="en-US" dirty="0"/>
          </a:p>
          <a:p>
            <a:r>
              <a:rPr lang="en-US" dirty="0"/>
              <a:t>Building Projects with Native Code</a:t>
            </a:r>
          </a:p>
        </p:txBody>
      </p:sp>
    </p:spTree>
    <p:extLst>
      <p:ext uri="{BB962C8B-B14F-4D97-AF65-F5344CB8AC3E}">
        <p14:creationId xmlns:p14="http://schemas.microsoft.com/office/powerpoint/2010/main" val="42021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7ACE-696D-46DE-B64E-436B628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6643"/>
            <a:ext cx="9404723" cy="1400530"/>
          </a:xfrm>
        </p:spPr>
        <p:txBody>
          <a:bodyPr/>
          <a:lstStyle/>
          <a:p>
            <a:r>
              <a:rPr lang="en-US" dirty="0"/>
              <a:t>Download 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E44-67AF-42AC-BD68-FF64B191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Python 2</a:t>
            </a:r>
          </a:p>
          <a:p>
            <a:r>
              <a:rPr lang="en-US" dirty="0"/>
              <a:t>Java SE Development Kit (JDK)</a:t>
            </a:r>
          </a:p>
          <a:p>
            <a:r>
              <a:rPr lang="en-US" dirty="0"/>
              <a:t>Android Studio</a:t>
            </a:r>
          </a:p>
          <a:p>
            <a:pPr lvl="1"/>
            <a:r>
              <a:rPr lang="en-US" dirty="0"/>
              <a:t>SDK Platform 26</a:t>
            </a:r>
          </a:p>
          <a:p>
            <a:pPr lvl="1"/>
            <a:r>
              <a:rPr lang="en-US" dirty="0"/>
              <a:t>SDK Tools 26.0.3</a:t>
            </a:r>
          </a:p>
          <a:p>
            <a:pPr lvl="1"/>
            <a:r>
              <a:rPr lang="en-US" dirty="0"/>
              <a:t>HAXM</a:t>
            </a:r>
          </a:p>
          <a:p>
            <a:pPr lvl="1"/>
            <a:r>
              <a:rPr lang="en-US" dirty="0"/>
              <a:t>Google APIs Intel Atom_64 System Image</a:t>
            </a:r>
          </a:p>
        </p:txBody>
      </p:sp>
    </p:spTree>
    <p:extLst>
      <p:ext uri="{BB962C8B-B14F-4D97-AF65-F5344CB8AC3E}">
        <p14:creationId xmlns:p14="http://schemas.microsoft.com/office/powerpoint/2010/main" val="245432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1A93-72E6-4499-9CB3-1FB37F7C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3751-75BB-4890-9B52-AE7DED66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ANDROID_HOME</a:t>
            </a:r>
          </a:p>
          <a:p>
            <a:pPr lvl="1"/>
            <a:r>
              <a:rPr lang="en-US" dirty="0"/>
              <a:t>C:\Users\USERNAME\AppData\Local\Android\Sdk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Sdk</a:t>
            </a:r>
            <a:r>
              <a:rPr lang="en-US" dirty="0"/>
              <a:t>\tools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Sdk</a:t>
            </a:r>
            <a:r>
              <a:rPr lang="en-US" dirty="0"/>
              <a:t>\tools\bin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Sdk</a:t>
            </a:r>
            <a:r>
              <a:rPr lang="en-US" dirty="0"/>
              <a:t>\platform-tools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Sdk</a:t>
            </a:r>
            <a:r>
              <a:rPr lang="en-US" dirty="0"/>
              <a:t>\emulator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8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3274-9AA4-48B1-84F2-AE1E9DAE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50B0-52DB-4943-84F4-6BE52370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AVD</a:t>
            </a:r>
          </a:p>
          <a:p>
            <a:r>
              <a:rPr lang="en-US" dirty="0"/>
              <a:t>Oreo (API 26), x86_64</a:t>
            </a:r>
          </a:p>
          <a:p>
            <a:r>
              <a:rPr lang="en-US" dirty="0"/>
              <a:t>Press Play</a:t>
            </a:r>
          </a:p>
        </p:txBody>
      </p:sp>
    </p:spTree>
    <p:extLst>
      <p:ext uri="{BB962C8B-B14F-4D97-AF65-F5344CB8AC3E}">
        <p14:creationId xmlns:p14="http://schemas.microsoft.com/office/powerpoint/2010/main" val="11939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490-65D5-4D9F-A4E9-1F745978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0C39-C5F6-4235-9A18-7E07F817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react-native-cli</a:t>
            </a:r>
          </a:p>
          <a:p>
            <a:r>
              <a:rPr lang="en-US" dirty="0"/>
              <a:t>react-native </a:t>
            </a:r>
            <a:r>
              <a:rPr lang="en-US" dirty="0" err="1"/>
              <a:t>init</a:t>
            </a:r>
            <a:r>
              <a:rPr lang="en-US" dirty="0"/>
              <a:t> PROJECTNAME</a:t>
            </a:r>
          </a:p>
          <a:p>
            <a:r>
              <a:rPr lang="en-US" dirty="0"/>
              <a:t>react-native run-android</a:t>
            </a:r>
          </a:p>
          <a:p>
            <a:pPr lvl="1"/>
            <a:r>
              <a:rPr lang="en-US" dirty="0"/>
              <a:t>This went boom last week…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–save babel/runtime fixed it</a:t>
            </a:r>
          </a:p>
        </p:txBody>
      </p:sp>
    </p:spTree>
    <p:extLst>
      <p:ext uri="{BB962C8B-B14F-4D97-AF65-F5344CB8AC3E}">
        <p14:creationId xmlns:p14="http://schemas.microsoft.com/office/powerpoint/2010/main" val="3615292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314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React Native</vt:lpstr>
      <vt:lpstr>Where are we going?</vt:lpstr>
      <vt:lpstr>Where are we going today?</vt:lpstr>
      <vt:lpstr>Getting Started</vt:lpstr>
      <vt:lpstr>Reference</vt:lpstr>
      <vt:lpstr>Download the tools</vt:lpstr>
      <vt:lpstr>Environment Variables</vt:lpstr>
      <vt:lpstr>Emulator</vt:lpstr>
      <vt:lpstr>NPM React Native</vt:lpstr>
      <vt:lpstr>Reference Links</vt:lpstr>
      <vt:lpstr>Helpful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Andrew Jones</dc:creator>
  <cp:lastModifiedBy>Andrew Jones</cp:lastModifiedBy>
  <cp:revision>12</cp:revision>
  <dcterms:created xsi:type="dcterms:W3CDTF">2018-09-30T22:12:15Z</dcterms:created>
  <dcterms:modified xsi:type="dcterms:W3CDTF">2018-10-01T00:14:51Z</dcterms:modified>
</cp:coreProperties>
</file>