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8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react-native-camera" TargetMode="External"/><Relationship Id="rId2" Type="http://schemas.openxmlformats.org/officeDocument/2006/relationships/hyperlink" Target="https://github.com/argentaegis/ReactNativeClas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30D89-BDE6-4AA4-876B-D92C1FC38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Native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D1BB0-FEF5-47C1-B262-C570C3D5F8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TeCH</a:t>
            </a:r>
            <a:r>
              <a:rPr lang="en-US" dirty="0"/>
              <a:t> 314, Camera</a:t>
            </a:r>
          </a:p>
        </p:txBody>
      </p:sp>
    </p:spTree>
    <p:extLst>
      <p:ext uri="{BB962C8B-B14F-4D97-AF65-F5344CB8AC3E}">
        <p14:creationId xmlns:p14="http://schemas.microsoft.com/office/powerpoint/2010/main" val="58167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45A9-8BA2-4FF5-B7BD-DA559031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last we left our intrepid coders…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C26AF-EDD9-4887-A6AC-ACD10C272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C1C300-A531-4586-A6CA-FBB24BE6B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830" y="2052638"/>
            <a:ext cx="2360116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2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99BD5-6BCD-47D6-9041-B6B1BDDB8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 </a:t>
            </a:r>
            <a:r>
              <a:rPr lang="en-US"/>
              <a:t>going today?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844B77-A479-40D4-BBD9-905F3D9B6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6830" y="2052638"/>
            <a:ext cx="2360116" cy="4195762"/>
          </a:xfrm>
        </p:spPr>
      </p:pic>
    </p:spTree>
    <p:extLst>
      <p:ext uri="{BB962C8B-B14F-4D97-AF65-F5344CB8AC3E}">
        <p14:creationId xmlns:p14="http://schemas.microsoft.com/office/powerpoint/2010/main" val="2250160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566A-B77D-4484-A7CE-3284C5AA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532CB-0A66-4490-8837-FC7FDE64C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react-native-camera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903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24A69-01E4-4248-9695-8AB18E94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09C98-C7DA-4EA7-A726-9FA6B7F4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https://github.com/argentaegis/ReactNativeClass</a:t>
            </a:r>
            <a:endParaRPr lang="en-US" dirty="0"/>
          </a:p>
          <a:p>
            <a:r>
              <a:rPr lang="en-US" dirty="0">
                <a:hlinkClick r:id="rId3"/>
              </a:rPr>
              <a:t>https://www.npmjs.com/package/react-native-camera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707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226</TotalTime>
  <Words>43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React Native</vt:lpstr>
      <vt:lpstr>When last we left our intrepid coders…</vt:lpstr>
      <vt:lpstr>Where are we going today?</vt:lpstr>
      <vt:lpstr>Topics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</dc:title>
  <dc:creator>Andrew Jones</dc:creator>
  <cp:lastModifiedBy>Andrew Jones</cp:lastModifiedBy>
  <cp:revision>31</cp:revision>
  <dcterms:created xsi:type="dcterms:W3CDTF">2018-09-30T22:12:15Z</dcterms:created>
  <dcterms:modified xsi:type="dcterms:W3CDTF">2018-10-27T22:44:24Z</dcterms:modified>
</cp:coreProperties>
</file>