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native-email" TargetMode="External"/><Relationship Id="rId2" Type="http://schemas.openxmlformats.org/officeDocument/2006/relationships/hyperlink" Target="https://github.com/argentaegis/ReactNative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EMAIL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last we left our intrepid coders…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26AF-EDD9-4887-A6AC-ACD10C27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7749B-0827-42A9-97B8-7096E5C0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BD5-6BCD-47D6-9041-B6B1BDD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</a:t>
            </a:r>
            <a:r>
              <a:rPr lang="en-US"/>
              <a:t>going today?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E5CB9-EEF6-439E-99A2-1C682955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25016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66A-B77D-4484-A7CE-3284C5AA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2CB-0A66-4490-8837-FC7FDE64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react-native-mail</a:t>
            </a:r>
          </a:p>
          <a:p>
            <a:r>
              <a:rPr lang="en-US" dirty="0"/>
              <a:t>react-native-fs</a:t>
            </a:r>
          </a:p>
          <a:p>
            <a:r>
              <a:rPr lang="en-US" dirty="0"/>
              <a:t>Navigation props</a:t>
            </a:r>
          </a:p>
        </p:txBody>
      </p:sp>
    </p:spTree>
    <p:extLst>
      <p:ext uri="{BB962C8B-B14F-4D97-AF65-F5344CB8AC3E}">
        <p14:creationId xmlns:p14="http://schemas.microsoft.com/office/powerpoint/2010/main" val="6939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A69-01E4-4248-9695-8AB18E9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9C98-C7DA-4EA7-A726-9FA6B7F4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https://github.com/argentaegis/ReactNativeClass</a:t>
            </a:r>
            <a:endParaRPr lang="en-US" dirty="0"/>
          </a:p>
          <a:p>
            <a:r>
              <a:rPr lang="en-US" dirty="0">
                <a:hlinkClick r:id="rId3"/>
              </a:rPr>
              <a:t>https://www.npmjs.com/package/react-native-email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0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389</TotalTime>
  <Words>46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React Native</vt:lpstr>
      <vt:lpstr>When last we left our intrepid coders…</vt:lpstr>
      <vt:lpstr>Where are we going today?</vt:lpstr>
      <vt:lpstr>Topics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36</cp:revision>
  <dcterms:created xsi:type="dcterms:W3CDTF">2018-09-30T22:12:15Z</dcterms:created>
  <dcterms:modified xsi:type="dcterms:W3CDTF">2018-11-06T02:02:53Z</dcterms:modified>
</cp:coreProperties>
</file>