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3" id="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4" id="2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5" id="2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3" id="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4" id="2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5" id="2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3" id="2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/>
        </p:nvSpPr>
        <p:spPr>
          <a:xfrm>
            <a:off y="1005300" x="3091650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" id="24"/>
          <p:cNvSpPr/>
          <p:nvPr/>
        </p:nvSpPr>
        <p:spPr>
          <a:xfrm>
            <a:off y="5130233" x="3317800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1200"/>
              <a:t>Klachten lijst</a:t>
            </a:r>
          </a:p>
        </p:txBody>
      </p:sp>
      <p:sp>
        <p:nvSpPr>
          <p:cNvPr name="Shape 25" id="25"/>
          <p:cNvSpPr/>
          <p:nvPr/>
        </p:nvSpPr>
        <p:spPr>
          <a:xfrm>
            <a:off y="4485758" x="404291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26" id="26"/>
          <p:cNvSpPr/>
          <p:nvPr/>
        </p:nvSpPr>
        <p:spPr>
          <a:xfrm>
            <a:off y="5109533" x="4661387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Over ons</a:t>
            </a:r>
          </a:p>
        </p:txBody>
      </p:sp>
      <p:sp>
        <p:nvSpPr>
          <p:cNvPr name="Shape 27" id="27"/>
          <p:cNvSpPr/>
          <p:nvPr/>
        </p:nvSpPr>
        <p:spPr>
          <a:xfrm>
            <a:off y="2608000" x="4256250"/>
            <a:ext cy="1502999" cx="6315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" id="28"/>
          <p:cNvSpPr txBox="1"/>
          <p:nvPr/>
        </p:nvSpPr>
        <p:spPr>
          <a:xfrm>
            <a:off y="2236300" x="3228250"/>
            <a:ext cy="371699" cx="2133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button for help script</a:t>
            </a:r>
          </a:p>
        </p:txBody>
      </p:sp>
      <p:cxnSp>
        <p:nvCxnSpPr>
          <p:cNvPr name="Shape 29" id="29"/>
          <p:cNvCxnSpPr/>
          <p:nvPr/>
        </p:nvCxnSpPr>
        <p:spPr>
          <a:xfrm>
            <a:off y="2608000" x="3575512"/>
            <a:ext cy="635399" cx="60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0" id="30"/>
          <p:cNvSpPr txBox="1"/>
          <p:nvPr/>
        </p:nvSpPr>
        <p:spPr>
          <a:xfrm>
            <a:off y="398550" x="632200"/>
            <a:ext cy="687300" cx="7325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i="1" sz="2400" b="1"/>
              <a:t>Mainpage</a:t>
            </a:r>
          </a:p>
        </p:txBody>
      </p:sp>
      <p:cxnSp>
        <p:nvCxnSpPr>
          <p:cNvPr name="Shape 31" id="31"/>
          <p:cNvCxnSpPr/>
          <p:nvPr/>
        </p:nvCxnSpPr>
        <p:spPr>
          <a:xfrm>
            <a:off y="4507875" x="1649225"/>
            <a:ext cy="618300" cx="156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2" id="32"/>
          <p:cNvSpPr txBox="1"/>
          <p:nvPr/>
        </p:nvSpPr>
        <p:spPr>
          <a:xfrm>
            <a:off y="4251775" x="136500"/>
            <a:ext cy="457200" cx="2049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List view</a:t>
            </a:r>
          </a:p>
          <a:p>
            <a:r>
              <a:t/>
            </a:r>
          </a:p>
          <a:p>
            <a:pPr algn="ctr">
              <a:buNone/>
            </a:pPr>
            <a:r>
              <a:rPr lang="en"/>
              <a:t>Page 1.3</a:t>
            </a:r>
          </a:p>
        </p:txBody>
      </p:sp>
      <p:sp>
        <p:nvSpPr>
          <p:cNvPr name="Shape 33" id="33"/>
          <p:cNvSpPr/>
          <p:nvPr/>
        </p:nvSpPr>
        <p:spPr>
          <a:xfrm>
            <a:off y="1168200" x="3298425"/>
            <a:ext cy="797100" cx="2515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3000"/>
              <a:t>Text field</a:t>
            </a:r>
          </a:p>
        </p:txBody>
      </p:sp>
      <p:cxnSp>
        <p:nvCxnSpPr>
          <p:cNvPr name="Shape 34" id="34"/>
          <p:cNvCxnSpPr/>
          <p:nvPr/>
        </p:nvCxnSpPr>
        <p:spPr>
          <a:xfrm rot="10800000" flipH="1">
            <a:off y="3202299" x="5181300"/>
            <a:ext cy="1443000" cx="152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5" id="35"/>
          <p:cNvSpPr txBox="1"/>
          <p:nvPr/>
        </p:nvSpPr>
        <p:spPr>
          <a:xfrm>
            <a:off y="2608000" x="6321075"/>
            <a:ext cy="855899" cx="2585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Inapppurchase excersises</a:t>
            </a:r>
          </a:p>
          <a:p>
            <a:pPr rtl="0" lvl="0">
              <a:buNone/>
            </a:pPr>
            <a:r>
              <a:rPr lang="en"/>
              <a:t>2x page with payed content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Page 1.1</a:t>
            </a:r>
          </a:p>
        </p:txBody>
      </p:sp>
      <p:cxnSp>
        <p:nvCxnSpPr>
          <p:cNvPr name="Shape 36" id="36"/>
          <p:cNvCxnSpPr/>
          <p:nvPr/>
        </p:nvCxnSpPr>
        <p:spPr>
          <a:xfrm>
            <a:off y="5455200" x="5608575"/>
            <a:ext cy="397499" cx="145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7" id="37"/>
          <p:cNvSpPr txBox="1"/>
          <p:nvPr/>
        </p:nvSpPr>
        <p:spPr>
          <a:xfrm>
            <a:off y="5928475" x="487802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General info &amp;  about us...  page 1.2</a:t>
            </a:r>
          </a:p>
        </p:txBody>
      </p:sp>
      <p:cxnSp>
        <p:nvCxnSpPr>
          <p:cNvPr name="Shape 38" id="38"/>
          <p:cNvCxnSpPr/>
          <p:nvPr/>
        </p:nvCxnSpPr>
        <p:spPr>
          <a:xfrm>
            <a:off y="3276400" x="2186100"/>
            <a:ext cy="166199" cx="1760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39" id="39"/>
          <p:cNvSpPr txBox="1"/>
          <p:nvPr/>
        </p:nvSpPr>
        <p:spPr>
          <a:xfrm>
            <a:off y="2807350" x="273975"/>
            <a:ext cy="1130699" cx="2022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Breathing helpbutton-&gt; Audiofeed with animation page..Page 1.4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>
            <a:off y="1502100" x="5066019"/>
            <a:ext cy="4448400" cx="2519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5" id="45"/>
          <p:cNvSpPr/>
          <p:nvPr/>
        </p:nvSpPr>
        <p:spPr>
          <a:xfrm>
            <a:off y="1675350" x="5268069"/>
            <a:ext cy="423300" cx="71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46" id="46"/>
          <p:cNvSpPr txBox="1"/>
          <p:nvPr/>
        </p:nvSpPr>
        <p:spPr>
          <a:xfrm>
            <a:off y="0" x="6555625"/>
            <a:ext cy="1502099" cx="16805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Page 1.4</a:t>
            </a:r>
          </a:p>
        </p:txBody>
      </p:sp>
      <p:sp>
        <p:nvSpPr>
          <p:cNvPr name="Shape 47" id="47"/>
          <p:cNvSpPr/>
          <p:nvPr/>
        </p:nvSpPr>
        <p:spPr>
          <a:xfrm>
            <a:off y="2302800" x="5268069"/>
            <a:ext cy="2847000" cx="2115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Animation with audiofeed</a:t>
            </a:r>
          </a:p>
        </p:txBody>
      </p:sp>
      <p:sp>
        <p:nvSpPr>
          <p:cNvPr name="Shape 48" id="48"/>
          <p:cNvSpPr/>
          <p:nvPr/>
        </p:nvSpPr>
        <p:spPr>
          <a:xfrm rot="5462402">
            <a:off y="4703350" x="6217594"/>
            <a:ext cy="169173" cx="216850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9" id="49"/>
          <p:cNvSpPr/>
          <p:nvPr/>
        </p:nvSpPr>
        <p:spPr>
          <a:xfrm rot="5462402">
            <a:off y="4703350" x="6872612"/>
            <a:ext cy="169173" cx="216850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0" id="50"/>
          <p:cNvSpPr/>
          <p:nvPr/>
        </p:nvSpPr>
        <p:spPr>
          <a:xfrm rot="5462402">
            <a:off y="4703350" x="7045694"/>
            <a:ext cy="169173" cx="216850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1" id="51"/>
          <p:cNvSpPr/>
          <p:nvPr/>
        </p:nvSpPr>
        <p:spPr>
          <a:xfrm rot="-5399808">
            <a:off y="4703351" x="5342859"/>
            <a:ext cy="169173" cx="216850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2" id="52"/>
          <p:cNvSpPr/>
          <p:nvPr/>
        </p:nvSpPr>
        <p:spPr>
          <a:xfrm rot="-5295552">
            <a:off y="4703351" x="5515294"/>
            <a:ext cy="169173" cx="216850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3" id="53"/>
          <p:cNvSpPr/>
          <p:nvPr/>
        </p:nvSpPr>
        <p:spPr>
          <a:xfrm>
            <a:off y="5329883" x="5268069"/>
            <a:ext cy="481800" cx="1983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Meer informatie/over ons</a:t>
            </a:r>
          </a:p>
        </p:txBody>
      </p:sp>
      <p:sp>
        <p:nvSpPr>
          <p:cNvPr name="Shape 54" id="54"/>
          <p:cNvSpPr txBox="1"/>
          <p:nvPr/>
        </p:nvSpPr>
        <p:spPr>
          <a:xfrm>
            <a:off y="1955858" x="1666300"/>
            <a:ext cy="2630400" cx="1900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If you press the helpbutton on the mainpage you get a audio feed with an animation that helps you to get your breathingpatron under control.</a:t>
            </a:r>
          </a:p>
          <a:p>
            <a:pPr>
              <a:buNone/>
            </a:pPr>
            <a:r>
              <a:rPr lang="en"/>
              <a:t>We wil show just one animation during the audiofeed.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/>
        </p:nvSpPr>
        <p:spPr>
          <a:xfrm>
            <a:off y="403933" x="372681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60" id="60"/>
          <p:cNvSpPr/>
          <p:nvPr/>
        </p:nvSpPr>
        <p:spPr>
          <a:xfrm>
            <a:off y="4008583" x="3429637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61" id="61"/>
          <p:cNvSpPr/>
          <p:nvPr/>
        </p:nvSpPr>
        <p:spPr>
          <a:xfrm>
            <a:off y="3987883" x="429821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62" id="62"/>
          <p:cNvSpPr/>
          <p:nvPr/>
        </p:nvSpPr>
        <p:spPr>
          <a:xfrm>
            <a:off y="1137250" x="2838662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3" id="63"/>
          <p:cNvSpPr/>
          <p:nvPr/>
        </p:nvSpPr>
        <p:spPr>
          <a:xfrm>
            <a:off y="1935758" x="306618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Buy excersises</a:t>
            </a:r>
          </a:p>
        </p:txBody>
      </p:sp>
      <p:sp>
        <p:nvSpPr>
          <p:cNvPr name="Shape 64" id="64"/>
          <p:cNvSpPr/>
          <p:nvPr/>
        </p:nvSpPr>
        <p:spPr>
          <a:xfrm>
            <a:off y="2925308" x="306618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Morning excersis....</a:t>
            </a:r>
          </a:p>
        </p:txBody>
      </p:sp>
      <p:sp>
        <p:nvSpPr>
          <p:cNvPr name="Shape 65" id="65"/>
          <p:cNvSpPr/>
          <p:nvPr/>
        </p:nvSpPr>
        <p:spPr>
          <a:xfrm>
            <a:off y="3818608" x="306618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Evening  excersis....</a:t>
            </a:r>
          </a:p>
        </p:txBody>
      </p:sp>
      <p:sp>
        <p:nvSpPr>
          <p:cNvPr name="Shape 66" id="66"/>
          <p:cNvSpPr txBox="1"/>
          <p:nvPr/>
        </p:nvSpPr>
        <p:spPr>
          <a:xfrm>
            <a:off y="3407950" x="3782437"/>
            <a:ext cy="305999" cx="950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+</a:t>
            </a:r>
          </a:p>
        </p:txBody>
      </p:sp>
      <p:sp>
        <p:nvSpPr>
          <p:cNvPr name="Shape 67" id="67"/>
          <p:cNvSpPr/>
          <p:nvPr/>
        </p:nvSpPr>
        <p:spPr>
          <a:xfrm>
            <a:off y="5098825" x="3435875"/>
            <a:ext cy="536100" cx="1910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Buy</a:t>
            </a:r>
          </a:p>
        </p:txBody>
      </p:sp>
      <p:sp>
        <p:nvSpPr>
          <p:cNvPr name="Shape 68" id="68"/>
          <p:cNvSpPr txBox="1"/>
          <p:nvPr/>
        </p:nvSpPr>
        <p:spPr>
          <a:xfrm>
            <a:off y="3820700" x="6789275"/>
            <a:ext cy="1773000" cx="1814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69" id="69"/>
          <p:cNvSpPr/>
          <p:nvPr/>
        </p:nvSpPr>
        <p:spPr>
          <a:xfrm>
            <a:off y="1278150" x="3066187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70" id="70"/>
          <p:cNvSpPr txBox="1"/>
          <p:nvPr/>
        </p:nvSpPr>
        <p:spPr>
          <a:xfrm>
            <a:off y="748283" x="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Page 1.1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/>
        </p:nvSpPr>
        <p:spPr>
          <a:xfrm>
            <a:off y="4118533" x="602862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76" id="76"/>
          <p:cNvSpPr/>
          <p:nvPr/>
        </p:nvSpPr>
        <p:spPr>
          <a:xfrm>
            <a:off y="4097833" x="1471437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77" id="77"/>
          <p:cNvSpPr/>
          <p:nvPr/>
        </p:nvSpPr>
        <p:spPr>
          <a:xfrm>
            <a:off y="4745983" x="609762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78" id="78"/>
          <p:cNvSpPr/>
          <p:nvPr/>
        </p:nvSpPr>
        <p:spPr>
          <a:xfrm>
            <a:off y="4745983" x="147143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79" id="79"/>
          <p:cNvSpPr/>
          <p:nvPr/>
        </p:nvSpPr>
        <p:spPr>
          <a:xfrm>
            <a:off y="5395058" x="6097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80" id="80"/>
          <p:cNvSpPr/>
          <p:nvPr/>
        </p:nvSpPr>
        <p:spPr>
          <a:xfrm>
            <a:off y="5395058" x="1471437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81" id="81"/>
          <p:cNvSpPr/>
          <p:nvPr/>
        </p:nvSpPr>
        <p:spPr>
          <a:xfrm>
            <a:off y="862392" x="11887"/>
            <a:ext cy="5232299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2" id="82"/>
          <p:cNvSpPr txBox="1"/>
          <p:nvPr/>
        </p:nvSpPr>
        <p:spPr>
          <a:xfrm>
            <a:off y="293675" x="929700"/>
            <a:ext cy="457200" cx="7010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000" b="1"/>
              <a:t>In-app-purchase pages....2x</a:t>
            </a:r>
          </a:p>
        </p:txBody>
      </p:sp>
      <p:sp>
        <p:nvSpPr>
          <p:cNvPr name="Shape 83" id="83"/>
          <p:cNvSpPr/>
          <p:nvPr/>
        </p:nvSpPr>
        <p:spPr>
          <a:xfrm>
            <a:off y="5291225" x="178650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Button 1</a:t>
            </a:r>
          </a:p>
        </p:txBody>
      </p:sp>
      <p:sp>
        <p:nvSpPr>
          <p:cNvPr name="Shape 84" id="84"/>
          <p:cNvSpPr/>
          <p:nvPr/>
        </p:nvSpPr>
        <p:spPr>
          <a:xfrm>
            <a:off y="5291225" x="111211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85" id="85"/>
          <p:cNvSpPr/>
          <p:nvPr/>
        </p:nvSpPr>
        <p:spPr>
          <a:xfrm>
            <a:off y="5291225" x="207873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86" id="86"/>
          <p:cNvSpPr/>
          <p:nvPr/>
        </p:nvSpPr>
        <p:spPr>
          <a:xfrm>
            <a:off y="1482233" x="239412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Morning excersis....</a:t>
            </a:r>
          </a:p>
        </p:txBody>
      </p:sp>
      <p:sp>
        <p:nvSpPr>
          <p:cNvPr name="Shape 87" id="87"/>
          <p:cNvSpPr/>
          <p:nvPr/>
        </p:nvSpPr>
        <p:spPr>
          <a:xfrm>
            <a:off y="2117759" x="239412"/>
            <a:ext cy="2679899" cx="2556300"/>
          </a:xfrm>
          <a:prstGeom prst="wedgeRectCallout">
            <a:avLst>
              <a:gd name="adj1" fmla="val -42344"/>
              <a:gd name="adj2" fmla="val 67765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88" id="88"/>
          <p:cNvSpPr/>
          <p:nvPr/>
        </p:nvSpPr>
        <p:spPr>
          <a:xfrm>
            <a:off y="4188458" x="3105387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89" id="89"/>
          <p:cNvSpPr/>
          <p:nvPr/>
        </p:nvSpPr>
        <p:spPr>
          <a:xfrm>
            <a:off y="4167758" x="450996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90" id="90"/>
          <p:cNvSpPr/>
          <p:nvPr/>
        </p:nvSpPr>
        <p:spPr>
          <a:xfrm>
            <a:off y="4815908" x="3112287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91" id="91"/>
          <p:cNvSpPr/>
          <p:nvPr/>
        </p:nvSpPr>
        <p:spPr>
          <a:xfrm>
            <a:off y="4815908" x="45099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92" id="92"/>
          <p:cNvSpPr/>
          <p:nvPr/>
        </p:nvSpPr>
        <p:spPr>
          <a:xfrm>
            <a:off y="5464983" x="311228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93" id="93"/>
          <p:cNvSpPr/>
          <p:nvPr/>
        </p:nvSpPr>
        <p:spPr>
          <a:xfrm>
            <a:off y="5464983" x="4509962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94" id="94"/>
          <p:cNvSpPr/>
          <p:nvPr/>
        </p:nvSpPr>
        <p:spPr>
          <a:xfrm>
            <a:off y="918575" x="3050412"/>
            <a:ext cy="52458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5" id="95"/>
          <p:cNvSpPr/>
          <p:nvPr/>
        </p:nvSpPr>
        <p:spPr>
          <a:xfrm>
            <a:off y="5361150" x="31311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1</a:t>
            </a:r>
          </a:p>
        </p:txBody>
      </p:sp>
      <p:sp>
        <p:nvSpPr>
          <p:cNvPr name="Shape 96" id="96"/>
          <p:cNvSpPr/>
          <p:nvPr/>
        </p:nvSpPr>
        <p:spPr>
          <a:xfrm>
            <a:off y="5361150" x="406378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97" id="97"/>
          <p:cNvSpPr/>
          <p:nvPr/>
        </p:nvSpPr>
        <p:spPr>
          <a:xfrm>
            <a:off y="5361150" x="49248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98" id="98"/>
          <p:cNvSpPr/>
          <p:nvPr/>
        </p:nvSpPr>
        <p:spPr>
          <a:xfrm>
            <a:off y="1552158" x="327793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Morning excersis....</a:t>
            </a:r>
          </a:p>
        </p:txBody>
      </p:sp>
      <p:sp>
        <p:nvSpPr>
          <p:cNvPr name="Shape 99" id="99"/>
          <p:cNvSpPr/>
          <p:nvPr/>
        </p:nvSpPr>
        <p:spPr>
          <a:xfrm>
            <a:off y="2187684" x="3277937"/>
            <a:ext cy="2679899" cx="2556300"/>
          </a:xfrm>
          <a:prstGeom prst="wedgeRectCallout">
            <a:avLst>
              <a:gd name="adj1" fmla="val 801"/>
              <a:gd name="adj2" fmla="val 6632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100" id="100"/>
          <p:cNvSpPr/>
          <p:nvPr/>
        </p:nvSpPr>
        <p:spPr>
          <a:xfrm>
            <a:off y="4118533" x="6226387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01" id="101"/>
          <p:cNvSpPr/>
          <p:nvPr/>
        </p:nvSpPr>
        <p:spPr>
          <a:xfrm>
            <a:off y="4097833" x="763096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02" id="102"/>
          <p:cNvSpPr/>
          <p:nvPr/>
        </p:nvSpPr>
        <p:spPr>
          <a:xfrm>
            <a:off y="4745983" x="6233287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03" id="103"/>
          <p:cNvSpPr/>
          <p:nvPr/>
        </p:nvSpPr>
        <p:spPr>
          <a:xfrm>
            <a:off y="4745983" x="76309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04" id="104"/>
          <p:cNvSpPr/>
          <p:nvPr/>
        </p:nvSpPr>
        <p:spPr>
          <a:xfrm>
            <a:off y="5395058" x="623328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05" id="105"/>
          <p:cNvSpPr/>
          <p:nvPr/>
        </p:nvSpPr>
        <p:spPr>
          <a:xfrm>
            <a:off y="5395058" x="7630962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06" id="106"/>
          <p:cNvSpPr/>
          <p:nvPr/>
        </p:nvSpPr>
        <p:spPr>
          <a:xfrm>
            <a:off y="834892" x="6171412"/>
            <a:ext cy="52596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7" id="107"/>
          <p:cNvSpPr/>
          <p:nvPr/>
        </p:nvSpPr>
        <p:spPr>
          <a:xfrm>
            <a:off y="5291225" x="62521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1</a:t>
            </a:r>
          </a:p>
        </p:txBody>
      </p:sp>
      <p:sp>
        <p:nvSpPr>
          <p:cNvPr name="Shape 108" id="108"/>
          <p:cNvSpPr/>
          <p:nvPr/>
        </p:nvSpPr>
        <p:spPr>
          <a:xfrm>
            <a:off y="5291225" x="718478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109" id="109"/>
          <p:cNvSpPr/>
          <p:nvPr/>
        </p:nvSpPr>
        <p:spPr>
          <a:xfrm>
            <a:off y="5291225" x="80458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110" id="110"/>
          <p:cNvSpPr/>
          <p:nvPr/>
        </p:nvSpPr>
        <p:spPr>
          <a:xfrm>
            <a:off y="1482233" x="639893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Morning excersis....</a:t>
            </a:r>
          </a:p>
        </p:txBody>
      </p:sp>
      <p:sp>
        <p:nvSpPr>
          <p:cNvPr name="Shape 111" id="111"/>
          <p:cNvSpPr/>
          <p:nvPr/>
        </p:nvSpPr>
        <p:spPr>
          <a:xfrm>
            <a:off y="2117759" x="6398937"/>
            <a:ext cy="2679899" cx="2556300"/>
          </a:xfrm>
          <a:prstGeom prst="wedgeRectCallout">
            <a:avLst>
              <a:gd name="adj1" fmla="val 24947"/>
              <a:gd name="adj2" fmla="val 6585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112" id="112"/>
          <p:cNvSpPr txBox="1"/>
          <p:nvPr/>
        </p:nvSpPr>
        <p:spPr>
          <a:xfrm>
            <a:off y="6285800" x="3499650"/>
            <a:ext cy="457200" cx="1871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3000" b="1"/>
              <a:t>Morning</a:t>
            </a:r>
          </a:p>
        </p:txBody>
      </p:sp>
      <p:sp>
        <p:nvSpPr>
          <p:cNvPr name="Shape 113" id="113"/>
          <p:cNvSpPr/>
          <p:nvPr/>
        </p:nvSpPr>
        <p:spPr>
          <a:xfrm rot="-10739958">
            <a:off y="1690343" x="2267690"/>
            <a:ext cy="192328" cx="206131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4" id="114"/>
          <p:cNvSpPr/>
          <p:nvPr/>
        </p:nvSpPr>
        <p:spPr>
          <a:xfrm>
            <a:off y="1003275" x="233650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Back</a:t>
            </a:r>
          </a:p>
        </p:txBody>
      </p:sp>
      <p:sp>
        <p:nvSpPr>
          <p:cNvPr name="Shape 115" id="115"/>
          <p:cNvSpPr/>
          <p:nvPr/>
        </p:nvSpPr>
        <p:spPr>
          <a:xfrm>
            <a:off y="1073225" x="3257937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16" id="116"/>
          <p:cNvSpPr/>
          <p:nvPr/>
        </p:nvSpPr>
        <p:spPr>
          <a:xfrm>
            <a:off y="1003275" x="6398937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17" id="117"/>
          <p:cNvSpPr txBox="1"/>
          <p:nvPr/>
        </p:nvSpPr>
        <p:spPr>
          <a:xfrm>
            <a:off y="183700" x="7990062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1.1A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/>
        </p:nvSpPr>
        <p:spPr>
          <a:xfrm>
            <a:off y="4118533" x="602862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23" id="123"/>
          <p:cNvSpPr/>
          <p:nvPr/>
        </p:nvSpPr>
        <p:spPr>
          <a:xfrm>
            <a:off y="4097833" x="1471437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24" id="124"/>
          <p:cNvSpPr/>
          <p:nvPr/>
        </p:nvSpPr>
        <p:spPr>
          <a:xfrm>
            <a:off y="4745983" x="609762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25" id="125"/>
          <p:cNvSpPr/>
          <p:nvPr/>
        </p:nvSpPr>
        <p:spPr>
          <a:xfrm>
            <a:off y="4745983" x="147143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26" id="126"/>
          <p:cNvSpPr/>
          <p:nvPr/>
        </p:nvSpPr>
        <p:spPr>
          <a:xfrm>
            <a:off y="5395058" x="6097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27" id="127"/>
          <p:cNvSpPr/>
          <p:nvPr/>
        </p:nvSpPr>
        <p:spPr>
          <a:xfrm>
            <a:off y="5395058" x="1471437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28" id="128"/>
          <p:cNvSpPr/>
          <p:nvPr/>
        </p:nvSpPr>
        <p:spPr>
          <a:xfrm>
            <a:off y="903617" x="11887"/>
            <a:ext cy="5190899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9" id="129"/>
          <p:cNvSpPr txBox="1"/>
          <p:nvPr/>
        </p:nvSpPr>
        <p:spPr>
          <a:xfrm>
            <a:off y="293675" x="929700"/>
            <a:ext cy="457200" cx="7010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 b="1"/>
              <a:t>In-app-purchase pages....2x</a:t>
            </a:r>
          </a:p>
        </p:txBody>
      </p:sp>
      <p:sp>
        <p:nvSpPr>
          <p:cNvPr name="Shape 130" id="130"/>
          <p:cNvSpPr/>
          <p:nvPr/>
        </p:nvSpPr>
        <p:spPr>
          <a:xfrm>
            <a:off y="5291225" x="23941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1</a:t>
            </a:r>
          </a:p>
        </p:txBody>
      </p:sp>
      <p:sp>
        <p:nvSpPr>
          <p:cNvPr name="Shape 131" id="131"/>
          <p:cNvSpPr/>
          <p:nvPr/>
        </p:nvSpPr>
        <p:spPr>
          <a:xfrm>
            <a:off y="5291225" x="108678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132" id="132"/>
          <p:cNvSpPr/>
          <p:nvPr/>
        </p:nvSpPr>
        <p:spPr>
          <a:xfrm>
            <a:off y="5291225" x="198481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133" id="133"/>
          <p:cNvSpPr/>
          <p:nvPr/>
        </p:nvSpPr>
        <p:spPr>
          <a:xfrm>
            <a:off y="1482233" x="239412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Evening  excersis....</a:t>
            </a:r>
          </a:p>
        </p:txBody>
      </p:sp>
      <p:sp>
        <p:nvSpPr>
          <p:cNvPr name="Shape 134" id="134"/>
          <p:cNvSpPr/>
          <p:nvPr/>
        </p:nvSpPr>
        <p:spPr>
          <a:xfrm>
            <a:off y="2117759" x="239412"/>
            <a:ext cy="2679899" cx="2556300"/>
          </a:xfrm>
          <a:prstGeom prst="wedgeRectCallout">
            <a:avLst>
              <a:gd name="adj1" fmla="val -42344"/>
              <a:gd name="adj2" fmla="val 67765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135" id="135"/>
          <p:cNvSpPr/>
          <p:nvPr/>
        </p:nvSpPr>
        <p:spPr>
          <a:xfrm>
            <a:off y="4188458" x="3105387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36" id="136"/>
          <p:cNvSpPr/>
          <p:nvPr/>
        </p:nvSpPr>
        <p:spPr>
          <a:xfrm>
            <a:off y="4167758" x="450996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37" id="137"/>
          <p:cNvSpPr/>
          <p:nvPr/>
        </p:nvSpPr>
        <p:spPr>
          <a:xfrm>
            <a:off y="4815908" x="3112287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38" id="138"/>
          <p:cNvSpPr/>
          <p:nvPr/>
        </p:nvSpPr>
        <p:spPr>
          <a:xfrm>
            <a:off y="4815908" x="45099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39" id="139"/>
          <p:cNvSpPr/>
          <p:nvPr/>
        </p:nvSpPr>
        <p:spPr>
          <a:xfrm>
            <a:off y="5464983" x="311228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40" id="140"/>
          <p:cNvSpPr/>
          <p:nvPr/>
        </p:nvSpPr>
        <p:spPr>
          <a:xfrm>
            <a:off y="5464983" x="4509962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41" id="141"/>
          <p:cNvSpPr/>
          <p:nvPr/>
        </p:nvSpPr>
        <p:spPr>
          <a:xfrm>
            <a:off y="918575" x="3050412"/>
            <a:ext cy="52458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2" id="142"/>
          <p:cNvSpPr/>
          <p:nvPr/>
        </p:nvSpPr>
        <p:spPr>
          <a:xfrm>
            <a:off y="5361150" x="31311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1</a:t>
            </a:r>
          </a:p>
        </p:txBody>
      </p:sp>
      <p:sp>
        <p:nvSpPr>
          <p:cNvPr name="Shape 143" id="143"/>
          <p:cNvSpPr/>
          <p:nvPr/>
        </p:nvSpPr>
        <p:spPr>
          <a:xfrm>
            <a:off y="5361150" x="406378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144" id="144"/>
          <p:cNvSpPr/>
          <p:nvPr/>
        </p:nvSpPr>
        <p:spPr>
          <a:xfrm>
            <a:off y="5361150" x="49248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145" id="145"/>
          <p:cNvSpPr/>
          <p:nvPr/>
        </p:nvSpPr>
        <p:spPr>
          <a:xfrm>
            <a:off y="1552158" x="327793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Evening  excersis....</a:t>
            </a:r>
          </a:p>
        </p:txBody>
      </p:sp>
      <p:sp>
        <p:nvSpPr>
          <p:cNvPr name="Shape 146" id="146"/>
          <p:cNvSpPr/>
          <p:nvPr/>
        </p:nvSpPr>
        <p:spPr>
          <a:xfrm>
            <a:off y="2187684" x="3277937"/>
            <a:ext cy="2679899" cx="2556300"/>
          </a:xfrm>
          <a:prstGeom prst="wedgeRectCallout">
            <a:avLst>
              <a:gd name="adj1" fmla="val 801"/>
              <a:gd name="adj2" fmla="val 6632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147" id="147"/>
          <p:cNvSpPr/>
          <p:nvPr/>
        </p:nvSpPr>
        <p:spPr>
          <a:xfrm>
            <a:off y="4118533" x="6226387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48" id="148"/>
          <p:cNvSpPr/>
          <p:nvPr/>
        </p:nvSpPr>
        <p:spPr>
          <a:xfrm>
            <a:off y="4097833" x="7630962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49" id="149"/>
          <p:cNvSpPr/>
          <p:nvPr/>
        </p:nvSpPr>
        <p:spPr>
          <a:xfrm>
            <a:off y="4745983" x="6233287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50" id="150"/>
          <p:cNvSpPr/>
          <p:nvPr/>
        </p:nvSpPr>
        <p:spPr>
          <a:xfrm>
            <a:off y="4745983" x="7630962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51" id="151"/>
          <p:cNvSpPr/>
          <p:nvPr/>
        </p:nvSpPr>
        <p:spPr>
          <a:xfrm>
            <a:off y="5395058" x="6233287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52" id="152"/>
          <p:cNvSpPr/>
          <p:nvPr/>
        </p:nvSpPr>
        <p:spPr>
          <a:xfrm>
            <a:off y="5395058" x="7630962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53" id="153"/>
          <p:cNvSpPr/>
          <p:nvPr/>
        </p:nvSpPr>
        <p:spPr>
          <a:xfrm>
            <a:off y="889867" x="6171412"/>
            <a:ext cy="5204699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4" id="154"/>
          <p:cNvSpPr/>
          <p:nvPr/>
        </p:nvSpPr>
        <p:spPr>
          <a:xfrm>
            <a:off y="5291225" x="62521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1</a:t>
            </a:r>
          </a:p>
        </p:txBody>
      </p:sp>
      <p:sp>
        <p:nvSpPr>
          <p:cNvPr name="Shape 155" id="155"/>
          <p:cNvSpPr/>
          <p:nvPr/>
        </p:nvSpPr>
        <p:spPr>
          <a:xfrm>
            <a:off y="5291225" x="7184787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Button2</a:t>
            </a:r>
          </a:p>
        </p:txBody>
      </p:sp>
      <p:sp>
        <p:nvSpPr>
          <p:cNvPr name="Shape 156" id="156"/>
          <p:cNvSpPr/>
          <p:nvPr/>
        </p:nvSpPr>
        <p:spPr>
          <a:xfrm>
            <a:off y="5291225" x="8045862"/>
            <a:ext cy="563400" cx="81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Button 3</a:t>
            </a:r>
          </a:p>
        </p:txBody>
      </p:sp>
      <p:sp>
        <p:nvSpPr>
          <p:cNvPr name="Shape 157" id="157"/>
          <p:cNvSpPr/>
          <p:nvPr/>
        </p:nvSpPr>
        <p:spPr>
          <a:xfrm>
            <a:off y="1482233" x="6398937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Evening  excersis....</a:t>
            </a:r>
          </a:p>
        </p:txBody>
      </p:sp>
      <p:sp>
        <p:nvSpPr>
          <p:cNvPr name="Shape 158" id="158"/>
          <p:cNvSpPr/>
          <p:nvPr/>
        </p:nvSpPr>
        <p:spPr>
          <a:xfrm>
            <a:off y="2117759" x="6398937"/>
            <a:ext cy="2679899" cx="2556300"/>
          </a:xfrm>
          <a:prstGeom prst="wedgeRectCallout">
            <a:avLst>
              <a:gd name="adj1" fmla="val 24947"/>
              <a:gd name="adj2" fmla="val 6585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Text field....excersise description/..</a:t>
            </a:r>
          </a:p>
        </p:txBody>
      </p:sp>
      <p:sp>
        <p:nvSpPr>
          <p:cNvPr name="Shape 159" id="159"/>
          <p:cNvSpPr txBox="1"/>
          <p:nvPr/>
        </p:nvSpPr>
        <p:spPr>
          <a:xfrm>
            <a:off y="6285800" x="3499650"/>
            <a:ext cy="457200" cx="1871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 b="1"/>
              <a:t>Evening</a:t>
            </a:r>
          </a:p>
        </p:txBody>
      </p:sp>
      <p:sp>
        <p:nvSpPr>
          <p:cNvPr name="Shape 160" id="160"/>
          <p:cNvSpPr/>
          <p:nvPr/>
        </p:nvSpPr>
        <p:spPr>
          <a:xfrm rot="-10739958">
            <a:off y="1690343" x="2267690"/>
            <a:ext cy="192328" cx="206131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1" id="161"/>
          <p:cNvSpPr/>
          <p:nvPr/>
        </p:nvSpPr>
        <p:spPr>
          <a:xfrm>
            <a:off y="1003275" x="233650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62" id="162"/>
          <p:cNvSpPr/>
          <p:nvPr/>
        </p:nvSpPr>
        <p:spPr>
          <a:xfrm>
            <a:off y="1073225" x="3257937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63" id="163"/>
          <p:cNvSpPr/>
          <p:nvPr/>
        </p:nvSpPr>
        <p:spPr>
          <a:xfrm>
            <a:off y="1003275" x="6398937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64" id="164"/>
          <p:cNvSpPr txBox="1"/>
          <p:nvPr/>
        </p:nvSpPr>
        <p:spPr>
          <a:xfrm>
            <a:off y="183700" x="7990062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1.1.B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 txBox="1"/>
          <p:nvPr/>
        </p:nvSpPr>
        <p:spPr>
          <a:xfrm>
            <a:off y="417350" x="4136075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1.2</a:t>
            </a:r>
          </a:p>
        </p:txBody>
      </p:sp>
      <p:sp>
        <p:nvSpPr>
          <p:cNvPr name="Shape 170" id="170"/>
          <p:cNvSpPr/>
          <p:nvPr/>
        </p:nvSpPr>
        <p:spPr>
          <a:xfrm>
            <a:off y="4200983" x="3682625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71" id="171"/>
          <p:cNvSpPr/>
          <p:nvPr/>
        </p:nvSpPr>
        <p:spPr>
          <a:xfrm>
            <a:off y="4180283" x="4551200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72" id="172"/>
          <p:cNvSpPr/>
          <p:nvPr/>
        </p:nvSpPr>
        <p:spPr>
          <a:xfrm>
            <a:off y="4828433" x="3689525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73" id="173"/>
          <p:cNvSpPr/>
          <p:nvPr/>
        </p:nvSpPr>
        <p:spPr>
          <a:xfrm>
            <a:off y="4828433" x="4551200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74" id="174"/>
          <p:cNvSpPr/>
          <p:nvPr/>
        </p:nvSpPr>
        <p:spPr>
          <a:xfrm>
            <a:off y="5477508" x="3689525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75" id="175"/>
          <p:cNvSpPr/>
          <p:nvPr/>
        </p:nvSpPr>
        <p:spPr>
          <a:xfrm>
            <a:off y="5477508" x="4551200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76" id="176"/>
          <p:cNvSpPr/>
          <p:nvPr/>
        </p:nvSpPr>
        <p:spPr>
          <a:xfrm>
            <a:off y="986067" x="3091650"/>
            <a:ext cy="5190899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7" id="177"/>
          <p:cNvSpPr/>
          <p:nvPr/>
        </p:nvSpPr>
        <p:spPr>
          <a:xfrm>
            <a:off y="1085725" x="3313412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178" id="178"/>
          <p:cNvSpPr/>
          <p:nvPr/>
        </p:nvSpPr>
        <p:spPr>
          <a:xfrm>
            <a:off y="2545958" x="340602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Ademtherapie</a:t>
            </a:r>
          </a:p>
        </p:txBody>
      </p:sp>
      <p:sp>
        <p:nvSpPr>
          <p:cNvPr name="Shape 179" id="179"/>
          <p:cNvSpPr/>
          <p:nvPr/>
        </p:nvSpPr>
        <p:spPr>
          <a:xfrm>
            <a:off y="3188100" x="340602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Op je werk</a:t>
            </a:r>
          </a:p>
        </p:txBody>
      </p:sp>
      <p:sp>
        <p:nvSpPr>
          <p:cNvPr name="Shape 180" id="180"/>
          <p:cNvSpPr/>
          <p:nvPr/>
        </p:nvSpPr>
        <p:spPr>
          <a:xfrm>
            <a:off y="3810358" x="340602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Relatie therapie</a:t>
            </a:r>
          </a:p>
        </p:txBody>
      </p:sp>
      <p:sp>
        <p:nvSpPr>
          <p:cNvPr name="Shape 181" id="181"/>
          <p:cNvSpPr/>
          <p:nvPr/>
        </p:nvSpPr>
        <p:spPr>
          <a:xfrm>
            <a:off y="4476458" x="340602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82" id="182"/>
          <p:cNvSpPr/>
          <p:nvPr/>
        </p:nvSpPr>
        <p:spPr>
          <a:xfrm>
            <a:off y="1841525" x="3972900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Over 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/>
        </p:nvSpPr>
        <p:spPr>
          <a:xfrm>
            <a:off y="3807758" x="853800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188" id="188"/>
          <p:cNvSpPr/>
          <p:nvPr/>
        </p:nvSpPr>
        <p:spPr>
          <a:xfrm>
            <a:off y="3787058" x="2258375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189" id="189"/>
          <p:cNvSpPr/>
          <p:nvPr/>
        </p:nvSpPr>
        <p:spPr>
          <a:xfrm>
            <a:off y="4435208" x="860700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190" id="190"/>
          <p:cNvSpPr/>
          <p:nvPr/>
        </p:nvSpPr>
        <p:spPr>
          <a:xfrm>
            <a:off y="4435208" x="2258375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191" id="191"/>
          <p:cNvSpPr/>
          <p:nvPr/>
        </p:nvSpPr>
        <p:spPr>
          <a:xfrm>
            <a:off y="5084283" x="860700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192" id="192"/>
          <p:cNvSpPr/>
          <p:nvPr/>
        </p:nvSpPr>
        <p:spPr>
          <a:xfrm>
            <a:off y="5084283" x="2258375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193" id="193"/>
          <p:cNvSpPr/>
          <p:nvPr/>
        </p:nvSpPr>
        <p:spPr>
          <a:xfrm>
            <a:off y="936425" x="674775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4" id="194"/>
          <p:cNvSpPr/>
          <p:nvPr/>
        </p:nvSpPr>
        <p:spPr>
          <a:xfrm>
            <a:off y="1640433" x="96382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Ademtherapie</a:t>
            </a:r>
          </a:p>
        </p:txBody>
      </p:sp>
      <p:sp>
        <p:nvSpPr>
          <p:cNvPr name="Shape 195" id="195"/>
          <p:cNvSpPr/>
          <p:nvPr/>
        </p:nvSpPr>
        <p:spPr>
          <a:xfrm>
            <a:off y="936425" x="4944725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6" id="196"/>
          <p:cNvSpPr/>
          <p:nvPr/>
        </p:nvSpPr>
        <p:spPr>
          <a:xfrm>
            <a:off y="1640433" x="523377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Op je werk</a:t>
            </a:r>
          </a:p>
        </p:txBody>
      </p:sp>
      <p:sp>
        <p:nvSpPr>
          <p:cNvPr name="Shape 197" id="197"/>
          <p:cNvSpPr/>
          <p:nvPr/>
        </p:nvSpPr>
        <p:spPr>
          <a:xfrm>
            <a:off y="2299150" x="977624"/>
            <a:ext cy="3098399" cx="23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ctr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field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aanleveren door In-Balanz</a:t>
            </a:r>
          </a:p>
        </p:txBody>
      </p:sp>
      <p:sp>
        <p:nvSpPr>
          <p:cNvPr name="Shape 198" id="198"/>
          <p:cNvSpPr/>
          <p:nvPr/>
        </p:nvSpPr>
        <p:spPr>
          <a:xfrm>
            <a:off y="2299150" x="5247575"/>
            <a:ext cy="3098399" cx="23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Text Field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Content aanleveren door In-Balanz</a:t>
            </a:r>
          </a:p>
        </p:txBody>
      </p:sp>
      <p:sp>
        <p:nvSpPr>
          <p:cNvPr name="Shape 199" id="199"/>
          <p:cNvSpPr txBox="1"/>
          <p:nvPr/>
        </p:nvSpPr>
        <p:spPr>
          <a:xfrm>
            <a:off y="348625" x="1693875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1.2.1</a:t>
            </a:r>
          </a:p>
        </p:txBody>
      </p:sp>
      <p:sp>
        <p:nvSpPr>
          <p:cNvPr name="Shape 200" id="200"/>
          <p:cNvSpPr txBox="1"/>
          <p:nvPr/>
        </p:nvSpPr>
        <p:spPr>
          <a:xfrm>
            <a:off y="348625" x="5963825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1.2.2</a:t>
            </a:r>
          </a:p>
        </p:txBody>
      </p:sp>
      <p:sp>
        <p:nvSpPr>
          <p:cNvPr name="Shape 201" id="201"/>
          <p:cNvSpPr/>
          <p:nvPr/>
        </p:nvSpPr>
        <p:spPr>
          <a:xfrm>
            <a:off y="1158633" x="1013250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202" id="202"/>
          <p:cNvSpPr/>
          <p:nvPr/>
        </p:nvSpPr>
        <p:spPr>
          <a:xfrm>
            <a:off y="1158633" x="5247575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6" id="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/>
          <p:nvPr/>
        </p:nvSpPr>
        <p:spPr>
          <a:xfrm>
            <a:off y="3807758" x="853800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208" id="208"/>
          <p:cNvSpPr/>
          <p:nvPr/>
        </p:nvSpPr>
        <p:spPr>
          <a:xfrm>
            <a:off y="3787058" x="2258375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209" id="209"/>
          <p:cNvSpPr/>
          <p:nvPr/>
        </p:nvSpPr>
        <p:spPr>
          <a:xfrm>
            <a:off y="4435208" x="860700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210" id="210"/>
          <p:cNvSpPr/>
          <p:nvPr/>
        </p:nvSpPr>
        <p:spPr>
          <a:xfrm>
            <a:off y="4435208" x="2258375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211" id="211"/>
          <p:cNvSpPr/>
          <p:nvPr/>
        </p:nvSpPr>
        <p:spPr>
          <a:xfrm>
            <a:off y="5084283" x="860700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212" id="212"/>
          <p:cNvSpPr/>
          <p:nvPr/>
        </p:nvSpPr>
        <p:spPr>
          <a:xfrm>
            <a:off y="5084283" x="2258375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213" id="213"/>
          <p:cNvSpPr/>
          <p:nvPr/>
        </p:nvSpPr>
        <p:spPr>
          <a:xfrm>
            <a:off y="936425" x="674775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4" id="214"/>
          <p:cNvSpPr/>
          <p:nvPr/>
        </p:nvSpPr>
        <p:spPr>
          <a:xfrm>
            <a:off y="1640433" x="963824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Relatie therapie</a:t>
            </a:r>
          </a:p>
        </p:txBody>
      </p:sp>
      <p:sp>
        <p:nvSpPr>
          <p:cNvPr name="Shape 215" id="215"/>
          <p:cNvSpPr/>
          <p:nvPr/>
        </p:nvSpPr>
        <p:spPr>
          <a:xfrm>
            <a:off y="936425" x="4944725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6" id="216"/>
          <p:cNvSpPr/>
          <p:nvPr/>
        </p:nvSpPr>
        <p:spPr>
          <a:xfrm>
            <a:off y="1640433" x="5247575"/>
            <a:ext cy="481800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217" id="217"/>
          <p:cNvSpPr/>
          <p:nvPr/>
        </p:nvSpPr>
        <p:spPr>
          <a:xfrm>
            <a:off y="2299150" x="977624"/>
            <a:ext cy="3098399" cx="23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Text field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Content aaneleveren door In-B</a:t>
            </a:r>
            <a:r>
              <a:rPr lang="en" sz="1200"/>
              <a:t>Over ons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alanz</a:t>
            </a:r>
          </a:p>
        </p:txBody>
      </p:sp>
      <p:sp>
        <p:nvSpPr>
          <p:cNvPr name="Shape 218" id="218"/>
          <p:cNvSpPr/>
          <p:nvPr/>
        </p:nvSpPr>
        <p:spPr>
          <a:xfrm>
            <a:off y="2299150" x="5247575"/>
            <a:ext cy="3098399" cx="235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Text field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Content aaneleveren door In-Balanz</a:t>
            </a:r>
          </a:p>
        </p:txBody>
      </p:sp>
      <p:sp>
        <p:nvSpPr>
          <p:cNvPr name="Shape 219" id="219"/>
          <p:cNvSpPr txBox="1"/>
          <p:nvPr/>
        </p:nvSpPr>
        <p:spPr>
          <a:xfrm>
            <a:off y="348625" x="1693875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1.2.3</a:t>
            </a:r>
          </a:p>
        </p:txBody>
      </p:sp>
      <p:sp>
        <p:nvSpPr>
          <p:cNvPr name="Shape 220" id="220"/>
          <p:cNvSpPr txBox="1"/>
          <p:nvPr/>
        </p:nvSpPr>
        <p:spPr>
          <a:xfrm>
            <a:off y="348625" x="5963825"/>
            <a:ext cy="457200" cx="9225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1.2.4</a:t>
            </a:r>
          </a:p>
        </p:txBody>
      </p:sp>
      <p:sp>
        <p:nvSpPr>
          <p:cNvPr name="Shape 221" id="221"/>
          <p:cNvSpPr/>
          <p:nvPr/>
        </p:nvSpPr>
        <p:spPr>
          <a:xfrm>
            <a:off y="1140725" x="1006350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sp>
        <p:nvSpPr>
          <p:cNvPr name="Shape 222" id="222"/>
          <p:cNvSpPr/>
          <p:nvPr/>
        </p:nvSpPr>
        <p:spPr>
          <a:xfrm>
            <a:off y="1140725" x="5247575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/>
        </p:nvSpPr>
        <p:spPr>
          <a:xfrm>
            <a:off y="3876633" x="3270675"/>
            <a:ext cy="440399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Klachen lijst</a:t>
            </a:r>
          </a:p>
        </p:txBody>
      </p:sp>
      <p:sp>
        <p:nvSpPr>
          <p:cNvPr name="Shape 228" id="228"/>
          <p:cNvSpPr/>
          <p:nvPr/>
        </p:nvSpPr>
        <p:spPr>
          <a:xfrm>
            <a:off y="3855933" x="4675250"/>
            <a:ext cy="481800" cx="11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Oefeningen</a:t>
            </a:r>
          </a:p>
        </p:txBody>
      </p:sp>
      <p:sp>
        <p:nvSpPr>
          <p:cNvPr name="Shape 229" id="229"/>
          <p:cNvSpPr/>
          <p:nvPr/>
        </p:nvSpPr>
        <p:spPr>
          <a:xfrm>
            <a:off y="4504083" x="3277575"/>
            <a:ext cy="481800" cx="121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AdemTherapie</a:t>
            </a:r>
          </a:p>
        </p:txBody>
      </p:sp>
      <p:sp>
        <p:nvSpPr>
          <p:cNvPr name="Shape 230" id="230"/>
          <p:cNvSpPr/>
          <p:nvPr/>
        </p:nvSpPr>
        <p:spPr>
          <a:xfrm>
            <a:off y="4504083" x="4675250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Op je werk</a:t>
            </a:r>
          </a:p>
        </p:txBody>
      </p:sp>
      <p:sp>
        <p:nvSpPr>
          <p:cNvPr name="Shape 231" id="231"/>
          <p:cNvSpPr/>
          <p:nvPr/>
        </p:nvSpPr>
        <p:spPr>
          <a:xfrm>
            <a:off y="5153158" x="3277575"/>
            <a:ext cy="481800" cx="122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Relatietherapie</a:t>
            </a:r>
          </a:p>
        </p:txBody>
      </p:sp>
      <p:sp>
        <p:nvSpPr>
          <p:cNvPr name="Shape 232" id="232"/>
          <p:cNvSpPr/>
          <p:nvPr/>
        </p:nvSpPr>
        <p:spPr>
          <a:xfrm>
            <a:off y="5153158" x="4675250"/>
            <a:ext cy="481800" cx="1198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Counseling</a:t>
            </a:r>
          </a:p>
        </p:txBody>
      </p:sp>
      <p:sp>
        <p:nvSpPr>
          <p:cNvPr name="Shape 233" id="233"/>
          <p:cNvSpPr/>
          <p:nvPr/>
        </p:nvSpPr>
        <p:spPr>
          <a:xfrm>
            <a:off y="1005300" x="3091650"/>
            <a:ext cy="4847400" cx="296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4" id="234"/>
          <p:cNvSpPr/>
          <p:nvPr/>
        </p:nvSpPr>
        <p:spPr>
          <a:xfrm>
            <a:off y="1584080" x="3380700"/>
            <a:ext cy="371999" cx="238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Symptones question list...</a:t>
            </a:r>
          </a:p>
        </p:txBody>
      </p:sp>
      <p:sp>
        <p:nvSpPr>
          <p:cNvPr name="Shape 235" id="235"/>
          <p:cNvSpPr/>
          <p:nvPr/>
        </p:nvSpPr>
        <p:spPr>
          <a:xfrm>
            <a:off y="2065669" x="3202050"/>
            <a:ext cy="3304500" cx="27398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6" id="236"/>
          <p:cNvSpPr/>
          <p:nvPr/>
        </p:nvSpPr>
        <p:spPr>
          <a:xfrm>
            <a:off y="2350100" x="3206675"/>
            <a:ext cy="508499" cx="26525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Question 1</a:t>
            </a:r>
          </a:p>
        </p:txBody>
      </p:sp>
      <p:sp>
        <p:nvSpPr>
          <p:cNvPr name="Shape 237" id="237"/>
          <p:cNvSpPr/>
          <p:nvPr/>
        </p:nvSpPr>
        <p:spPr>
          <a:xfrm>
            <a:off y="2487500" x="4489575"/>
            <a:ext cy="233699" cx="6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Yes</a:t>
            </a:r>
          </a:p>
        </p:txBody>
      </p:sp>
      <p:sp>
        <p:nvSpPr>
          <p:cNvPr name="Shape 238" id="238"/>
          <p:cNvSpPr/>
          <p:nvPr/>
        </p:nvSpPr>
        <p:spPr>
          <a:xfrm>
            <a:off y="2487500" x="5144375"/>
            <a:ext cy="233699" cx="54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</a:p>
        </p:txBody>
      </p:sp>
      <p:sp>
        <p:nvSpPr>
          <p:cNvPr name="Shape 239" id="239"/>
          <p:cNvSpPr/>
          <p:nvPr/>
        </p:nvSpPr>
        <p:spPr>
          <a:xfrm>
            <a:off y="2983600" x="3206675"/>
            <a:ext cy="508499" cx="26525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Question 2</a:t>
            </a:r>
          </a:p>
        </p:txBody>
      </p:sp>
      <p:sp>
        <p:nvSpPr>
          <p:cNvPr name="Shape 240" id="240"/>
          <p:cNvSpPr/>
          <p:nvPr/>
        </p:nvSpPr>
        <p:spPr>
          <a:xfrm>
            <a:off y="3642319" x="3213575"/>
            <a:ext cy="508499" cx="2638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Question 3</a:t>
            </a:r>
          </a:p>
        </p:txBody>
      </p:sp>
      <p:sp>
        <p:nvSpPr>
          <p:cNvPr name="Shape 241" id="241"/>
          <p:cNvSpPr/>
          <p:nvPr/>
        </p:nvSpPr>
        <p:spPr>
          <a:xfrm>
            <a:off y="3121000" x="4489575"/>
            <a:ext cy="233699" cx="6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Yes</a:t>
            </a:r>
          </a:p>
        </p:txBody>
      </p:sp>
      <p:sp>
        <p:nvSpPr>
          <p:cNvPr name="Shape 242" id="242"/>
          <p:cNvSpPr/>
          <p:nvPr/>
        </p:nvSpPr>
        <p:spPr>
          <a:xfrm>
            <a:off y="3121000" x="5144375"/>
            <a:ext cy="233699" cx="54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243" id="243"/>
          <p:cNvSpPr/>
          <p:nvPr/>
        </p:nvSpPr>
        <p:spPr>
          <a:xfrm>
            <a:off y="3779719" x="4489575"/>
            <a:ext cy="233699" cx="6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Yes</a:t>
            </a:r>
          </a:p>
        </p:txBody>
      </p:sp>
      <p:sp>
        <p:nvSpPr>
          <p:cNvPr name="Shape 244" id="244"/>
          <p:cNvSpPr/>
          <p:nvPr/>
        </p:nvSpPr>
        <p:spPr>
          <a:xfrm>
            <a:off y="3779719" x="5144375"/>
            <a:ext cy="233699" cx="54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No</a:t>
            </a:r>
          </a:p>
        </p:txBody>
      </p:sp>
      <p:sp>
        <p:nvSpPr>
          <p:cNvPr name="Shape 245" id="245"/>
          <p:cNvSpPr txBox="1"/>
          <p:nvPr/>
        </p:nvSpPr>
        <p:spPr>
          <a:xfrm>
            <a:off y="4257183" x="6400800"/>
            <a:ext cy="975599" cx="2693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Total of...40+ questions in tableview with switch button yes/no</a:t>
            </a:r>
          </a:p>
        </p:txBody>
      </p:sp>
      <p:sp>
        <p:nvSpPr>
          <p:cNvPr name="Shape 246" id="246"/>
          <p:cNvSpPr txBox="1"/>
          <p:nvPr/>
        </p:nvSpPr>
        <p:spPr>
          <a:xfrm>
            <a:off y="444825" x="2743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Page 1.3</a:t>
            </a:r>
          </a:p>
        </p:txBody>
      </p:sp>
      <p:sp>
        <p:nvSpPr>
          <p:cNvPr name="Shape 247" id="247"/>
          <p:cNvSpPr txBox="1"/>
          <p:nvPr/>
        </p:nvSpPr>
        <p:spPr>
          <a:xfrm>
            <a:off y="2363850" x="341100"/>
            <a:ext cy="2130299" cx="2240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More then ......5/7 yes...</a:t>
            </a:r>
          </a:p>
          <a:p>
            <a:pPr rtl="0" lvl="0">
              <a:buNone/>
            </a:pPr>
            <a:r>
              <a:rPr lang="en"/>
              <a:t>Result will redirect to other page to instruct user "what to do"....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We will deliver data / page for this..</a:t>
            </a:r>
          </a:p>
          <a:p>
            <a:pPr>
              <a:buNone/>
            </a:pPr>
            <a:r>
              <a:rPr lang="en"/>
              <a:t>.</a:t>
            </a:r>
          </a:p>
        </p:txBody>
      </p:sp>
      <p:sp>
        <p:nvSpPr>
          <p:cNvPr name="Shape 248" id="248"/>
          <p:cNvSpPr/>
          <p:nvPr/>
        </p:nvSpPr>
        <p:spPr>
          <a:xfrm>
            <a:off y="1130633" x="3423225"/>
            <a:ext cy="343500" cx="920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Back</a:t>
            </a:r>
          </a:p>
        </p:txBody>
      </p:sp>
      <p:cxnSp>
        <p:nvCxnSpPr>
          <p:cNvPr name="Shape 249" id="249"/>
          <p:cNvCxnSpPr/>
          <p:nvPr/>
        </p:nvCxnSpPr>
        <p:spPr>
          <a:xfrm flipH="1">
            <a:off y="1992800" x="6775549"/>
            <a:ext cy="3229799" cx="6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250" id="250"/>
          <p:cNvSpPr txBox="1"/>
          <p:nvPr/>
        </p:nvSpPr>
        <p:spPr>
          <a:xfrm>
            <a:off y="2721200" x="5941950"/>
            <a:ext cy="1171799" cx="2736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Tableview list with scrollable list....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