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470025"/>
          </a:xfrm>
        </p:spPr>
        <p:txBody>
          <a:bodyPr/>
          <a:lstStyle/>
          <a:p>
            <a:r>
              <a:rPr lang="ru-RU" dirty="0" smtClean="0"/>
              <a:t>Чат бот для </a:t>
            </a:r>
            <a:r>
              <a:rPr lang="ru-RU" dirty="0" err="1" smtClean="0"/>
              <a:t>ВКонтакте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3372" y="3886200"/>
            <a:ext cx="3629028" cy="1257312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Подготовил ученик 2 курса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err="1" smtClean="0">
                <a:solidFill>
                  <a:schemeClr val="tx1"/>
                </a:solidFill>
              </a:rPr>
              <a:t>Яндекс.Лицея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Осинкин Егор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Преподаватель: </a:t>
            </a:r>
            <a:r>
              <a:rPr lang="ru-RU" sz="1600" dirty="0" err="1" smtClean="0">
                <a:solidFill>
                  <a:schemeClr val="tx1"/>
                </a:solidFill>
              </a:rPr>
              <a:t>Дузькрятченко</a:t>
            </a:r>
            <a:r>
              <a:rPr lang="ru-RU" sz="1600" dirty="0" smtClean="0">
                <a:solidFill>
                  <a:schemeClr val="tx1"/>
                </a:solidFill>
              </a:rPr>
              <a:t> С. А.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представляет собой чат бота для ВК, созданного с использованием технологий </a:t>
            </a:r>
            <a:r>
              <a:rPr lang="ru-RU" dirty="0" err="1" smtClean="0"/>
              <a:t>Яндекс</a:t>
            </a:r>
            <a:r>
              <a:rPr lang="ru-RU" dirty="0" smtClean="0"/>
              <a:t> Карт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ru-RU" dirty="0" smtClean="0"/>
              <a:t>Структура бота </a:t>
            </a:r>
            <a:r>
              <a:rPr lang="en-US" dirty="0" smtClean="0"/>
              <a:t>4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ru-RU" dirty="0" smtClean="0"/>
              <a:t> ярусная:</a:t>
            </a:r>
          </a:p>
          <a:p>
            <a:pPr marL="880110" lvl="1" indent="-514350"/>
            <a:r>
              <a:rPr lang="ru-RU" dirty="0" smtClean="0"/>
              <a:t>Верхний ярус – файл </a:t>
            </a:r>
            <a:r>
              <a:rPr lang="en-US" dirty="0" err="1" smtClean="0"/>
              <a:t>main_file</a:t>
            </a:r>
            <a:r>
              <a:rPr lang="ru-RU" dirty="0" smtClean="0"/>
              <a:t>, на нем лежит только взаимодействие с ВК</a:t>
            </a:r>
          </a:p>
          <a:p>
            <a:pPr marL="880110" lvl="1" indent="-514350"/>
            <a:r>
              <a:rPr lang="ru-RU" dirty="0" smtClean="0"/>
              <a:t>2-й ярус – файл </a:t>
            </a:r>
            <a:r>
              <a:rPr lang="en-US" dirty="0" smtClean="0"/>
              <a:t>analysis</a:t>
            </a:r>
            <a:r>
              <a:rPr lang="ru-RU" dirty="0" smtClean="0"/>
              <a:t>, на нем лежит анализ текста сообщения, распознавание команд</a:t>
            </a:r>
          </a:p>
          <a:p>
            <a:pPr marL="880110" lvl="1" indent="-514350"/>
            <a:r>
              <a:rPr lang="ru-RU" dirty="0" smtClean="0"/>
              <a:t>3-й ярус – файлы </a:t>
            </a:r>
            <a:r>
              <a:rPr lang="en-US" dirty="0" err="1" smtClean="0"/>
              <a:t>map_of_toponym</a:t>
            </a:r>
            <a:r>
              <a:rPr lang="en-US" dirty="0" smtClean="0"/>
              <a:t>, </a:t>
            </a:r>
            <a:r>
              <a:rPr lang="en-US" dirty="0" err="1" smtClean="0"/>
              <a:t>map_of_organization</a:t>
            </a:r>
            <a:r>
              <a:rPr lang="en-US" dirty="0" smtClean="0"/>
              <a:t>, speaker, </a:t>
            </a:r>
            <a:r>
              <a:rPr lang="en-US" dirty="0" err="1" smtClean="0"/>
              <a:t>db_session</a:t>
            </a:r>
            <a:r>
              <a:rPr lang="en-US" dirty="0" smtClean="0"/>
              <a:t>, </a:t>
            </a:r>
            <a:r>
              <a:rPr lang="en-US" dirty="0" err="1" smtClean="0"/>
              <a:t>admins</a:t>
            </a:r>
            <a:endParaRPr lang="en-US" dirty="0" smtClean="0"/>
          </a:p>
          <a:p>
            <a:pPr marL="880110" lvl="1" indent="-514350"/>
            <a:r>
              <a:rPr lang="en-US" dirty="0" smtClean="0"/>
              <a:t>4-</a:t>
            </a:r>
            <a:r>
              <a:rPr lang="ru-RU" dirty="0" err="1" smtClean="0"/>
              <a:t>й</a:t>
            </a:r>
            <a:r>
              <a:rPr lang="ru-RU" dirty="0" smtClean="0"/>
              <a:t> ярус – файлы с данными: </a:t>
            </a:r>
            <a:r>
              <a:rPr lang="en-US" dirty="0" err="1" smtClean="0"/>
              <a:t>mydatabase.db</a:t>
            </a:r>
            <a:r>
              <a:rPr lang="en-US" dirty="0" smtClean="0"/>
              <a:t>, admins.txt, god.txt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Чат бот сделан с использованием библиотек </a:t>
            </a:r>
            <a:r>
              <a:rPr lang="en-US" dirty="0" err="1" smtClean="0"/>
              <a:t>vk_api</a:t>
            </a:r>
            <a:r>
              <a:rPr lang="en-US" dirty="0" smtClean="0"/>
              <a:t>, requests,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err="1" smtClean="0"/>
              <a:t>яндекс</a:t>
            </a:r>
            <a:r>
              <a:rPr lang="ru-RU" dirty="0" smtClean="0"/>
              <a:t> карт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Заключение, возможности развития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является полностью рабочей программой, </a:t>
            </a:r>
            <a:r>
              <a:rPr lang="ru-RU" dirty="0" err="1" smtClean="0"/>
              <a:t>багов</a:t>
            </a:r>
            <a:r>
              <a:rPr lang="ru-RU" dirty="0" smtClean="0"/>
              <a:t> не найдено, работает корректно</a:t>
            </a:r>
          </a:p>
          <a:p>
            <a:r>
              <a:rPr lang="ru-RU" dirty="0" smtClean="0"/>
              <a:t>Из возможностей развития – модернизация класса </a:t>
            </a:r>
            <a:r>
              <a:rPr lang="en-US" dirty="0" smtClean="0"/>
              <a:t>Speaker </a:t>
            </a:r>
            <a:r>
              <a:rPr lang="ru-RU" dirty="0" smtClean="0"/>
              <a:t>для создания более качественной возможности </a:t>
            </a:r>
            <a:r>
              <a:rPr lang="ru-RU" smtClean="0"/>
              <a:t>поддерживать разговор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128</Words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Поток</vt:lpstr>
      <vt:lpstr>Чат бот для ВКонтакте</vt:lpstr>
      <vt:lpstr>Введение</vt:lpstr>
      <vt:lpstr>Структура</vt:lpstr>
      <vt:lpstr>Технологии</vt:lpstr>
      <vt:lpstr>Заключение, возможности развития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 для ВКонтакте</dc:title>
  <dc:creator>User</dc:creator>
  <cp:lastModifiedBy>User</cp:lastModifiedBy>
  <cp:revision>3</cp:revision>
  <dcterms:created xsi:type="dcterms:W3CDTF">2020-04-23T12:11:05Z</dcterms:created>
  <dcterms:modified xsi:type="dcterms:W3CDTF">2020-04-23T12:35:08Z</dcterms:modified>
</cp:coreProperties>
</file>