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9"/>
  </p:notesMasterIdLst>
  <p:sldIdLst>
    <p:sldId id="278" r:id="rId2"/>
    <p:sldId id="279" r:id="rId3"/>
    <p:sldId id="280" r:id="rId4"/>
    <p:sldId id="281" r:id="rId5"/>
    <p:sldId id="297" r:id="rId6"/>
    <p:sldId id="294" r:id="rId7"/>
    <p:sldId id="298" r:id="rId8"/>
    <p:sldId id="303" r:id="rId9"/>
    <p:sldId id="317" r:id="rId10"/>
    <p:sldId id="306" r:id="rId11"/>
    <p:sldId id="307" r:id="rId12"/>
    <p:sldId id="305" r:id="rId13"/>
    <p:sldId id="295" r:id="rId14"/>
    <p:sldId id="300" r:id="rId15"/>
    <p:sldId id="301" r:id="rId16"/>
    <p:sldId id="296" r:id="rId17"/>
    <p:sldId id="309" r:id="rId18"/>
    <p:sldId id="313" r:id="rId19"/>
    <p:sldId id="311" r:id="rId20"/>
    <p:sldId id="314" r:id="rId21"/>
    <p:sldId id="312" r:id="rId22"/>
    <p:sldId id="315" r:id="rId23"/>
    <p:sldId id="316" r:id="rId24"/>
    <p:sldId id="308" r:id="rId25"/>
    <p:sldId id="304" r:id="rId26"/>
    <p:sldId id="292" r:id="rId27"/>
    <p:sldId id="293" r:id="rId28"/>
  </p:sldIdLst>
  <p:sldSz cx="12192000" cy="6858000"/>
  <p:notesSz cx="13716000" cy="2438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5963A-4593-4809-B4E7-D9B74ED7B0E2}" v="22" dt="2022-10-26T10:01:52.33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8" d="100"/>
          <a:sy n="68" d="100"/>
        </p:scale>
        <p:origin x="692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Mason" userId="18d6787b-88de-436e-80c8-dd6f4b952f80" providerId="ADAL" clId="{2515963A-4593-4809-B4E7-D9B74ED7B0E2}"/>
    <pc:docChg chg="undo custSel addSld delSld modSld sldOrd modMainMaster">
      <pc:chgData name="Phil Mason" userId="18d6787b-88de-436e-80c8-dd6f4b952f80" providerId="ADAL" clId="{2515963A-4593-4809-B4E7-D9B74ED7B0E2}" dt="2022-11-21T15:31:07.085" v="5550" actId="20577"/>
      <pc:docMkLst>
        <pc:docMk/>
      </pc:docMkLst>
      <pc:sldChg chg="addSp modSp mod modClrScheme chgLayout">
        <pc:chgData name="Phil Mason" userId="18d6787b-88de-436e-80c8-dd6f4b952f80" providerId="ADAL" clId="{2515963A-4593-4809-B4E7-D9B74ED7B0E2}" dt="2022-11-21T15:31:07.085" v="5550" actId="20577"/>
        <pc:sldMkLst>
          <pc:docMk/>
          <pc:sldMk cId="2131568492" sldId="278"/>
        </pc:sldMkLst>
        <pc:spChg chg="mod ord">
          <ac:chgData name="Phil Mason" userId="18d6787b-88de-436e-80c8-dd6f4b952f80" providerId="ADAL" clId="{2515963A-4593-4809-B4E7-D9B74ED7B0E2}" dt="2022-11-21T15:30:45.555" v="5521" actId="20577"/>
          <ac:spMkLst>
            <pc:docMk/>
            <pc:sldMk cId="2131568492" sldId="278"/>
            <ac:spMk id="2" creationId="{516860D9-9D47-C0BB-B2B4-4B6F2B36CFCC}"/>
          </ac:spMkLst>
        </pc:spChg>
        <pc:spChg chg="mod ord">
          <ac:chgData name="Phil Mason" userId="18d6787b-88de-436e-80c8-dd6f4b952f80" providerId="ADAL" clId="{2515963A-4593-4809-B4E7-D9B74ED7B0E2}" dt="2022-11-21T15:31:07.085" v="5550" actId="20577"/>
          <ac:spMkLst>
            <pc:docMk/>
            <pc:sldMk cId="2131568492" sldId="278"/>
            <ac:spMk id="3" creationId="{86C1060B-300F-3CE3-E5AA-D8E29791C960}"/>
          </ac:spMkLst>
        </pc:spChg>
        <pc:spChg chg="add mod ord">
          <ac:chgData name="Phil Mason" userId="18d6787b-88de-436e-80c8-dd6f4b952f80" providerId="ADAL" clId="{2515963A-4593-4809-B4E7-D9B74ED7B0E2}" dt="2022-10-26T09:44:56.186" v="4834" actId="20577"/>
          <ac:spMkLst>
            <pc:docMk/>
            <pc:sldMk cId="2131568492" sldId="278"/>
            <ac:spMk id="4" creationId="{6B1F3762-94C6-4409-89FB-17C67A8425CD}"/>
          </ac:spMkLst>
        </pc:spChg>
        <pc:spChg chg="add mod ord">
          <ac:chgData name="Phil Mason" userId="18d6787b-88de-436e-80c8-dd6f4b952f80" providerId="ADAL" clId="{2515963A-4593-4809-B4E7-D9B74ED7B0E2}" dt="2022-11-21T15:31:02.398" v="5543" actId="20577"/>
          <ac:spMkLst>
            <pc:docMk/>
            <pc:sldMk cId="2131568492" sldId="278"/>
            <ac:spMk id="5" creationId="{0747117B-A962-46DB-BF2C-D1D68A26571E}"/>
          </ac:spMkLst>
        </pc:spChg>
        <pc:spChg chg="add mod ord">
          <ac:chgData name="Phil Mason" userId="18d6787b-88de-436e-80c8-dd6f4b952f80" providerId="ADAL" clId="{2515963A-4593-4809-B4E7-D9B74ED7B0E2}" dt="2022-10-26T09:43:42.903" v="4714" actId="700"/>
          <ac:spMkLst>
            <pc:docMk/>
            <pc:sldMk cId="2131568492" sldId="278"/>
            <ac:spMk id="6" creationId="{C6DD4531-17A0-458D-A27C-1BD1FC8EFAB0}"/>
          </ac:spMkLst>
        </pc:spChg>
      </pc:sldChg>
      <pc:sldChg chg="addSp delSp modSp mod modClrScheme chgLayout">
        <pc:chgData name="Phil Mason" userId="18d6787b-88de-436e-80c8-dd6f4b952f80" providerId="ADAL" clId="{2515963A-4593-4809-B4E7-D9B74ED7B0E2}" dt="2022-10-26T09:51:37.565" v="4886" actId="700"/>
        <pc:sldMkLst>
          <pc:docMk/>
          <pc:sldMk cId="3855531800" sldId="279"/>
        </pc:sldMkLst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3855531800" sldId="279"/>
            <ac:spMk id="2" creationId="{85C565E9-D88A-55D3-9D42-BD1C24B6DE9F}"/>
          </ac:spMkLst>
        </pc:spChg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3855531800" sldId="279"/>
            <ac:spMk id="3" creationId="{4D1F66E5-D2D7-172B-46BA-FEBFE092CC7F}"/>
          </ac:spMkLst>
        </pc:spChg>
        <pc:spChg chg="add del mod ord">
          <ac:chgData name="Phil Mason" userId="18d6787b-88de-436e-80c8-dd6f4b952f80" providerId="ADAL" clId="{2515963A-4593-4809-B4E7-D9B74ED7B0E2}" dt="2022-10-26T09:46:35.478" v="4862" actId="700"/>
          <ac:spMkLst>
            <pc:docMk/>
            <pc:sldMk cId="3855531800" sldId="279"/>
            <ac:spMk id="4" creationId="{27D12F60-0C36-44A2-B68B-D47D8935F34E}"/>
          </ac:spMkLst>
        </pc:spChg>
        <pc:spChg chg="add del mod ord">
          <ac:chgData name="Phil Mason" userId="18d6787b-88de-436e-80c8-dd6f4b952f80" providerId="ADAL" clId="{2515963A-4593-4809-B4E7-D9B74ED7B0E2}" dt="2022-10-26T09:46:35.478" v="4862" actId="700"/>
          <ac:spMkLst>
            <pc:docMk/>
            <pc:sldMk cId="3855531800" sldId="279"/>
            <ac:spMk id="5" creationId="{C9699799-8F9D-4D83-9697-E81A57220A14}"/>
          </ac:spMkLst>
        </pc:spChg>
        <pc:spChg chg="add del mod ord">
          <ac:chgData name="Phil Mason" userId="18d6787b-88de-436e-80c8-dd6f4b952f80" providerId="ADAL" clId="{2515963A-4593-4809-B4E7-D9B74ED7B0E2}" dt="2022-10-26T09:47:08.299" v="4864" actId="478"/>
          <ac:spMkLst>
            <pc:docMk/>
            <pc:sldMk cId="3855531800" sldId="279"/>
            <ac:spMk id="6" creationId="{F8137CF7-CF82-4A01-B438-C2C2D071776F}"/>
          </ac:spMkLst>
        </pc:spChg>
      </pc:sldChg>
      <pc:sldChg chg="modSp mod chgLayout">
        <pc:chgData name="Phil Mason" userId="18d6787b-88de-436e-80c8-dd6f4b952f80" providerId="ADAL" clId="{2515963A-4593-4809-B4E7-D9B74ED7B0E2}" dt="2022-10-26T09:51:37.565" v="4886" actId="700"/>
        <pc:sldMkLst>
          <pc:docMk/>
          <pc:sldMk cId="979622006" sldId="280"/>
        </pc:sldMkLst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979622006" sldId="280"/>
            <ac:spMk id="2" creationId="{4A940BC6-9DA0-FB4D-8879-DC8B3958C07C}"/>
          </ac:spMkLst>
        </pc:spChg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979622006" sldId="280"/>
            <ac:spMk id="3" creationId="{1E0B8C4B-3A3C-9FD1-59FB-1666C1F09376}"/>
          </ac:spMkLst>
        </pc:spChg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979622006" sldId="280"/>
            <ac:spMk id="14" creationId="{03571BF2-FCCE-E7A0-736D-9168D2BBFF63}"/>
          </ac:spMkLst>
        </pc:spChg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mod modClrScheme chgLayout">
        <pc:chgData name="Phil Mason" userId="18d6787b-88de-436e-80c8-dd6f4b952f80" providerId="ADAL" clId="{2515963A-4593-4809-B4E7-D9B74ED7B0E2}" dt="2022-10-26T09:51:37.565" v="4886" actId="700"/>
        <pc:sldMkLst>
          <pc:docMk/>
          <pc:sldMk cId="2952923800" sldId="281"/>
        </pc:sldMkLst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2952923800" sldId="281"/>
            <ac:spMk id="3" creationId="{A2E339BF-E6D7-DD0E-AF02-6813852EE723}"/>
          </ac:spMkLst>
        </pc:spChg>
        <pc:spChg chg="add del mod ord">
          <ac:chgData name="Phil Mason" userId="18d6787b-88de-436e-80c8-dd6f4b952f80" providerId="ADAL" clId="{2515963A-4593-4809-B4E7-D9B74ED7B0E2}" dt="2022-10-26T09:49:51.777" v="4880" actId="700"/>
          <ac:spMkLst>
            <pc:docMk/>
            <pc:sldMk cId="2952923800" sldId="281"/>
            <ac:spMk id="4" creationId="{7E0EFB16-8A42-49E1-BF6E-D69C7E271BD1}"/>
          </ac:spMkLst>
        </pc:spChg>
        <pc:spChg chg="add del mod ord">
          <ac:chgData name="Phil Mason" userId="18d6787b-88de-436e-80c8-dd6f4b952f80" providerId="ADAL" clId="{2515963A-4593-4809-B4E7-D9B74ED7B0E2}" dt="2022-10-26T09:50:08.528" v="4882" actId="700"/>
          <ac:spMkLst>
            <pc:docMk/>
            <pc:sldMk cId="2952923800" sldId="281"/>
            <ac:spMk id="5" creationId="{F7BC9D78-0B56-4424-81F7-EBDE354EDEAE}"/>
          </ac:spMkLst>
        </pc:spChg>
        <pc:spChg chg="add del mod ord">
          <ac:chgData name="Phil Mason" userId="18d6787b-88de-436e-80c8-dd6f4b952f80" providerId="ADAL" clId="{2515963A-4593-4809-B4E7-D9B74ED7B0E2}" dt="2022-10-26T09:50:30.842" v="4884" actId="700"/>
          <ac:spMkLst>
            <pc:docMk/>
            <pc:sldMk cId="2952923800" sldId="281"/>
            <ac:spMk id="6" creationId="{C1F10853-8F20-411C-AD85-74C2A9F4B06A}"/>
          </ac:spMkLst>
        </pc:spChg>
        <pc:spChg chg="add del mod ord">
          <ac:chgData name="Phil Mason" userId="18d6787b-88de-436e-80c8-dd6f4b952f80" providerId="ADAL" clId="{2515963A-4593-4809-B4E7-D9B74ED7B0E2}" dt="2022-10-26T09:50:39.667" v="4885" actId="700"/>
          <ac:spMkLst>
            <pc:docMk/>
            <pc:sldMk cId="2952923800" sldId="281"/>
            <ac:spMk id="7" creationId="{0611EC44-A890-4FDA-A641-C1BE3E5A39EE}"/>
          </ac:spMkLst>
        </pc:spChg>
        <pc:spChg chg="add del mod ord">
          <ac:chgData name="Phil Mason" userId="18d6787b-88de-436e-80c8-dd6f4b952f80" providerId="ADAL" clId="{2515963A-4593-4809-B4E7-D9B74ED7B0E2}" dt="2022-10-26T09:50:39.667" v="4885" actId="700"/>
          <ac:spMkLst>
            <pc:docMk/>
            <pc:sldMk cId="2952923800" sldId="281"/>
            <ac:spMk id="8" creationId="{AB5BFCEF-0079-492E-87B4-29F171F37204}"/>
          </ac:spMkLst>
        </pc:spChg>
      </pc:sldChg>
      <pc:sldChg chg="modSp mod">
        <pc:chgData name="Phil Mason" userId="18d6787b-88de-436e-80c8-dd6f4b952f80" providerId="ADAL" clId="{2515963A-4593-4809-B4E7-D9B74ED7B0E2}" dt="2022-11-01T08:09:08.661" v="5017" actId="1076"/>
        <pc:sldMkLst>
          <pc:docMk/>
          <pc:sldMk cId="94818171" sldId="292"/>
        </pc:sldMkLst>
        <pc:spChg chg="mod">
          <ac:chgData name="Phil Mason" userId="18d6787b-88de-436e-80c8-dd6f4b952f80" providerId="ADAL" clId="{2515963A-4593-4809-B4E7-D9B74ED7B0E2}" dt="2022-10-26T09:43:26.975" v="470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Phil Mason" userId="18d6787b-88de-436e-80c8-dd6f4b952f80" providerId="ADAL" clId="{2515963A-4593-4809-B4E7-D9B74ED7B0E2}" dt="2022-11-01T08:09:08.661" v="5017" actId="1076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Phil Mason" userId="18d6787b-88de-436e-80c8-dd6f4b952f80" providerId="ADAL" clId="{2515963A-4593-4809-B4E7-D9B74ED7B0E2}" dt="2022-10-26T09:57:43.969" v="4945" actId="20577"/>
          <ac:spMkLst>
            <pc:docMk/>
            <pc:sldMk cId="94818171" sldId="292"/>
            <ac:spMk id="4" creationId="{D5BA2433-990B-A170-369A-3DF4A9B33BFA}"/>
          </ac:spMkLst>
        </pc:spChg>
        <pc:spChg chg="mod">
          <ac:chgData name="Phil Mason" userId="18d6787b-88de-436e-80c8-dd6f4b952f80" providerId="ADAL" clId="{2515963A-4593-4809-B4E7-D9B74ED7B0E2}" dt="2022-10-26T09:43:26.975" v="4707"/>
          <ac:spMkLst>
            <pc:docMk/>
            <pc:sldMk cId="94818171" sldId="292"/>
            <ac:spMk id="5" creationId="{BF7F20BE-640F-EFAB-3A43-2AA146DB42BF}"/>
          </ac:spMkLst>
        </pc:spChg>
      </pc:sldChg>
      <pc:sldChg chg="modSp">
        <pc:chgData name="Phil Mason" userId="18d6787b-88de-436e-80c8-dd6f4b952f80" providerId="ADAL" clId="{2515963A-4593-4809-B4E7-D9B74ED7B0E2}" dt="2022-10-26T09:43:26.975" v="4707"/>
        <pc:sldMkLst>
          <pc:docMk/>
          <pc:sldMk cId="1003962426" sldId="293"/>
        </pc:sldMkLst>
        <pc:spChg chg="mod">
          <ac:chgData name="Phil Mason" userId="18d6787b-88de-436e-80c8-dd6f4b952f80" providerId="ADAL" clId="{2515963A-4593-4809-B4E7-D9B74ED7B0E2}" dt="2022-10-26T09:43:26.975" v="4707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Phil Mason" userId="18d6787b-88de-436e-80c8-dd6f4b952f80" providerId="ADAL" clId="{2515963A-4593-4809-B4E7-D9B74ED7B0E2}" dt="2022-10-26T09:43:26.975" v="4707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mod modClrScheme chgLayout">
        <pc:chgData name="Phil Mason" userId="18d6787b-88de-436e-80c8-dd6f4b952f80" providerId="ADAL" clId="{2515963A-4593-4809-B4E7-D9B74ED7B0E2}" dt="2022-10-26T09:52:13.394" v="4888" actId="700"/>
        <pc:sldMkLst>
          <pc:docMk/>
          <pc:sldMk cId="1061488485" sldId="294"/>
        </pc:sldMkLst>
        <pc:spChg chg="mod ord">
          <ac:chgData name="Phil Mason" userId="18d6787b-88de-436e-80c8-dd6f4b952f80" providerId="ADAL" clId="{2515963A-4593-4809-B4E7-D9B74ED7B0E2}" dt="2022-10-26T09:52:13.394" v="4888" actId="700"/>
          <ac:spMkLst>
            <pc:docMk/>
            <pc:sldMk cId="1061488485" sldId="294"/>
            <ac:spMk id="2" creationId="{D53B219B-7E3A-7E84-6386-37313F0CFB09}"/>
          </ac:spMkLst>
        </pc:spChg>
        <pc:spChg chg="mod ord">
          <ac:chgData name="Phil Mason" userId="18d6787b-88de-436e-80c8-dd6f4b952f80" providerId="ADAL" clId="{2515963A-4593-4809-B4E7-D9B74ED7B0E2}" dt="2022-10-26T09:52:13.394" v="4888" actId="700"/>
          <ac:spMkLst>
            <pc:docMk/>
            <pc:sldMk cId="1061488485" sldId="294"/>
            <ac:spMk id="3" creationId="{A2E339BF-E6D7-DD0E-AF02-6813852EE723}"/>
          </ac:spMkLst>
        </pc:spChg>
        <pc:spChg chg="add del mod ord">
          <ac:chgData name="Phil Mason" userId="18d6787b-88de-436e-80c8-dd6f4b952f80" providerId="ADAL" clId="{2515963A-4593-4809-B4E7-D9B74ED7B0E2}" dt="2022-10-26T09:52:13.394" v="4888" actId="700"/>
          <ac:spMkLst>
            <pc:docMk/>
            <pc:sldMk cId="1061488485" sldId="294"/>
            <ac:spMk id="4" creationId="{FCBA57BB-892C-425D-891F-F7B4A5270A33}"/>
          </ac:spMkLst>
        </pc:spChg>
      </pc:sldChg>
      <pc:sldChg chg="modSp mod modClrScheme chgLayout">
        <pc:chgData name="Phil Mason" userId="18d6787b-88de-436e-80c8-dd6f4b952f80" providerId="ADAL" clId="{2515963A-4593-4809-B4E7-D9B74ED7B0E2}" dt="2022-10-26T09:55:31.587" v="4916" actId="20577"/>
        <pc:sldMkLst>
          <pc:docMk/>
          <pc:sldMk cId="2747198946" sldId="295"/>
        </pc:sldMkLst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2747198946" sldId="295"/>
            <ac:spMk id="2" creationId="{D53B219B-7E3A-7E84-6386-37313F0CFB09}"/>
          </ac:spMkLst>
        </pc:spChg>
        <pc:spChg chg="mod ord">
          <ac:chgData name="Phil Mason" userId="18d6787b-88de-436e-80c8-dd6f4b952f80" providerId="ADAL" clId="{2515963A-4593-4809-B4E7-D9B74ED7B0E2}" dt="2022-10-26T09:55:31.587" v="4916" actId="20577"/>
          <ac:spMkLst>
            <pc:docMk/>
            <pc:sldMk cId="2747198946" sldId="295"/>
            <ac:spMk id="3" creationId="{A2E339BF-E6D7-DD0E-AF02-6813852EE723}"/>
          </ac:spMkLst>
        </pc:spChg>
      </pc:sldChg>
      <pc:sldChg chg="modSp mod modClrScheme chgLayout">
        <pc:chgData name="Phil Mason" userId="18d6787b-88de-436e-80c8-dd6f4b952f80" providerId="ADAL" clId="{2515963A-4593-4809-B4E7-D9B74ED7B0E2}" dt="2022-10-26T09:51:37.565" v="4886" actId="700"/>
        <pc:sldMkLst>
          <pc:docMk/>
          <pc:sldMk cId="2891677077" sldId="296"/>
        </pc:sldMkLst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2891677077" sldId="296"/>
            <ac:spMk id="2" creationId="{D53B219B-7E3A-7E84-6386-37313F0CFB09}"/>
          </ac:spMkLst>
        </pc:spChg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2891677077" sldId="296"/>
            <ac:spMk id="3" creationId="{A2E339BF-E6D7-DD0E-AF02-6813852EE723}"/>
          </ac:spMkLst>
        </pc:spChg>
      </pc:sldChg>
      <pc:sldChg chg="modSp mod modClrScheme chgLayout">
        <pc:chgData name="Phil Mason" userId="18d6787b-88de-436e-80c8-dd6f4b952f80" providerId="ADAL" clId="{2515963A-4593-4809-B4E7-D9B74ED7B0E2}" dt="2022-10-26T09:52:46.779" v="4889" actId="700"/>
        <pc:sldMkLst>
          <pc:docMk/>
          <pc:sldMk cId="3954492371" sldId="297"/>
        </pc:sldMkLst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3954492371" sldId="297"/>
            <ac:spMk id="20" creationId="{1C3A180C-5D96-402B-AA7B-15D5CFE9DCCC}"/>
          </ac:spMkLst>
        </pc:spChg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3954492371" sldId="297"/>
            <ac:spMk id="21" creationId="{0359CC6F-D0C7-4721-A07C-080B0EDA4A62}"/>
          </ac:spMkLst>
        </pc:spChg>
        <pc:picChg chg="mod ord">
          <ac:chgData name="Phil Mason" userId="18d6787b-88de-436e-80c8-dd6f4b952f80" providerId="ADAL" clId="{2515963A-4593-4809-B4E7-D9B74ED7B0E2}" dt="2022-10-26T09:52:46.779" v="4889" actId="700"/>
          <ac:picMkLst>
            <pc:docMk/>
            <pc:sldMk cId="3954492371" sldId="297"/>
            <ac:picMk id="24" creationId="{1B0AF058-656A-48A4-95E1-EF9AB8B32CBF}"/>
          </ac:picMkLst>
        </pc:picChg>
      </pc:sldChg>
      <pc:sldChg chg="addSp delSp modSp new mod modTransition modClrScheme chgLayout">
        <pc:chgData name="Phil Mason" userId="18d6787b-88de-436e-80c8-dd6f4b952f80" providerId="ADAL" clId="{2515963A-4593-4809-B4E7-D9B74ED7B0E2}" dt="2022-10-26T10:03:37.911" v="5011" actId="1076"/>
        <pc:sldMkLst>
          <pc:docMk/>
          <pc:sldMk cId="1142460973" sldId="298"/>
        </pc:sldMkLst>
        <pc:spChg chg="del">
          <ac:chgData name="Phil Mason" userId="18d6787b-88de-436e-80c8-dd6f4b952f80" providerId="ADAL" clId="{2515963A-4593-4809-B4E7-D9B74ED7B0E2}" dt="2022-10-26T07:11:37.619" v="52" actId="26606"/>
          <ac:spMkLst>
            <pc:docMk/>
            <pc:sldMk cId="1142460973" sldId="298"/>
            <ac:spMk id="2" creationId="{B9719571-7DFE-487E-B921-B939172A7C92}"/>
          </ac:spMkLst>
        </pc:spChg>
        <pc:spChg chg="del">
          <ac:chgData name="Phil Mason" userId="18d6787b-88de-436e-80c8-dd6f4b952f80" providerId="ADAL" clId="{2515963A-4593-4809-B4E7-D9B74ED7B0E2}" dt="2022-10-26T07:11:37.619" v="52" actId="26606"/>
          <ac:spMkLst>
            <pc:docMk/>
            <pc:sldMk cId="1142460973" sldId="298"/>
            <ac:spMk id="3" creationId="{09C449D7-FEA7-4DA1-AA59-90055ED26711}"/>
          </ac:spMkLst>
        </pc:spChg>
        <pc:spChg chg="add del mod">
          <ac:chgData name="Phil Mason" userId="18d6787b-88de-436e-80c8-dd6f4b952f80" providerId="ADAL" clId="{2515963A-4593-4809-B4E7-D9B74ED7B0E2}" dt="2022-10-26T09:59:51.627" v="4951" actId="478"/>
          <ac:spMkLst>
            <pc:docMk/>
            <pc:sldMk cId="1142460973" sldId="298"/>
            <ac:spMk id="3" creationId="{6A6EBAE0-60EE-49E0-9325-64E971569E32}"/>
          </ac:spMkLst>
        </pc:spChg>
        <pc:spChg chg="add del mod">
          <ac:chgData name="Phil Mason" userId="18d6787b-88de-436e-80c8-dd6f4b952f80" providerId="ADAL" clId="{2515963A-4593-4809-B4E7-D9B74ED7B0E2}" dt="2022-10-26T10:01:41.752" v="4957"/>
          <ac:spMkLst>
            <pc:docMk/>
            <pc:sldMk cId="1142460973" sldId="298"/>
            <ac:spMk id="4" creationId="{8EEEFF58-4CD9-405E-AB81-CCE038A6EE7F}"/>
          </ac:spMkLst>
        </pc:spChg>
        <pc:spChg chg="add del mod">
          <ac:chgData name="Phil Mason" userId="18d6787b-88de-436e-80c8-dd6f4b952f80" providerId="ADAL" clId="{2515963A-4593-4809-B4E7-D9B74ED7B0E2}" dt="2022-10-26T10:01:41.752" v="4957"/>
          <ac:spMkLst>
            <pc:docMk/>
            <pc:sldMk cId="1142460973" sldId="298"/>
            <ac:spMk id="6" creationId="{E18A1E84-D69F-4E2E-BFD2-7CDD2842358E}"/>
          </ac:spMkLst>
        </pc:spChg>
        <pc:spChg chg="add del mod">
          <ac:chgData name="Phil Mason" userId="18d6787b-88de-436e-80c8-dd6f4b952f80" providerId="ADAL" clId="{2515963A-4593-4809-B4E7-D9B74ED7B0E2}" dt="2022-10-26T10:01:41.752" v="4957"/>
          <ac:spMkLst>
            <pc:docMk/>
            <pc:sldMk cId="1142460973" sldId="298"/>
            <ac:spMk id="7" creationId="{2446C5E1-8132-4216-8140-0559423E0516}"/>
          </ac:spMkLst>
        </pc:spChg>
        <pc:spChg chg="add del mod ord">
          <ac:chgData name="Phil Mason" userId="18d6787b-88de-436e-80c8-dd6f4b952f80" providerId="ADAL" clId="{2515963A-4593-4809-B4E7-D9B74ED7B0E2}" dt="2022-10-26T10:02:17.251" v="4974" actId="478"/>
          <ac:spMkLst>
            <pc:docMk/>
            <pc:sldMk cId="1142460973" sldId="298"/>
            <ac:spMk id="8" creationId="{8E840278-F45F-5411-D662-111AB193ECBF}"/>
          </ac:spMkLst>
        </pc:spChg>
        <pc:spChg chg="add del mod">
          <ac:chgData name="Phil Mason" userId="18d6787b-88de-436e-80c8-dd6f4b952f80" providerId="ADAL" clId="{2515963A-4593-4809-B4E7-D9B74ED7B0E2}" dt="2022-10-26T10:00:44.020" v="4956"/>
          <ac:spMkLst>
            <pc:docMk/>
            <pc:sldMk cId="1142460973" sldId="298"/>
            <ac:spMk id="9" creationId="{5E7B3936-89F3-4D07-838F-8D25CF1E4A94}"/>
          </ac:spMkLst>
        </pc:spChg>
        <pc:spChg chg="add del mod">
          <ac:chgData name="Phil Mason" userId="18d6787b-88de-436e-80c8-dd6f4b952f80" providerId="ADAL" clId="{2515963A-4593-4809-B4E7-D9B74ED7B0E2}" dt="2022-10-26T07:19:32.359" v="678" actId="26606"/>
          <ac:spMkLst>
            <pc:docMk/>
            <pc:sldMk cId="1142460973" sldId="298"/>
            <ac:spMk id="10" creationId="{5BD44131-DF7C-4FF2-76FE-3D7F0AC86378}"/>
          </ac:spMkLst>
        </pc:spChg>
        <pc:spChg chg="add mod ord">
          <ac:chgData name="Phil Mason" userId="18d6787b-88de-436e-80c8-dd6f4b952f80" providerId="ADAL" clId="{2515963A-4593-4809-B4E7-D9B74ED7B0E2}" dt="2022-10-26T10:03:22.425" v="5008" actId="26606"/>
          <ac:spMkLst>
            <pc:docMk/>
            <pc:sldMk cId="1142460973" sldId="298"/>
            <ac:spMk id="10" creationId="{A6123F6F-7D48-4405-8432-2EEBD6FAFD05}"/>
          </ac:spMkLst>
        </pc:spChg>
        <pc:spChg chg="add mod ord">
          <ac:chgData name="Phil Mason" userId="18d6787b-88de-436e-80c8-dd6f4b952f80" providerId="ADAL" clId="{2515963A-4593-4809-B4E7-D9B74ED7B0E2}" dt="2022-10-26T10:03:22.434" v="5009" actId="27636"/>
          <ac:spMkLst>
            <pc:docMk/>
            <pc:sldMk cId="1142460973" sldId="298"/>
            <ac:spMk id="12" creationId="{5AA54DEC-7EEC-4517-39E6-115CC4E07A89}"/>
          </ac:spMkLst>
        </pc:spChg>
        <pc:spChg chg="add mod ord">
          <ac:chgData name="Phil Mason" userId="18d6787b-88de-436e-80c8-dd6f4b952f80" providerId="ADAL" clId="{2515963A-4593-4809-B4E7-D9B74ED7B0E2}" dt="2022-10-26T10:03:22.425" v="5008" actId="26606"/>
          <ac:spMkLst>
            <pc:docMk/>
            <pc:sldMk cId="1142460973" sldId="298"/>
            <ac:spMk id="14" creationId="{9AAB3A70-E36B-0395-DB27-FE753EA358FD}"/>
          </ac:spMkLst>
        </pc:spChg>
        <pc:spChg chg="add del mod">
          <ac:chgData name="Phil Mason" userId="18d6787b-88de-436e-80c8-dd6f4b952f80" providerId="ADAL" clId="{2515963A-4593-4809-B4E7-D9B74ED7B0E2}" dt="2022-10-26T07:21:41.182" v="679" actId="22"/>
          <ac:spMkLst>
            <pc:docMk/>
            <pc:sldMk cId="1142460973" sldId="298"/>
            <ac:spMk id="19" creationId="{385B9738-AB2F-4F61-C6E0-C3D51B97AB62}"/>
          </ac:spMkLst>
        </pc:spChg>
        <pc:spChg chg="add del mod">
          <ac:chgData name="Phil Mason" userId="18d6787b-88de-436e-80c8-dd6f4b952f80" providerId="ADAL" clId="{2515963A-4593-4809-B4E7-D9B74ED7B0E2}" dt="2022-10-26T07:19:11.110" v="675" actId="26606"/>
          <ac:spMkLst>
            <pc:docMk/>
            <pc:sldMk cId="1142460973" sldId="298"/>
            <ac:spMk id="20" creationId="{1B06312E-4101-2042-E6A0-2CD913CE10BC}"/>
          </ac:spMkLst>
        </pc:spChg>
        <pc:spChg chg="add mod ord">
          <ac:chgData name="Phil Mason" userId="18d6787b-88de-436e-80c8-dd6f4b952f80" providerId="ADAL" clId="{2515963A-4593-4809-B4E7-D9B74ED7B0E2}" dt="2022-10-26T10:03:22.425" v="5008" actId="26606"/>
          <ac:spMkLst>
            <pc:docMk/>
            <pc:sldMk cId="1142460973" sldId="298"/>
            <ac:spMk id="21" creationId="{5BD44131-DF7C-4FF2-76FE-3D7F0AC86378}"/>
          </ac:spMkLst>
        </pc:spChg>
        <pc:graphicFrameChg chg="add del mod">
          <ac:chgData name="Phil Mason" userId="18d6787b-88de-436e-80c8-dd6f4b952f80" providerId="ADAL" clId="{2515963A-4593-4809-B4E7-D9B74ED7B0E2}" dt="2022-10-26T07:19:11.110" v="675" actId="26606"/>
          <ac:graphicFrameMkLst>
            <pc:docMk/>
            <pc:sldMk cId="1142460973" sldId="298"/>
            <ac:graphicFrameMk id="16" creationId="{D281372A-89E5-6988-33DA-310A6E146798}"/>
          </ac:graphicFrameMkLst>
        </pc:graphicFrameChg>
        <pc:graphicFrameChg chg="add del mod">
          <ac:chgData name="Phil Mason" userId="18d6787b-88de-436e-80c8-dd6f4b952f80" providerId="ADAL" clId="{2515963A-4593-4809-B4E7-D9B74ED7B0E2}" dt="2022-10-26T07:19:32.344" v="677" actId="26606"/>
          <ac:graphicFrameMkLst>
            <pc:docMk/>
            <pc:sldMk cId="1142460973" sldId="298"/>
            <ac:graphicFrameMk id="17" creationId="{ADE87DCF-BC94-CB6A-967C-74354389E49B}"/>
          </ac:graphicFrameMkLst>
        </pc:graphicFrameChg>
        <pc:picChg chg="add mod ord">
          <ac:chgData name="Phil Mason" userId="18d6787b-88de-436e-80c8-dd6f4b952f80" providerId="ADAL" clId="{2515963A-4593-4809-B4E7-D9B74ED7B0E2}" dt="2022-10-26T10:03:37.911" v="5011" actId="1076"/>
          <ac:picMkLst>
            <pc:docMk/>
            <pc:sldMk cId="1142460973" sldId="298"/>
            <ac:picMk id="5" creationId="{0CAAE601-5619-49A3-877D-1F56375A1126}"/>
          </ac:picMkLst>
        </pc:picChg>
      </pc:sldChg>
      <pc:sldChg chg="addSp delSp modSp new del mod modClrScheme chgLayout">
        <pc:chgData name="Phil Mason" userId="18d6787b-88de-436e-80c8-dd6f4b952f80" providerId="ADAL" clId="{2515963A-4593-4809-B4E7-D9B74ED7B0E2}" dt="2022-10-26T07:56:31.432" v="2627" actId="47"/>
        <pc:sldMkLst>
          <pc:docMk/>
          <pc:sldMk cId="3457025943" sldId="299"/>
        </pc:sldMkLst>
        <pc:spChg chg="del">
          <ac:chgData name="Phil Mason" userId="18d6787b-88de-436e-80c8-dd6f4b952f80" providerId="ADAL" clId="{2515963A-4593-4809-B4E7-D9B74ED7B0E2}" dt="2022-10-26T07:23:24.332" v="691" actId="26606"/>
          <ac:spMkLst>
            <pc:docMk/>
            <pc:sldMk cId="3457025943" sldId="299"/>
            <ac:spMk id="2" creationId="{35024017-D834-41FC-B0D6-7EAE01004B4E}"/>
          </ac:spMkLst>
        </pc:spChg>
        <pc:spChg chg="del">
          <ac:chgData name="Phil Mason" userId="18d6787b-88de-436e-80c8-dd6f4b952f80" providerId="ADAL" clId="{2515963A-4593-4809-B4E7-D9B74ED7B0E2}" dt="2022-10-26T07:23:24.332" v="691" actId="26606"/>
          <ac:spMkLst>
            <pc:docMk/>
            <pc:sldMk cId="3457025943" sldId="299"/>
            <ac:spMk id="3" creationId="{2F0B16D2-C76D-4E48-8A8E-CB27554DFBAD}"/>
          </ac:spMkLst>
        </pc:spChg>
        <pc:spChg chg="del">
          <ac:chgData name="Phil Mason" userId="18d6787b-88de-436e-80c8-dd6f4b952f80" providerId="ADAL" clId="{2515963A-4593-4809-B4E7-D9B74ED7B0E2}" dt="2022-10-26T07:23:24.332" v="691" actId="26606"/>
          <ac:spMkLst>
            <pc:docMk/>
            <pc:sldMk cId="3457025943" sldId="299"/>
            <ac:spMk id="4" creationId="{2452A666-892D-410E-B8F2-0C394B658ECE}"/>
          </ac:spMkLst>
        </pc:spChg>
        <pc:spChg chg="mod">
          <ac:chgData name="Phil Mason" userId="18d6787b-88de-436e-80c8-dd6f4b952f80" providerId="ADAL" clId="{2515963A-4593-4809-B4E7-D9B74ED7B0E2}" dt="2022-10-26T07:23:24.332" v="691" actId="26606"/>
          <ac:spMkLst>
            <pc:docMk/>
            <pc:sldMk cId="3457025943" sldId="299"/>
            <ac:spMk id="5" creationId="{0CFCD45E-2579-4A3E-9AAC-5E933ED41798}"/>
          </ac:spMkLst>
        </pc:spChg>
        <pc:spChg chg="mod">
          <ac:chgData name="Phil Mason" userId="18d6787b-88de-436e-80c8-dd6f4b952f80" providerId="ADAL" clId="{2515963A-4593-4809-B4E7-D9B74ED7B0E2}" dt="2022-10-26T07:23:24.332" v="691" actId="26606"/>
          <ac:spMkLst>
            <pc:docMk/>
            <pc:sldMk cId="3457025943" sldId="299"/>
            <ac:spMk id="6" creationId="{5D994A32-10C1-470F-A218-A61391E714BE}"/>
          </ac:spMkLst>
        </pc:spChg>
        <pc:spChg chg="add mod">
          <ac:chgData name="Phil Mason" userId="18d6787b-88de-436e-80c8-dd6f4b952f80" providerId="ADAL" clId="{2515963A-4593-4809-B4E7-D9B74ED7B0E2}" dt="2022-10-26T07:23:30.083" v="710" actId="20577"/>
          <ac:spMkLst>
            <pc:docMk/>
            <pc:sldMk cId="3457025943" sldId="299"/>
            <ac:spMk id="11" creationId="{3ACF9DE3-26A2-3DAA-8FA8-B08F34D1223A}"/>
          </ac:spMkLst>
        </pc:spChg>
        <pc:spChg chg="add mod">
          <ac:chgData name="Phil Mason" userId="18d6787b-88de-436e-80c8-dd6f4b952f80" providerId="ADAL" clId="{2515963A-4593-4809-B4E7-D9B74ED7B0E2}" dt="2022-10-26T07:23:24.332" v="691" actId="26606"/>
          <ac:spMkLst>
            <pc:docMk/>
            <pc:sldMk cId="3457025943" sldId="299"/>
            <ac:spMk id="13" creationId="{2C97B1EC-1D26-0C73-3913-827CBA0236DE}"/>
          </ac:spMkLst>
        </pc:spChg>
      </pc:sldChg>
      <pc:sldChg chg="addSp delSp modSp new mod modClrScheme chgLayout">
        <pc:chgData name="Phil Mason" userId="18d6787b-88de-436e-80c8-dd6f4b952f80" providerId="ADAL" clId="{2515963A-4593-4809-B4E7-D9B74ED7B0E2}" dt="2022-10-26T09:56:57.649" v="4936" actId="20577"/>
        <pc:sldMkLst>
          <pc:docMk/>
          <pc:sldMk cId="2074197416" sldId="300"/>
        </pc:sldMkLst>
        <pc:spChg chg="del">
          <ac:chgData name="Phil Mason" userId="18d6787b-88de-436e-80c8-dd6f4b952f80" providerId="ADAL" clId="{2515963A-4593-4809-B4E7-D9B74ED7B0E2}" dt="2022-10-26T07:23:55.552" v="712" actId="26606"/>
          <ac:spMkLst>
            <pc:docMk/>
            <pc:sldMk cId="2074197416" sldId="300"/>
            <ac:spMk id="2" creationId="{5467AE63-1261-4C39-BDF4-6F7A6939CAF8}"/>
          </ac:spMkLst>
        </pc:spChg>
        <pc:spChg chg="del">
          <ac:chgData name="Phil Mason" userId="18d6787b-88de-436e-80c8-dd6f4b952f80" providerId="ADAL" clId="{2515963A-4593-4809-B4E7-D9B74ED7B0E2}" dt="2022-10-26T07:23:55.552" v="712" actId="26606"/>
          <ac:spMkLst>
            <pc:docMk/>
            <pc:sldMk cId="2074197416" sldId="300"/>
            <ac:spMk id="3" creationId="{D1339253-17CC-4C01-8B7F-AD4BCC9E70CB}"/>
          </ac:spMkLst>
        </pc:spChg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074197416" sldId="300"/>
            <ac:spMk id="8" creationId="{621EDD02-E689-D90A-565A-A28F30C631C5}"/>
          </ac:spMkLst>
        </pc:spChg>
        <pc:spChg chg="add mod ord">
          <ac:chgData name="Phil Mason" userId="18d6787b-88de-436e-80c8-dd6f4b952f80" providerId="ADAL" clId="{2515963A-4593-4809-B4E7-D9B74ED7B0E2}" dt="2022-10-26T09:55:51.882" v="4923" actId="27636"/>
          <ac:spMkLst>
            <pc:docMk/>
            <pc:sldMk cId="2074197416" sldId="300"/>
            <ac:spMk id="10" creationId="{36719F75-57C0-005B-F752-9FBDD6C35A9B}"/>
          </ac:spMkLst>
        </pc:spChg>
        <pc:spChg chg="add mod ord">
          <ac:chgData name="Phil Mason" userId="18d6787b-88de-436e-80c8-dd6f4b952f80" providerId="ADAL" clId="{2515963A-4593-4809-B4E7-D9B74ED7B0E2}" dt="2022-10-26T09:56:57.649" v="4936" actId="20577"/>
          <ac:spMkLst>
            <pc:docMk/>
            <pc:sldMk cId="2074197416" sldId="300"/>
            <ac:spMk id="12" creationId="{FE515A93-A3F6-A72E-7CD5-012CEC595767}"/>
          </ac:spMkLst>
        </pc:spChg>
        <pc:spChg chg="add mod ord">
          <ac:chgData name="Phil Mason" userId="18d6787b-88de-436e-80c8-dd6f4b952f80" providerId="ADAL" clId="{2515963A-4593-4809-B4E7-D9B74ED7B0E2}" dt="2022-10-26T09:52:57.605" v="4894" actId="27636"/>
          <ac:spMkLst>
            <pc:docMk/>
            <pc:sldMk cId="2074197416" sldId="300"/>
            <ac:spMk id="14" creationId="{3496CA08-77DC-3604-3F3F-6851432878A8}"/>
          </ac:spMkLst>
        </pc:spChg>
        <pc:picChg chg="add mod ord">
          <ac:chgData name="Phil Mason" userId="18d6787b-88de-436e-80c8-dd6f4b952f80" providerId="ADAL" clId="{2515963A-4593-4809-B4E7-D9B74ED7B0E2}" dt="2022-10-26T09:55:39.402" v="4917" actId="1076"/>
          <ac:picMkLst>
            <pc:docMk/>
            <pc:sldMk cId="2074197416" sldId="300"/>
            <ac:picMk id="5" creationId="{DCD7E168-3A9D-4AE6-B9DD-ED035CF1A7D0}"/>
          </ac:picMkLst>
        </pc:picChg>
      </pc:sldChg>
      <pc:sldChg chg="addSp delSp modSp new mod ord modClrScheme chgLayout">
        <pc:chgData name="Phil Mason" userId="18d6787b-88de-436e-80c8-dd6f4b952f80" providerId="ADAL" clId="{2515963A-4593-4809-B4E7-D9B74ED7B0E2}" dt="2022-10-26T09:56:53.455" v="4935" actId="20577"/>
        <pc:sldMkLst>
          <pc:docMk/>
          <pc:sldMk cId="454114204" sldId="301"/>
        </pc:sldMkLst>
        <pc:spChg chg="del">
          <ac:chgData name="Phil Mason" userId="18d6787b-88de-436e-80c8-dd6f4b952f80" providerId="ADAL" clId="{2515963A-4593-4809-B4E7-D9B74ED7B0E2}" dt="2022-10-26T07:29:16.977" v="1044" actId="26606"/>
          <ac:spMkLst>
            <pc:docMk/>
            <pc:sldMk cId="454114204" sldId="301"/>
            <ac:spMk id="2" creationId="{634849B0-074F-4FE0-AE82-C2CA63FDE89B}"/>
          </ac:spMkLst>
        </pc:spChg>
        <pc:spChg chg="del">
          <ac:chgData name="Phil Mason" userId="18d6787b-88de-436e-80c8-dd6f4b952f80" providerId="ADAL" clId="{2515963A-4593-4809-B4E7-D9B74ED7B0E2}" dt="2022-10-26T07:29:16.977" v="1044" actId="26606"/>
          <ac:spMkLst>
            <pc:docMk/>
            <pc:sldMk cId="454114204" sldId="301"/>
            <ac:spMk id="3" creationId="{C0C5AAE7-B653-4CC5-9030-62C5144FE1BA}"/>
          </ac:spMkLst>
        </pc:spChg>
        <pc:spChg chg="del">
          <ac:chgData name="Phil Mason" userId="18d6787b-88de-436e-80c8-dd6f4b952f80" providerId="ADAL" clId="{2515963A-4593-4809-B4E7-D9B74ED7B0E2}" dt="2022-10-26T07:29:16.977" v="1044" actId="26606"/>
          <ac:spMkLst>
            <pc:docMk/>
            <pc:sldMk cId="454114204" sldId="301"/>
            <ac:spMk id="4" creationId="{EF130B69-BD0F-4578-9C04-3BB758682C2C}"/>
          </ac:spMkLst>
        </pc:spChg>
        <pc:spChg chg="mod ord">
          <ac:chgData name="Phil Mason" userId="18d6787b-88de-436e-80c8-dd6f4b952f80" providerId="ADAL" clId="{2515963A-4593-4809-B4E7-D9B74ED7B0E2}" dt="2022-10-26T09:56:53.455" v="4935" actId="20577"/>
          <ac:spMkLst>
            <pc:docMk/>
            <pc:sldMk cId="454114204" sldId="301"/>
            <ac:spMk id="5" creationId="{3BCD110F-E677-4E08-9033-20528BF844C6}"/>
          </ac:spMkLst>
        </pc:spChg>
        <pc:spChg chg="mod ord">
          <ac:chgData name="Phil Mason" userId="18d6787b-88de-436e-80c8-dd6f4b952f80" providerId="ADAL" clId="{2515963A-4593-4809-B4E7-D9B74ED7B0E2}" dt="2022-10-26T09:52:57.611" v="4895" actId="27636"/>
          <ac:spMkLst>
            <pc:docMk/>
            <pc:sldMk cId="454114204" sldId="301"/>
            <ac:spMk id="6" creationId="{88F93B9F-5093-4F07-A8B8-846B94D853BA}"/>
          </ac:spMkLst>
        </pc:spChg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454114204" sldId="301"/>
            <ac:spMk id="11" creationId="{5A0442B2-DBEF-3E17-E497-E2332602BEEF}"/>
          </ac:spMkLst>
        </pc:spChg>
        <pc:spChg chg="add mod ord">
          <ac:chgData name="Phil Mason" userId="18d6787b-88de-436e-80c8-dd6f4b952f80" providerId="ADAL" clId="{2515963A-4593-4809-B4E7-D9B74ED7B0E2}" dt="2022-10-26T09:56:16.123" v="4930" actId="14100"/>
          <ac:spMkLst>
            <pc:docMk/>
            <pc:sldMk cId="454114204" sldId="301"/>
            <ac:spMk id="13" creationId="{CC045DAA-254D-A047-7B31-1A310DF9D0F9}"/>
          </ac:spMkLst>
        </pc:spChg>
      </pc:sldChg>
      <pc:sldChg chg="modSp new del mod">
        <pc:chgData name="Phil Mason" userId="18d6787b-88de-436e-80c8-dd6f4b952f80" providerId="ADAL" clId="{2515963A-4593-4809-B4E7-D9B74ED7B0E2}" dt="2022-10-26T07:56:29.006" v="2626" actId="47"/>
        <pc:sldMkLst>
          <pc:docMk/>
          <pc:sldMk cId="1749581720" sldId="302"/>
        </pc:sldMkLst>
        <pc:spChg chg="mod">
          <ac:chgData name="Phil Mason" userId="18d6787b-88de-436e-80c8-dd6f4b952f80" providerId="ADAL" clId="{2515963A-4593-4809-B4E7-D9B74ED7B0E2}" dt="2022-10-26T07:28:52.597" v="1043" actId="20577"/>
          <ac:spMkLst>
            <pc:docMk/>
            <pc:sldMk cId="1749581720" sldId="302"/>
            <ac:spMk id="2" creationId="{DFB9B27B-6EBE-4163-B188-AFB21CDAD5DC}"/>
          </ac:spMkLst>
        </pc:spChg>
      </pc:sldChg>
      <pc:sldChg chg="addSp delSp modSp new mod ord modTransition modClrScheme chgLayout">
        <pc:chgData name="Phil Mason" userId="18d6787b-88de-436e-80c8-dd6f4b952f80" providerId="ADAL" clId="{2515963A-4593-4809-B4E7-D9B74ED7B0E2}" dt="2022-11-01T08:08:07.361" v="5012" actId="14100"/>
        <pc:sldMkLst>
          <pc:docMk/>
          <pc:sldMk cId="3800710039" sldId="303"/>
        </pc:sldMkLst>
        <pc:spChg chg="del mod ord">
          <ac:chgData name="Phil Mason" userId="18d6787b-88de-436e-80c8-dd6f4b952f80" providerId="ADAL" clId="{2515963A-4593-4809-B4E7-D9B74ED7B0E2}" dt="2022-10-26T10:02:34.038" v="4999" actId="478"/>
          <ac:spMkLst>
            <pc:docMk/>
            <pc:sldMk cId="3800710039" sldId="303"/>
            <ac:spMk id="2" creationId="{44688CF5-E6AA-42EB-864B-ABC1843FE411}"/>
          </ac:spMkLst>
        </pc:spChg>
        <pc:spChg chg="mod ord">
          <ac:chgData name="Phil Mason" userId="18d6787b-88de-436e-80c8-dd6f4b952f80" providerId="ADAL" clId="{2515963A-4593-4809-B4E7-D9B74ED7B0E2}" dt="2022-11-01T08:08:07.361" v="5012" actId="14100"/>
          <ac:spMkLst>
            <pc:docMk/>
            <pc:sldMk cId="3800710039" sldId="303"/>
            <ac:spMk id="3" creationId="{E2399986-C82B-40B0-9091-E1ACECCA6E71}"/>
          </ac:spMkLst>
        </pc:spChg>
        <pc:spChg chg="del mod ord">
          <ac:chgData name="Phil Mason" userId="18d6787b-88de-436e-80c8-dd6f4b952f80" providerId="ADAL" clId="{2515963A-4593-4809-B4E7-D9B74ED7B0E2}" dt="2022-10-26T10:01:52.330" v="4959"/>
          <ac:spMkLst>
            <pc:docMk/>
            <pc:sldMk cId="3800710039" sldId="303"/>
            <ac:spMk id="4" creationId="{1ED972DA-9095-4F32-95B4-AE9881588274}"/>
          </ac:spMkLst>
        </pc:spChg>
        <pc:spChg chg="mod ord">
          <ac:chgData name="Phil Mason" userId="18d6787b-88de-436e-80c8-dd6f4b952f80" providerId="ADAL" clId="{2515963A-4593-4809-B4E7-D9B74ED7B0E2}" dt="2022-10-26T10:02:22.973" v="4975" actId="700"/>
          <ac:spMkLst>
            <pc:docMk/>
            <pc:sldMk cId="3800710039" sldId="303"/>
            <ac:spMk id="5" creationId="{5B2218EA-FC4A-4E17-AF08-8DBDAFD681AE}"/>
          </ac:spMkLst>
        </pc:spChg>
        <pc:spChg chg="add del mod">
          <ac:chgData name="Phil Mason" userId="18d6787b-88de-436e-80c8-dd6f4b952f80" providerId="ADAL" clId="{2515963A-4593-4809-B4E7-D9B74ED7B0E2}" dt="2022-10-26T10:01:52.330" v="4959"/>
          <ac:spMkLst>
            <pc:docMk/>
            <pc:sldMk cId="3800710039" sldId="303"/>
            <ac:spMk id="6" creationId="{F23FD792-0343-418E-9BE3-2D89F58B1531}"/>
          </ac:spMkLst>
        </pc:spChg>
        <pc:spChg chg="add del mod">
          <ac:chgData name="Phil Mason" userId="18d6787b-88de-436e-80c8-dd6f4b952f80" providerId="ADAL" clId="{2515963A-4593-4809-B4E7-D9B74ED7B0E2}" dt="2022-10-26T10:01:52.330" v="4959"/>
          <ac:spMkLst>
            <pc:docMk/>
            <pc:sldMk cId="3800710039" sldId="303"/>
            <ac:spMk id="7" creationId="{DC4E2B2E-D7BF-4A2C-9914-34259C80BF78}"/>
          </ac:spMkLst>
        </pc:spChg>
        <pc:spChg chg="add del mod">
          <ac:chgData name="Phil Mason" userId="18d6787b-88de-436e-80c8-dd6f4b952f80" providerId="ADAL" clId="{2515963A-4593-4809-B4E7-D9B74ED7B0E2}" dt="2022-10-26T10:01:52.330" v="4959"/>
          <ac:spMkLst>
            <pc:docMk/>
            <pc:sldMk cId="3800710039" sldId="303"/>
            <ac:spMk id="8" creationId="{93EDC5BA-1DF6-45AB-92B8-FDFD6471A49A}"/>
          </ac:spMkLst>
        </pc:spChg>
        <pc:spChg chg="add mod ord">
          <ac:chgData name="Phil Mason" userId="18d6787b-88de-436e-80c8-dd6f4b952f80" providerId="ADAL" clId="{2515963A-4593-4809-B4E7-D9B74ED7B0E2}" dt="2022-10-26T10:02:29.587" v="4998" actId="20577"/>
          <ac:spMkLst>
            <pc:docMk/>
            <pc:sldMk cId="3800710039" sldId="303"/>
            <ac:spMk id="9" creationId="{B8E52ADD-A9DA-4250-A0E4-FC020C81E6E8}"/>
          </ac:spMkLst>
        </pc:spChg>
      </pc:sldChg>
      <pc:sldChg chg="addSp delSp modSp new mod modClrScheme chgLayout">
        <pc:chgData name="Phil Mason" userId="18d6787b-88de-436e-80c8-dd6f4b952f80" providerId="ADAL" clId="{2515963A-4593-4809-B4E7-D9B74ED7B0E2}" dt="2022-10-26T09:57:36.790" v="4944" actId="20577"/>
        <pc:sldMkLst>
          <pc:docMk/>
          <pc:sldMk cId="4221529657" sldId="304"/>
        </pc:sldMkLst>
        <pc:spChg chg="del mod ord">
          <ac:chgData name="Phil Mason" userId="18d6787b-88de-436e-80c8-dd6f4b952f80" providerId="ADAL" clId="{2515963A-4593-4809-B4E7-D9B74ED7B0E2}" dt="2022-10-26T07:38:16.217" v="1647" actId="700"/>
          <ac:spMkLst>
            <pc:docMk/>
            <pc:sldMk cId="4221529657" sldId="304"/>
            <ac:spMk id="2" creationId="{0493CA41-CFC2-4A5C-8272-0974B4C5B820}"/>
          </ac:spMkLst>
        </pc:spChg>
        <pc:spChg chg="del mod ord">
          <ac:chgData name="Phil Mason" userId="18d6787b-88de-436e-80c8-dd6f4b952f80" providerId="ADAL" clId="{2515963A-4593-4809-B4E7-D9B74ED7B0E2}" dt="2022-10-26T07:38:16.217" v="1647" actId="700"/>
          <ac:spMkLst>
            <pc:docMk/>
            <pc:sldMk cId="4221529657" sldId="304"/>
            <ac:spMk id="3" creationId="{910DA823-A562-492E-98E7-AF48F2D06B86}"/>
          </ac:spMkLst>
        </pc:spChg>
        <pc:spChg chg="add mod ord">
          <ac:chgData name="Phil Mason" userId="18d6787b-88de-436e-80c8-dd6f4b952f80" providerId="ADAL" clId="{2515963A-4593-4809-B4E7-D9B74ED7B0E2}" dt="2022-10-26T09:57:36.790" v="4944" actId="20577"/>
          <ac:spMkLst>
            <pc:docMk/>
            <pc:sldMk cId="4221529657" sldId="304"/>
            <ac:spMk id="4" creationId="{CB2DE2ED-4C75-40E4-AB14-0F58764A4CA6}"/>
          </ac:spMkLst>
        </pc:spChg>
        <pc:spChg chg="add mod ord">
          <ac:chgData name="Phil Mason" userId="18d6787b-88de-436e-80c8-dd6f4b952f80" providerId="ADAL" clId="{2515963A-4593-4809-B4E7-D9B74ED7B0E2}" dt="2022-10-26T09:57:32.137" v="4942" actId="404"/>
          <ac:spMkLst>
            <pc:docMk/>
            <pc:sldMk cId="4221529657" sldId="304"/>
            <ac:spMk id="5" creationId="{204D7D49-73B3-4474-A74C-174ED0C08FF3}"/>
          </ac:spMkLst>
        </pc:spChg>
      </pc:sldChg>
      <pc:sldChg chg="addSp modSp new mod ord modClrScheme chgLayout">
        <pc:chgData name="Phil Mason" userId="18d6787b-88de-436e-80c8-dd6f4b952f80" providerId="ADAL" clId="{2515963A-4593-4809-B4E7-D9B74ED7B0E2}" dt="2022-11-01T08:08:18.082" v="5013" actId="14100"/>
        <pc:sldMkLst>
          <pc:docMk/>
          <pc:sldMk cId="1147946961" sldId="305"/>
        </pc:sldMkLst>
        <pc:spChg chg="mod ord">
          <ac:chgData name="Phil Mason" userId="18d6787b-88de-436e-80c8-dd6f4b952f80" providerId="ADAL" clId="{2515963A-4593-4809-B4E7-D9B74ED7B0E2}" dt="2022-10-26T10:00:35.650" v="4954" actId="20577"/>
          <ac:spMkLst>
            <pc:docMk/>
            <pc:sldMk cId="1147946961" sldId="305"/>
            <ac:spMk id="2" creationId="{43720E1F-D6B6-480A-8FBC-AA29308933F0}"/>
          </ac:spMkLst>
        </pc:spChg>
        <pc:spChg chg="mod ord">
          <ac:chgData name="Phil Mason" userId="18d6787b-88de-436e-80c8-dd6f4b952f80" providerId="ADAL" clId="{2515963A-4593-4809-B4E7-D9B74ED7B0E2}" dt="2022-11-01T08:08:18.082" v="5013" actId="14100"/>
          <ac:spMkLst>
            <pc:docMk/>
            <pc:sldMk cId="1147946961" sldId="305"/>
            <ac:spMk id="3" creationId="{30531199-DE7A-49D1-AA91-232D71A87233}"/>
          </ac:spMkLst>
        </pc:spChg>
        <pc:spChg chg="mod ord">
          <ac:chgData name="Phil Mason" userId="18d6787b-88de-436e-80c8-dd6f4b952f80" providerId="ADAL" clId="{2515963A-4593-4809-B4E7-D9B74ED7B0E2}" dt="2022-10-26T09:57:00.740" v="4937" actId="20577"/>
          <ac:spMkLst>
            <pc:docMk/>
            <pc:sldMk cId="1147946961" sldId="305"/>
            <ac:spMk id="4" creationId="{645E829F-EC72-4F50-B636-33B2F4E3650E}"/>
          </ac:spMkLst>
        </pc:spChg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1147946961" sldId="305"/>
            <ac:spMk id="5" creationId="{81303D25-03B3-4344-AD8D-8EC3182CD714}"/>
          </ac:spMkLst>
        </pc:spChg>
        <pc:picChg chg="add mod">
          <ac:chgData name="Phil Mason" userId="18d6787b-88de-436e-80c8-dd6f4b952f80" providerId="ADAL" clId="{2515963A-4593-4809-B4E7-D9B74ED7B0E2}" dt="2022-10-26T09:55:20.374" v="4914" actId="1076"/>
          <ac:picMkLst>
            <pc:docMk/>
            <pc:sldMk cId="1147946961" sldId="305"/>
            <ac:picMk id="7" creationId="{BF3C195C-252F-4923-90EF-67D3711A6D21}"/>
          </ac:picMkLst>
        </pc:picChg>
      </pc:sldChg>
      <pc:sldChg chg="addSp modSp new mod ord modClrScheme chgLayout">
        <pc:chgData name="Phil Mason" userId="18d6787b-88de-436e-80c8-dd6f4b952f80" providerId="ADAL" clId="{2515963A-4593-4809-B4E7-D9B74ED7B0E2}" dt="2022-10-26T09:57:06.194" v="4939" actId="20577"/>
        <pc:sldMkLst>
          <pc:docMk/>
          <pc:sldMk cId="1876484315" sldId="306"/>
        </pc:sldMkLst>
        <pc:spChg chg="mod ord">
          <ac:chgData name="Phil Mason" userId="18d6787b-88de-436e-80c8-dd6f4b952f80" providerId="ADAL" clId="{2515963A-4593-4809-B4E7-D9B74ED7B0E2}" dt="2022-10-26T09:54:05.582" v="4901" actId="26606"/>
          <ac:spMkLst>
            <pc:docMk/>
            <pc:sldMk cId="1876484315" sldId="306"/>
            <ac:spMk id="2" creationId="{E09370B7-C326-46D7-830A-1C8E89AFC4C5}"/>
          </ac:spMkLst>
        </pc:spChg>
        <pc:spChg chg="mod ord">
          <ac:chgData name="Phil Mason" userId="18d6787b-88de-436e-80c8-dd6f4b952f80" providerId="ADAL" clId="{2515963A-4593-4809-B4E7-D9B74ED7B0E2}" dt="2022-10-26T09:54:43.197" v="4907" actId="403"/>
          <ac:spMkLst>
            <pc:docMk/>
            <pc:sldMk cId="1876484315" sldId="306"/>
            <ac:spMk id="3" creationId="{2212723F-60B6-4D6E-90B6-DCA379235AB7}"/>
          </ac:spMkLst>
        </pc:spChg>
        <pc:spChg chg="mod ord">
          <ac:chgData name="Phil Mason" userId="18d6787b-88de-436e-80c8-dd6f4b952f80" providerId="ADAL" clId="{2515963A-4593-4809-B4E7-D9B74ED7B0E2}" dt="2022-10-26T09:57:06.194" v="4939" actId="20577"/>
          <ac:spMkLst>
            <pc:docMk/>
            <pc:sldMk cId="1876484315" sldId="306"/>
            <ac:spMk id="4" creationId="{9A93422F-2E13-462B-9533-DB74593C1D67}"/>
          </ac:spMkLst>
        </pc:spChg>
        <pc:spChg chg="mod ord modVis">
          <ac:chgData name="Phil Mason" userId="18d6787b-88de-436e-80c8-dd6f4b952f80" providerId="ADAL" clId="{2515963A-4593-4809-B4E7-D9B74ED7B0E2}" dt="2022-10-26T09:54:05.582" v="4901" actId="26606"/>
          <ac:spMkLst>
            <pc:docMk/>
            <pc:sldMk cId="1876484315" sldId="306"/>
            <ac:spMk id="5" creationId="{71593AFE-4ABB-4B0D-AB5E-F75D3BB1ECA6}"/>
          </ac:spMkLst>
        </pc:spChg>
        <pc:picChg chg="add mod">
          <ac:chgData name="Phil Mason" userId="18d6787b-88de-436e-80c8-dd6f4b952f80" providerId="ADAL" clId="{2515963A-4593-4809-B4E7-D9B74ED7B0E2}" dt="2022-10-26T09:54:05.582" v="4901" actId="26606"/>
          <ac:picMkLst>
            <pc:docMk/>
            <pc:sldMk cId="1876484315" sldId="306"/>
            <ac:picMk id="7" creationId="{73C53791-6007-4CA8-9F03-D177588D99E3}"/>
          </ac:picMkLst>
        </pc:picChg>
      </pc:sldChg>
      <pc:sldChg chg="modSp new mod ord modClrScheme chgLayout">
        <pc:chgData name="Phil Mason" userId="18d6787b-88de-436e-80c8-dd6f4b952f80" providerId="ADAL" clId="{2515963A-4593-4809-B4E7-D9B74ED7B0E2}" dt="2022-11-03T07:50:07.167" v="5043" actId="20577"/>
        <pc:sldMkLst>
          <pc:docMk/>
          <pc:sldMk cId="3580513165" sldId="307"/>
        </pc:sldMkLst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3580513165" sldId="307"/>
            <ac:spMk id="2" creationId="{9B1698FD-D8A1-4CF8-AE59-4D2BC90F63A8}"/>
          </ac:spMkLst>
        </pc:spChg>
        <pc:spChg chg="mod ord">
          <ac:chgData name="Phil Mason" userId="18d6787b-88de-436e-80c8-dd6f4b952f80" providerId="ADAL" clId="{2515963A-4593-4809-B4E7-D9B74ED7B0E2}" dt="2022-11-03T07:50:07.167" v="5043" actId="20577"/>
          <ac:spMkLst>
            <pc:docMk/>
            <pc:sldMk cId="3580513165" sldId="307"/>
            <ac:spMk id="3" creationId="{9A4F09A3-B4A0-4761-B44A-D0A50ED8B1EF}"/>
          </ac:spMkLst>
        </pc:spChg>
        <pc:spChg chg="mod ord">
          <ac:chgData name="Phil Mason" userId="18d6787b-88de-436e-80c8-dd6f4b952f80" providerId="ADAL" clId="{2515963A-4593-4809-B4E7-D9B74ED7B0E2}" dt="2022-10-26T09:57:03.119" v="4938" actId="20577"/>
          <ac:spMkLst>
            <pc:docMk/>
            <pc:sldMk cId="3580513165" sldId="307"/>
            <ac:spMk id="4" creationId="{23E35721-3E03-4360-BB3B-BBD185FD7F81}"/>
          </ac:spMkLst>
        </pc:spChg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3580513165" sldId="307"/>
            <ac:spMk id="5" creationId="{AF1D2E88-B770-4B98-B029-07AC5D27DD77}"/>
          </ac:spMkLst>
        </pc:spChg>
      </pc:sldChg>
      <pc:sldChg chg="modSp add mod modClrScheme chgLayout">
        <pc:chgData name="Phil Mason" userId="18d6787b-88de-436e-80c8-dd6f4b952f80" providerId="ADAL" clId="{2515963A-4593-4809-B4E7-D9B74ED7B0E2}" dt="2022-10-26T09:51:37.565" v="4886" actId="700"/>
        <pc:sldMkLst>
          <pc:docMk/>
          <pc:sldMk cId="2282819859" sldId="308"/>
        </pc:sldMkLst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2282819859" sldId="308"/>
            <ac:spMk id="2" creationId="{D53B219B-7E3A-7E84-6386-37313F0CFB09}"/>
          </ac:spMkLst>
        </pc:spChg>
        <pc:spChg chg="mod ord">
          <ac:chgData name="Phil Mason" userId="18d6787b-88de-436e-80c8-dd6f4b952f80" providerId="ADAL" clId="{2515963A-4593-4809-B4E7-D9B74ED7B0E2}" dt="2022-10-26T09:51:37.565" v="4886" actId="700"/>
          <ac:spMkLst>
            <pc:docMk/>
            <pc:sldMk cId="2282819859" sldId="308"/>
            <ac:spMk id="3" creationId="{A2E339BF-E6D7-DD0E-AF02-6813852EE723}"/>
          </ac:spMkLst>
        </pc:spChg>
      </pc:sldChg>
      <pc:sldChg chg="addSp delSp modSp new mod modClrScheme chgLayout">
        <pc:chgData name="Phil Mason" userId="18d6787b-88de-436e-80c8-dd6f4b952f80" providerId="ADAL" clId="{2515963A-4593-4809-B4E7-D9B74ED7B0E2}" dt="2022-10-26T09:52:46.779" v="4889" actId="700"/>
        <pc:sldMkLst>
          <pc:docMk/>
          <pc:sldMk cId="3223871443" sldId="309"/>
        </pc:sldMkLst>
        <pc:spChg chg="del">
          <ac:chgData name="Phil Mason" userId="18d6787b-88de-436e-80c8-dd6f4b952f80" providerId="ADAL" clId="{2515963A-4593-4809-B4E7-D9B74ED7B0E2}" dt="2022-10-26T07:52:03.581" v="2582" actId="700"/>
          <ac:spMkLst>
            <pc:docMk/>
            <pc:sldMk cId="3223871443" sldId="309"/>
            <ac:spMk id="2" creationId="{3DB0E536-4318-46D8-9159-FB0DE420134D}"/>
          </ac:spMkLst>
        </pc:spChg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3223871443" sldId="309"/>
            <ac:spMk id="2" creationId="{7A039204-3E2E-441F-8BE1-B3F651132466}"/>
          </ac:spMkLst>
        </pc:spChg>
        <pc:spChg chg="del">
          <ac:chgData name="Phil Mason" userId="18d6787b-88de-436e-80c8-dd6f4b952f80" providerId="ADAL" clId="{2515963A-4593-4809-B4E7-D9B74ED7B0E2}" dt="2022-10-26T07:52:03.581" v="2582" actId="700"/>
          <ac:spMkLst>
            <pc:docMk/>
            <pc:sldMk cId="3223871443" sldId="309"/>
            <ac:spMk id="3" creationId="{CFFB0F7E-EC48-4BD6-AD68-4543C13E3693}"/>
          </ac:spMkLst>
        </pc:spChg>
        <pc:spChg chg="add mod">
          <ac:chgData name="Phil Mason" userId="18d6787b-88de-436e-80c8-dd6f4b952f80" providerId="ADAL" clId="{2515963A-4593-4809-B4E7-D9B74ED7B0E2}" dt="2022-10-26T07:54:40.947" v="2600" actId="1076"/>
          <ac:spMkLst>
            <pc:docMk/>
            <pc:sldMk cId="3223871443" sldId="309"/>
            <ac:spMk id="5" creationId="{258D6707-414C-4CE3-97C9-7545E211DF54}"/>
          </ac:spMkLst>
        </pc:spChg>
      </pc:sldChg>
      <pc:sldChg chg="new del">
        <pc:chgData name="Phil Mason" userId="18d6787b-88de-436e-80c8-dd6f4b952f80" providerId="ADAL" clId="{2515963A-4593-4809-B4E7-D9B74ED7B0E2}" dt="2022-10-26T07:53:26.018" v="2593" actId="47"/>
        <pc:sldMkLst>
          <pc:docMk/>
          <pc:sldMk cId="4169843012" sldId="310"/>
        </pc:sldMkLst>
      </pc:sldChg>
      <pc:sldChg chg="addSp modSp add mod modClrScheme chgLayout">
        <pc:chgData name="Phil Mason" userId="18d6787b-88de-436e-80c8-dd6f4b952f80" providerId="ADAL" clId="{2515963A-4593-4809-B4E7-D9B74ED7B0E2}" dt="2022-10-26T09:52:46.779" v="4889" actId="700"/>
        <pc:sldMkLst>
          <pc:docMk/>
          <pc:sldMk cId="3177365067" sldId="311"/>
        </pc:sldMkLst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3177365067" sldId="311"/>
            <ac:spMk id="2" creationId="{55F29E88-4B23-4D55-BC94-C091B52392C0}"/>
          </ac:spMkLst>
        </pc:spChg>
        <pc:spChg chg="mod">
          <ac:chgData name="Phil Mason" userId="18d6787b-88de-436e-80c8-dd6f4b952f80" providerId="ADAL" clId="{2515963A-4593-4809-B4E7-D9B74ED7B0E2}" dt="2022-10-26T09:06:56.133" v="4601" actId="20577"/>
          <ac:spMkLst>
            <pc:docMk/>
            <pc:sldMk cId="3177365067" sldId="311"/>
            <ac:spMk id="5" creationId="{258D6707-414C-4CE3-97C9-7545E211DF54}"/>
          </ac:spMkLst>
        </pc:spChg>
      </pc:sldChg>
      <pc:sldChg chg="addSp modSp add mod modClrScheme chgLayout">
        <pc:chgData name="Phil Mason" userId="18d6787b-88de-436e-80c8-dd6f4b952f80" providerId="ADAL" clId="{2515963A-4593-4809-B4E7-D9B74ED7B0E2}" dt="2022-10-26T09:52:46.779" v="4889" actId="700"/>
        <pc:sldMkLst>
          <pc:docMk/>
          <pc:sldMk cId="2595327527" sldId="312"/>
        </pc:sldMkLst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595327527" sldId="312"/>
            <ac:spMk id="2" creationId="{8769077F-F9D4-47DC-9CAD-8EE212DD1F87}"/>
          </ac:spMkLst>
        </pc:spChg>
        <pc:spChg chg="mod">
          <ac:chgData name="Phil Mason" userId="18d6787b-88de-436e-80c8-dd6f4b952f80" providerId="ADAL" clId="{2515963A-4593-4809-B4E7-D9B74ED7B0E2}" dt="2022-10-26T07:55:05.712" v="2602" actId="1076"/>
          <ac:spMkLst>
            <pc:docMk/>
            <pc:sldMk cId="2595327527" sldId="312"/>
            <ac:spMk id="5" creationId="{258D6707-414C-4CE3-97C9-7545E211DF54}"/>
          </ac:spMkLst>
        </pc:spChg>
      </pc:sldChg>
      <pc:sldChg chg="addSp modSp new mod modClrScheme chgLayout">
        <pc:chgData name="Phil Mason" userId="18d6787b-88de-436e-80c8-dd6f4b952f80" providerId="ADAL" clId="{2515963A-4593-4809-B4E7-D9B74ED7B0E2}" dt="2022-10-26T09:56:46.593" v="4934" actId="20577"/>
        <pc:sldMkLst>
          <pc:docMk/>
          <pc:sldMk cId="2930316696" sldId="313"/>
        </pc:sldMkLst>
        <pc:spChg chg="mod ord">
          <ac:chgData name="Phil Mason" userId="18d6787b-88de-436e-80c8-dd6f4b952f80" providerId="ADAL" clId="{2515963A-4593-4809-B4E7-D9B74ED7B0E2}" dt="2022-10-26T09:56:46.593" v="4934" actId="20577"/>
          <ac:spMkLst>
            <pc:docMk/>
            <pc:sldMk cId="2930316696" sldId="313"/>
            <ac:spMk id="2" creationId="{A674E32E-F28D-4D2C-972D-74661143A80A}"/>
          </ac:spMkLst>
        </pc:spChg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930316696" sldId="313"/>
            <ac:spMk id="3" creationId="{1A3078C1-FA11-40D2-BB39-5F2846294040}"/>
          </ac:spMkLst>
        </pc:spChg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930316696" sldId="313"/>
            <ac:spMk id="4" creationId="{05E9BA9B-EA35-4C6A-8B2E-7AD8359A17D0}"/>
          </ac:spMkLst>
        </pc:spChg>
        <pc:picChg chg="add">
          <ac:chgData name="Phil Mason" userId="18d6787b-88de-436e-80c8-dd6f4b952f80" providerId="ADAL" clId="{2515963A-4593-4809-B4E7-D9B74ED7B0E2}" dt="2022-10-26T09:04:53.225" v="4545" actId="22"/>
          <ac:picMkLst>
            <pc:docMk/>
            <pc:sldMk cId="2930316696" sldId="313"/>
            <ac:picMk id="5" creationId="{FDAC89DE-E67E-4EE1-8F74-472BB330CD01}"/>
          </ac:picMkLst>
        </pc:picChg>
      </pc:sldChg>
      <pc:sldChg chg="addSp modSp new mod modClrScheme chgLayout">
        <pc:chgData name="Phil Mason" userId="18d6787b-88de-436e-80c8-dd6f4b952f80" providerId="ADAL" clId="{2515963A-4593-4809-B4E7-D9B74ED7B0E2}" dt="2022-10-26T09:56:42.780" v="4933" actId="20577"/>
        <pc:sldMkLst>
          <pc:docMk/>
          <pc:sldMk cId="298067906" sldId="314"/>
        </pc:sldMkLst>
        <pc:spChg chg="mod ord">
          <ac:chgData name="Phil Mason" userId="18d6787b-88de-436e-80c8-dd6f4b952f80" providerId="ADAL" clId="{2515963A-4593-4809-B4E7-D9B74ED7B0E2}" dt="2022-10-26T09:56:42.780" v="4933" actId="20577"/>
          <ac:spMkLst>
            <pc:docMk/>
            <pc:sldMk cId="298067906" sldId="314"/>
            <ac:spMk id="2" creationId="{A798D27A-641B-4042-84B4-3A1BA55CB6E9}"/>
          </ac:spMkLst>
        </pc:spChg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98067906" sldId="314"/>
            <ac:spMk id="3" creationId="{C19E6D7F-4B87-4EAC-82B8-F26E8C3E1513}"/>
          </ac:spMkLst>
        </pc:spChg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98067906" sldId="314"/>
            <ac:spMk id="4" creationId="{738FC726-0495-4A0D-A180-216CB26BA640}"/>
          </ac:spMkLst>
        </pc:spChg>
        <pc:picChg chg="add">
          <ac:chgData name="Phil Mason" userId="18d6787b-88de-436e-80c8-dd6f4b952f80" providerId="ADAL" clId="{2515963A-4593-4809-B4E7-D9B74ED7B0E2}" dt="2022-10-26T09:05:39.050" v="4547" actId="22"/>
          <ac:picMkLst>
            <pc:docMk/>
            <pc:sldMk cId="298067906" sldId="314"/>
            <ac:picMk id="5" creationId="{E32F226B-DDDE-4B7A-AEC2-DA9A6124D47D}"/>
          </ac:picMkLst>
        </pc:picChg>
      </pc:sldChg>
      <pc:sldChg chg="addSp delSp modSp new mod modClrScheme chgLayout">
        <pc:chgData name="Phil Mason" userId="18d6787b-88de-436e-80c8-dd6f4b952f80" providerId="ADAL" clId="{2515963A-4593-4809-B4E7-D9B74ED7B0E2}" dt="2022-10-26T09:56:37.905" v="4932" actId="20577"/>
        <pc:sldMkLst>
          <pc:docMk/>
          <pc:sldMk cId="2761657867" sldId="315"/>
        </pc:sldMkLst>
        <pc:spChg chg="mod ord">
          <ac:chgData name="Phil Mason" userId="18d6787b-88de-436e-80c8-dd6f4b952f80" providerId="ADAL" clId="{2515963A-4593-4809-B4E7-D9B74ED7B0E2}" dt="2022-10-26T09:56:37.905" v="4932" actId="20577"/>
          <ac:spMkLst>
            <pc:docMk/>
            <pc:sldMk cId="2761657867" sldId="315"/>
            <ac:spMk id="2" creationId="{106AB1A5-AF74-4F87-9899-509373B05435}"/>
          </ac:spMkLst>
        </pc:spChg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761657867" sldId="315"/>
            <ac:spMk id="3" creationId="{B44CB5A7-D52D-4002-A6BE-6B5879D6F33D}"/>
          </ac:spMkLst>
        </pc:spChg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2761657867" sldId="315"/>
            <ac:spMk id="4" creationId="{4D397EEA-F872-4411-A4ED-915304305361}"/>
          </ac:spMkLst>
        </pc:spChg>
        <pc:picChg chg="add del">
          <ac:chgData name="Phil Mason" userId="18d6787b-88de-436e-80c8-dd6f4b952f80" providerId="ADAL" clId="{2515963A-4593-4809-B4E7-D9B74ED7B0E2}" dt="2022-10-26T09:07:55.237" v="4602" actId="478"/>
          <ac:picMkLst>
            <pc:docMk/>
            <pc:sldMk cId="2761657867" sldId="315"/>
            <ac:picMk id="5" creationId="{8ED5B291-D7FF-4DB3-8790-7022E57AF4BF}"/>
          </ac:picMkLst>
        </pc:picChg>
        <pc:picChg chg="add">
          <ac:chgData name="Phil Mason" userId="18d6787b-88de-436e-80c8-dd6f4b952f80" providerId="ADAL" clId="{2515963A-4593-4809-B4E7-D9B74ED7B0E2}" dt="2022-10-26T09:07:56.404" v="4603" actId="22"/>
          <ac:picMkLst>
            <pc:docMk/>
            <pc:sldMk cId="2761657867" sldId="315"/>
            <ac:picMk id="7" creationId="{507EBF83-7877-41A8-9FD4-B3B2CADA3B78}"/>
          </ac:picMkLst>
        </pc:picChg>
      </pc:sldChg>
      <pc:sldChg chg="addSp modSp new mod modClrScheme chgLayout">
        <pc:chgData name="Phil Mason" userId="18d6787b-88de-436e-80c8-dd6f4b952f80" providerId="ADAL" clId="{2515963A-4593-4809-B4E7-D9B74ED7B0E2}" dt="2022-10-26T09:56:35.552" v="4931" actId="20577"/>
        <pc:sldMkLst>
          <pc:docMk/>
          <pc:sldMk cId="1229089668" sldId="316"/>
        </pc:sldMkLst>
        <pc:spChg chg="mod ord">
          <ac:chgData name="Phil Mason" userId="18d6787b-88de-436e-80c8-dd6f4b952f80" providerId="ADAL" clId="{2515963A-4593-4809-B4E7-D9B74ED7B0E2}" dt="2022-10-26T09:56:35.552" v="4931" actId="20577"/>
          <ac:spMkLst>
            <pc:docMk/>
            <pc:sldMk cId="1229089668" sldId="316"/>
            <ac:spMk id="2" creationId="{B3030CAD-7EC0-450F-B28F-6A31E18B4882}"/>
          </ac:spMkLst>
        </pc:spChg>
        <pc:spChg chg="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1229089668" sldId="316"/>
            <ac:spMk id="3" creationId="{8EB5960A-9AEC-4AAF-8DFA-52A4E72A3C61}"/>
          </ac:spMkLst>
        </pc:spChg>
        <pc:spChg chg="add mod ord">
          <ac:chgData name="Phil Mason" userId="18d6787b-88de-436e-80c8-dd6f4b952f80" providerId="ADAL" clId="{2515963A-4593-4809-B4E7-D9B74ED7B0E2}" dt="2022-10-26T09:52:46.779" v="4889" actId="700"/>
          <ac:spMkLst>
            <pc:docMk/>
            <pc:sldMk cId="1229089668" sldId="316"/>
            <ac:spMk id="4" creationId="{48362234-1648-4AA6-8378-A0A4AFC63AEF}"/>
          </ac:spMkLst>
        </pc:spChg>
        <pc:spChg chg="add mod">
          <ac:chgData name="Phil Mason" userId="18d6787b-88de-436e-80c8-dd6f4b952f80" providerId="ADAL" clId="{2515963A-4593-4809-B4E7-D9B74ED7B0E2}" dt="2022-10-26T09:10:34.526" v="4694" actId="1076"/>
          <ac:spMkLst>
            <pc:docMk/>
            <pc:sldMk cId="1229089668" sldId="316"/>
            <ac:spMk id="6" creationId="{769A61ED-B2DA-4A7E-B118-4AB5F826E847}"/>
          </ac:spMkLst>
        </pc:spChg>
        <pc:picChg chg="add mod">
          <ac:chgData name="Phil Mason" userId="18d6787b-88de-436e-80c8-dd6f4b952f80" providerId="ADAL" clId="{2515963A-4593-4809-B4E7-D9B74ED7B0E2}" dt="2022-10-26T09:10:37.773" v="4695" actId="1076"/>
          <ac:picMkLst>
            <pc:docMk/>
            <pc:sldMk cId="1229089668" sldId="316"/>
            <ac:picMk id="5" creationId="{F09D05B0-561C-4CA0-9D46-D03B33EA3EE0}"/>
          </ac:picMkLst>
        </pc:picChg>
      </pc:sldChg>
      <pc:sldChg chg="new del">
        <pc:chgData name="Phil Mason" userId="18d6787b-88de-436e-80c8-dd6f4b952f80" providerId="ADAL" clId="{2515963A-4593-4809-B4E7-D9B74ED7B0E2}" dt="2022-10-26T09:09:00.008" v="4605" actId="680"/>
        <pc:sldMkLst>
          <pc:docMk/>
          <pc:sldMk cId="3133316459" sldId="316"/>
        </pc:sldMkLst>
      </pc:sldChg>
      <pc:sldChg chg="addSp modSp new mod">
        <pc:chgData name="Phil Mason" userId="18d6787b-88de-436e-80c8-dd6f4b952f80" providerId="ADAL" clId="{2515963A-4593-4809-B4E7-D9B74ED7B0E2}" dt="2022-11-03T08:15:55.816" v="5513" actId="113"/>
        <pc:sldMkLst>
          <pc:docMk/>
          <pc:sldMk cId="2918036661" sldId="317"/>
        </pc:sldMkLst>
        <pc:spChg chg="mod">
          <ac:chgData name="Phil Mason" userId="18d6787b-88de-436e-80c8-dd6f4b952f80" providerId="ADAL" clId="{2515963A-4593-4809-B4E7-D9B74ED7B0E2}" dt="2022-11-03T07:49:48.440" v="5039" actId="20577"/>
          <ac:spMkLst>
            <pc:docMk/>
            <pc:sldMk cId="2918036661" sldId="317"/>
            <ac:spMk id="2" creationId="{863D7D23-53C5-41CE-ACF4-2167C4C87B67}"/>
          </ac:spMkLst>
        </pc:spChg>
        <pc:spChg chg="mod">
          <ac:chgData name="Phil Mason" userId="18d6787b-88de-436e-80c8-dd6f4b952f80" providerId="ADAL" clId="{2515963A-4593-4809-B4E7-D9B74ED7B0E2}" dt="2022-11-03T08:15:55.816" v="5513" actId="113"/>
          <ac:spMkLst>
            <pc:docMk/>
            <pc:sldMk cId="2918036661" sldId="317"/>
            <ac:spMk id="3" creationId="{678431F1-8A88-4B29-A9A1-A61C211EA91C}"/>
          </ac:spMkLst>
        </pc:spChg>
        <pc:spChg chg="add mod">
          <ac:chgData name="Phil Mason" userId="18d6787b-88de-436e-80c8-dd6f4b952f80" providerId="ADAL" clId="{2515963A-4593-4809-B4E7-D9B74ED7B0E2}" dt="2022-11-03T08:11:57.190" v="5470" actId="20577"/>
          <ac:spMkLst>
            <pc:docMk/>
            <pc:sldMk cId="2918036661" sldId="317"/>
            <ac:spMk id="6" creationId="{AD8B0BE6-3F2D-427F-BC05-34E6D1D93692}"/>
          </ac:spMkLst>
        </pc:spChg>
      </pc:sldChg>
      <pc:sldMasterChg chg="modSp modSldLayout">
        <pc:chgData name="Phil Mason" userId="18d6787b-88de-436e-80c8-dd6f4b952f80" providerId="ADAL" clId="{2515963A-4593-4809-B4E7-D9B74ED7B0E2}" dt="2022-10-26T08:52:48.456" v="4180"/>
        <pc:sldMasterMkLst>
          <pc:docMk/>
          <pc:sldMasterMk cId="154833434" sldId="2147483650"/>
        </pc:sldMasterMkLst>
        <pc:spChg chg="mod">
          <ac:chgData name="Phil Mason" userId="18d6787b-88de-436e-80c8-dd6f4b952f80" providerId="ADAL" clId="{2515963A-4593-4809-B4E7-D9B74ED7B0E2}" dt="2022-10-26T08:52:48.456" v="4180"/>
          <ac:spMkLst>
            <pc:docMk/>
            <pc:sldMasterMk cId="154833434" sldId="2147483650"/>
            <ac:spMk id="5" creationId="{00000000-0000-0000-0000-000000000000}"/>
          </ac:spMkLst>
        </pc:sp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772183257" sldId="2147483652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772183257" sldId="2147483652"/>
              <ac:spMk id="5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4250832128" sldId="2147483654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4250832128" sldId="2147483654"/>
              <ac:spMk id="6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2071868441" sldId="2147483656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2071868441" sldId="2147483656"/>
              <ac:spMk id="4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1581182869" sldId="2147483657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1581182869" sldId="2147483657"/>
              <ac:spMk id="3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2745005521" sldId="2147483658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2745005521" sldId="2147483658"/>
              <ac:spMk id="6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2234670087" sldId="2147483659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2234670087" sldId="2147483659"/>
              <ac:spMk id="6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220804285" sldId="2147483664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220804285" sldId="2147483664"/>
              <ac:spMk id="6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74571298" sldId="2147483667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74571298" sldId="2147483667"/>
              <ac:spMk id="6" creationId="{00000000-0000-0000-0000-000000000000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327565200" sldId="2147483677"/>
            <pc:sldLayoutMk cId="2586653762" sldId="2147483669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327565200" sldId="2147483677"/>
              <pc:sldLayoutMk cId="2586653762" sldId="2147483669"/>
              <ac:spMk id="4" creationId="{43B58B80-D2DB-A0A1-0362-1157E9087574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327565200" sldId="2147483677"/>
            <pc:sldLayoutMk cId="872516218" sldId="2147483670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327565200" sldId="2147483677"/>
              <pc:sldLayoutMk cId="872516218" sldId="2147483670"/>
              <ac:spMk id="4" creationId="{317B5E29-6335-83BC-FA01-FAE422D2658B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327565200" sldId="2147483677"/>
            <pc:sldLayoutMk cId="1900709137" sldId="2147483673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327565200" sldId="2147483677"/>
              <pc:sldLayoutMk cId="1900709137" sldId="2147483673"/>
              <ac:spMk id="4" creationId="{43B58B80-D2DB-A0A1-0362-1157E9087574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327565200" sldId="2147483677"/>
            <pc:sldLayoutMk cId="1268954110" sldId="2147483674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327565200" sldId="2147483677"/>
              <pc:sldLayoutMk cId="1268954110" sldId="2147483674"/>
              <ac:spMk id="4" creationId="{317B5E29-6335-83BC-FA01-FAE422D2658B}"/>
            </ac:spMkLst>
          </pc:spChg>
        </pc:sldLayoutChg>
        <pc:sldLayoutChg chg="modSp">
          <pc:chgData name="Phil Mason" userId="18d6787b-88de-436e-80c8-dd6f4b952f80" providerId="ADAL" clId="{2515963A-4593-4809-B4E7-D9B74ED7B0E2}" dt="2022-10-26T08:52:48.456" v="4180"/>
          <pc:sldLayoutMkLst>
            <pc:docMk/>
            <pc:sldMasterMk cId="154833434" sldId="2147483650"/>
            <pc:sldLayoutMk cId="4248485793" sldId="2147483675"/>
          </pc:sldLayoutMkLst>
          <pc:spChg chg="mod">
            <ac:chgData name="Phil Mason" userId="18d6787b-88de-436e-80c8-dd6f4b952f80" providerId="ADAL" clId="{2515963A-4593-4809-B4E7-D9B74ED7B0E2}" dt="2022-10-26T08:52:48.456" v="4180"/>
            <ac:spMkLst>
              <pc:docMk/>
              <pc:sldMasterMk cId="154833434" sldId="2147483650"/>
              <pc:sldLayoutMk cId="4248485793" sldId="2147483675"/>
              <ac:spMk id="4" creationId="{E1F9FD95-086F-282B-820C-8CDAD4A6EEB6}"/>
            </ac:spMkLst>
          </pc:spChg>
        </pc:sldLayoutChg>
      </pc:sldMasterChg>
      <pc:sldMasterChg chg="modSldLayout">
        <pc:chgData name="Phil Mason" userId="18d6787b-88de-436e-80c8-dd6f4b952f80" providerId="ADAL" clId="{2515963A-4593-4809-B4E7-D9B74ED7B0E2}" dt="2022-10-26T09:43:26.975" v="4707"/>
        <pc:sldMasterMkLst>
          <pc:docMk/>
          <pc:sldMasterMk cId="327565200" sldId="2147483677"/>
        </pc:sldMasterMkLst>
        <pc:sldLayoutChg chg="modSp modTransition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3871031321" sldId="2147483655"/>
          </pc:sldLayoutMkLst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3871031321" sldId="2147483655"/>
              <ac:spMk id="9" creationId="{00000000-0000-0000-0000-000000000000}"/>
            </ac:spMkLst>
          </pc:spChg>
        </pc:sldLayoutChg>
        <pc:sldLayoutChg chg="modSp modTransition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552850918" sldId="2147483668"/>
          </pc:sldLayoutMkLst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552850918" sldId="2147483668"/>
              <ac:spMk id="6" creationId="{00000000-0000-0000-0000-000000000000}"/>
            </ac:spMkLst>
          </pc:spChg>
        </pc:sldLayoutChg>
        <pc:sldLayoutChg chg="modSp modTransition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2586653762" sldId="2147483669"/>
          </pc:sldLayoutMkLst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2586653762" sldId="2147483669"/>
              <ac:spMk id="2" creationId="{EA04E8AF-9DFE-7077-DB36-941F6490BAD8}"/>
            </ac:spMkLst>
          </pc:spChg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2586653762" sldId="2147483669"/>
              <ac:spMk id="4" creationId="{43B58B80-D2DB-A0A1-0362-1157E9087574}"/>
            </ac:spMkLst>
          </pc:spChg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2586653762" sldId="2147483669"/>
              <ac:spMk id="5" creationId="{B62C22E6-000A-05BA-5872-EF37F029AB00}"/>
            </ac:spMkLst>
          </pc:spChg>
        </pc:sldLayoutChg>
        <pc:sldLayoutChg chg="modSp modTransition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872516218" sldId="2147483670"/>
          </pc:sldLayoutMkLst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872516218" sldId="2147483670"/>
              <ac:spMk id="4" creationId="{317B5E29-6335-83BC-FA01-FAE422D2658B}"/>
            </ac:spMkLst>
          </pc:spChg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872516218" sldId="2147483670"/>
              <ac:spMk id="5" creationId="{536476D1-B61A-E9FD-E266-768B405CC30B}"/>
            </ac:spMkLst>
          </pc:spChg>
        </pc:sldLayoutChg>
        <pc:sldLayoutChg chg="modSp modTransition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185033570" sldId="2147483671"/>
          </pc:sldLayoutMkLst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185033570" sldId="2147483671"/>
              <ac:spMk id="2" creationId="{A65C6DDD-D2BB-0153-0F53-9F7C17BDFD2B}"/>
            </ac:spMkLst>
          </pc:spChg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185033570" sldId="2147483671"/>
              <ac:spMk id="5" creationId="{471A846E-CBB1-9805-456D-0C0B890912B7}"/>
            </ac:spMkLst>
          </pc:spChg>
        </pc:sldLayoutChg>
        <pc:sldLayoutChg chg="modSp modTransition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1900709137" sldId="2147483673"/>
          </pc:sldLayoutMkLst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1900709137" sldId="2147483673"/>
              <ac:spMk id="4" creationId="{43B58B80-D2DB-A0A1-0362-1157E9087574}"/>
            </ac:spMkLst>
          </pc:spChg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1900709137" sldId="2147483673"/>
              <ac:spMk id="5" creationId="{B62C22E6-000A-05BA-5872-EF37F029AB00}"/>
            </ac:spMkLst>
          </pc:spChg>
        </pc:sldLayoutChg>
        <pc:sldLayoutChg chg="modSp modTransition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1268954110" sldId="2147483674"/>
          </pc:sldLayoutMkLst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1268954110" sldId="2147483674"/>
              <ac:spMk id="4" creationId="{317B5E29-6335-83BC-FA01-FAE422D2658B}"/>
            </ac:spMkLst>
          </pc:spChg>
          <pc:spChg chg="mod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1268954110" sldId="2147483674"/>
              <ac:spMk id="5" creationId="{536476D1-B61A-E9FD-E266-768B405CC30B}"/>
            </ac:spMkLst>
          </pc:spChg>
        </pc:sldLayoutChg>
        <pc:sldLayoutChg chg="delSp">
          <pc:chgData name="Phil Mason" userId="18d6787b-88de-436e-80c8-dd6f4b952f80" providerId="ADAL" clId="{2515963A-4593-4809-B4E7-D9B74ED7B0E2}" dt="2022-10-26T09:43:26.975" v="4707"/>
          <pc:sldLayoutMkLst>
            <pc:docMk/>
            <pc:sldMasterMk cId="327565200" sldId="2147483677"/>
            <pc:sldLayoutMk cId="1818447705" sldId="2147483685"/>
          </pc:sldLayoutMkLst>
          <pc:spChg chg="del">
            <ac:chgData name="Phil Mason" userId="18d6787b-88de-436e-80c8-dd6f4b952f80" providerId="ADAL" clId="{2515963A-4593-4809-B4E7-D9B74ED7B0E2}" dt="2022-10-26T09:43:26.975" v="4707"/>
            <ac:spMkLst>
              <pc:docMk/>
              <pc:sldMasterMk cId="327565200" sldId="2147483677"/>
              <pc:sldLayoutMk cId="1818447705" sldId="2147483685"/>
              <ac:spMk id="15" creationId="{BA5D5A72-CB6F-F8DE-E2C9-90459C8C3DC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31371" y="111606"/>
            <a:ext cx="8928100" cy="6667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003A69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hthoek 7"/>
          <p:cNvSpPr/>
          <p:nvPr/>
        </p:nvSpPr>
        <p:spPr>
          <a:xfrm>
            <a:off x="0" y="6741368"/>
            <a:ext cx="12192000" cy="144016"/>
          </a:xfrm>
          <a:prstGeom prst="rect">
            <a:avLst/>
          </a:prstGeom>
          <a:gradFill>
            <a:gsLst>
              <a:gs pos="0">
                <a:srgbClr val="0A713D"/>
              </a:gs>
              <a:gs pos="100000">
                <a:srgbClr val="90C55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nl-BE" sz="1800">
              <a:solidFill>
                <a:prstClr val="white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5FD79-43E0-6540-ADB7-2F06E9DD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1332089"/>
            <a:ext cx="5484007" cy="47639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0B4267-397B-BC4E-90C3-6143A1C8CD7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76622" y="1332088"/>
            <a:ext cx="5339648" cy="47639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5D8108-7D87-F743-9CAC-A803299FF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971" y="6457246"/>
            <a:ext cx="745299" cy="273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8A0AD7B-4CBF-CD4C-95BC-456F32A7992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31371" y="6457246"/>
            <a:ext cx="745299" cy="273240"/>
          </a:xfrm>
          <a:prstGeom prst="rect">
            <a:avLst/>
          </a:prstGeom>
        </p:spPr>
        <p:txBody>
          <a:bodyPr anchor="ctr"/>
          <a:lstStyle>
            <a:lvl1pPr>
              <a:defRPr lang="en-NZ" sz="12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6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1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4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8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7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31371" y="111606"/>
            <a:ext cx="8928100" cy="6667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003A69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hthoek 7"/>
          <p:cNvSpPr/>
          <p:nvPr/>
        </p:nvSpPr>
        <p:spPr>
          <a:xfrm>
            <a:off x="0" y="6741368"/>
            <a:ext cx="12192000" cy="144016"/>
          </a:xfrm>
          <a:prstGeom prst="rect">
            <a:avLst/>
          </a:prstGeom>
          <a:gradFill>
            <a:gsLst>
              <a:gs pos="0">
                <a:srgbClr val="0A713D"/>
              </a:gs>
              <a:gs pos="100000">
                <a:srgbClr val="90C55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nl-BE" sz="1800">
              <a:solidFill>
                <a:prstClr val="white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5FD79-43E0-6540-ADB7-2F06E9DD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1332089"/>
            <a:ext cx="11184899" cy="47639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1A0120-4306-1941-98EC-D64435E8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971" y="6457246"/>
            <a:ext cx="745299" cy="273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DA6451D-AF6D-2C40-8B3C-FF12D0574C7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31371" y="6457246"/>
            <a:ext cx="745299" cy="273240"/>
          </a:xfrm>
          <a:prstGeom prst="rect">
            <a:avLst/>
          </a:prstGeom>
        </p:spPr>
        <p:txBody>
          <a:bodyPr anchor="ctr"/>
          <a:lstStyle>
            <a:lvl1pPr>
              <a:defRPr lang="en-NZ" sz="12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7">
            <a:extLst>
              <a:ext uri="{FF2B5EF4-FFF2-40B4-BE49-F238E27FC236}">
                <a16:creationId xmlns:a16="http://schemas.microsoft.com/office/drawing/2014/main" id="{96E10ABD-03F6-4240-94FB-52D5995F0D65}"/>
              </a:ext>
            </a:extLst>
          </p:cNvPr>
          <p:cNvSpPr/>
          <p:nvPr/>
        </p:nvSpPr>
        <p:spPr>
          <a:xfrm>
            <a:off x="0" y="6741368"/>
            <a:ext cx="12192000" cy="144016"/>
          </a:xfrm>
          <a:prstGeom prst="rect">
            <a:avLst/>
          </a:prstGeom>
          <a:gradFill>
            <a:gsLst>
              <a:gs pos="0">
                <a:srgbClr val="0A713D"/>
              </a:gs>
              <a:gs pos="100000">
                <a:srgbClr val="90C55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nl-BE" sz="1800">
              <a:solidFill>
                <a:prstClr val="white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EACEB33-76A1-8D41-9A7D-203489A21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971" y="6457246"/>
            <a:ext cx="745299" cy="273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592EBF8-3ACC-3946-8F85-174C52C6FE2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31371" y="6457246"/>
            <a:ext cx="745299" cy="273240"/>
          </a:xfrm>
          <a:prstGeom prst="rect">
            <a:avLst/>
          </a:prstGeom>
        </p:spPr>
        <p:txBody>
          <a:bodyPr anchor="ctr"/>
          <a:lstStyle>
            <a:lvl1pPr>
              <a:defRPr lang="en-NZ" sz="12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lid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58356"/>
            <a:ext cx="1998512" cy="72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04400" y="142876"/>
            <a:ext cx="1981200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nl-BE" sz="18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32"/>
          <a:stretch/>
        </p:blipFill>
        <p:spPr>
          <a:xfrm>
            <a:off x="10193488" y="9526"/>
            <a:ext cx="1998512" cy="71437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31371" y="111606"/>
            <a:ext cx="8928100" cy="6667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003A69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6" y="6309321"/>
            <a:ext cx="745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hthoek 7"/>
          <p:cNvSpPr/>
          <p:nvPr/>
        </p:nvSpPr>
        <p:spPr>
          <a:xfrm>
            <a:off x="0" y="6741368"/>
            <a:ext cx="12192000" cy="144016"/>
          </a:xfrm>
          <a:prstGeom prst="rect">
            <a:avLst/>
          </a:prstGeom>
          <a:gradFill>
            <a:gsLst>
              <a:gs pos="0">
                <a:srgbClr val="003A69"/>
              </a:gs>
              <a:gs pos="100000">
                <a:srgbClr val="2A6EB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nl-BE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8604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16007" y="492130"/>
            <a:ext cx="7755459" cy="100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800" b="0">
                <a:solidFill>
                  <a:srgbClr val="91C352"/>
                </a:solidFill>
                <a:latin typeface="Exo 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8EEC24B-9EF4-4907-9FC1-360329650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552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F91E58-6C1B-445A-9AB8-E62C6BBE732C}"/>
              </a:ext>
            </a:extLst>
          </p:cNvPr>
          <p:cNvSpPr/>
          <p:nvPr/>
        </p:nvSpPr>
        <p:spPr>
          <a:xfrm>
            <a:off x="283634" y="1904696"/>
            <a:ext cx="11624733" cy="468206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79">
            <a:extLst>
              <a:ext uri="{FF2B5EF4-FFF2-40B4-BE49-F238E27FC236}">
                <a16:creationId xmlns:a16="http://schemas.microsoft.com/office/drawing/2014/main" id="{D13AEBEB-2BE2-4CC2-A281-1F63550BA702}"/>
              </a:ext>
            </a:extLst>
          </p:cNvPr>
          <p:cNvSpPr/>
          <p:nvPr/>
        </p:nvSpPr>
        <p:spPr>
          <a:xfrm>
            <a:off x="1074352" y="5232094"/>
            <a:ext cx="2077062" cy="431820"/>
          </a:xfrm>
          <a:prstGeom prst="roundRect">
            <a:avLst>
              <a:gd name="adj" fmla="val 50000"/>
            </a:avLst>
          </a:prstGeom>
          <a:solidFill>
            <a:srgbClr val="91C352"/>
          </a:solidFill>
          <a:effectLst/>
        </p:spPr>
        <p:txBody>
          <a:bodyPr wrap="square" rtlCol="0" anchor="ctr">
            <a:noAutofit/>
          </a:bodyPr>
          <a:lstStyle/>
          <a:p>
            <a:pPr algn="ctr" defTabSz="685624">
              <a:defRPr/>
            </a:pPr>
            <a:endParaRPr lang="nl-BE" sz="1400" dirty="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91515" y="492130"/>
            <a:ext cx="7755459" cy="100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800" b="0">
                <a:solidFill>
                  <a:srgbClr val="91C352"/>
                </a:solidFill>
                <a:latin typeface="Exo 2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1551214" y="5641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 hasCustomPrompt="1"/>
          </p:nvPr>
        </p:nvSpPr>
        <p:spPr>
          <a:xfrm>
            <a:off x="991515" y="3906985"/>
            <a:ext cx="4682868" cy="3549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91C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 baseline="0">
                <a:solidFill>
                  <a:srgbClr val="727272"/>
                </a:solidFill>
                <a:latin typeface="Calibri" panose="020F0502020204030204" pitchFamily="34" charset="0"/>
              </a:defRPr>
            </a:lvl2pPr>
            <a:lvl3pPr marL="914400" indent="0">
              <a:buNone/>
              <a:defRPr sz="1200" baseline="0">
                <a:solidFill>
                  <a:srgbClr val="727272"/>
                </a:solidFill>
                <a:latin typeface="Calibri" panose="020F0502020204030204" pitchFamily="34" charset="0"/>
              </a:defRPr>
            </a:lvl3pPr>
            <a:lvl4pPr marL="1371600" indent="0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Subject or Event name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sz="quarter" idx="14" hasCustomPrompt="1"/>
          </p:nvPr>
        </p:nvSpPr>
        <p:spPr>
          <a:xfrm>
            <a:off x="991515" y="4323930"/>
            <a:ext cx="4682868" cy="7547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rgbClr val="72727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 baseline="0">
                <a:solidFill>
                  <a:srgbClr val="727272"/>
                </a:solidFill>
                <a:latin typeface="Calibri" panose="020F0502020204030204" pitchFamily="34" charset="0"/>
              </a:defRPr>
            </a:lvl2pPr>
            <a:lvl3pPr marL="914400" indent="0">
              <a:buNone/>
              <a:defRPr sz="1200" baseline="0">
                <a:solidFill>
                  <a:srgbClr val="727272"/>
                </a:solidFill>
                <a:latin typeface="Calibri" panose="020F0502020204030204" pitchFamily="34" charset="0"/>
              </a:defRPr>
            </a:lvl3pPr>
            <a:lvl4pPr marL="1371600" indent="0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Name of person</a:t>
            </a:r>
            <a:br>
              <a:rPr lang="en-US" dirty="0"/>
            </a:br>
            <a:r>
              <a:rPr lang="en-US" dirty="0"/>
              <a:t>Job Title</a:t>
            </a:r>
          </a:p>
        </p:txBody>
      </p:sp>
      <p:sp>
        <p:nvSpPr>
          <p:cNvPr id="25" name="Content Placeholder 19"/>
          <p:cNvSpPr>
            <a:spLocks noGrp="1"/>
          </p:cNvSpPr>
          <p:nvPr>
            <p:ph sz="quarter" idx="16" hasCustomPrompt="1"/>
          </p:nvPr>
        </p:nvSpPr>
        <p:spPr>
          <a:xfrm>
            <a:off x="1370586" y="5281885"/>
            <a:ext cx="1621036" cy="31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 baseline="0">
                <a:solidFill>
                  <a:srgbClr val="727272"/>
                </a:solidFill>
                <a:latin typeface="Calibri" panose="020F0502020204030204" pitchFamily="34" charset="0"/>
              </a:defRPr>
            </a:lvl2pPr>
            <a:lvl3pPr marL="914400" indent="0">
              <a:buNone/>
              <a:defRPr sz="1200" baseline="0">
                <a:solidFill>
                  <a:srgbClr val="727272"/>
                </a:solidFill>
                <a:latin typeface="Calibri" panose="020F0502020204030204" pitchFamily="34" charset="0"/>
              </a:defRPr>
            </a:lvl3pPr>
            <a:lvl4pPr marL="1371600" indent="0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January 2020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3" r="27537"/>
          <a:stretch/>
        </p:blipFill>
        <p:spPr>
          <a:xfrm>
            <a:off x="6550701" y="1895979"/>
            <a:ext cx="5344963" cy="4682620"/>
          </a:xfrm>
          <a:prstGeom prst="rect">
            <a:avLst/>
          </a:prstGeom>
        </p:spPr>
      </p:pic>
      <p:sp>
        <p:nvSpPr>
          <p:cNvPr id="13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6529914" y="1895979"/>
            <a:ext cx="5365750" cy="4681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118673-6F9A-9A43-998C-45380A5BA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402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16007" y="492130"/>
            <a:ext cx="7755459" cy="100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800" b="0">
                <a:solidFill>
                  <a:srgbClr val="91C352"/>
                </a:solidFill>
                <a:latin typeface="Exo 2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19"/>
          <p:cNvSpPr>
            <a:spLocks noGrp="1"/>
          </p:cNvSpPr>
          <p:nvPr>
            <p:ph sz="quarter" idx="14" hasCustomPrompt="1"/>
          </p:nvPr>
        </p:nvSpPr>
        <p:spPr>
          <a:xfrm>
            <a:off x="1016006" y="1944163"/>
            <a:ext cx="10405829" cy="43513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aseline="0">
                <a:solidFill>
                  <a:srgbClr val="72727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 baseline="0">
                <a:solidFill>
                  <a:srgbClr val="727272"/>
                </a:solidFill>
                <a:latin typeface="Calibri" panose="020F0502020204030204" pitchFamily="34" charset="0"/>
              </a:defRPr>
            </a:lvl2pPr>
            <a:lvl3pPr marL="914400" indent="0">
              <a:buNone/>
              <a:defRPr sz="1200" baseline="0">
                <a:solidFill>
                  <a:srgbClr val="727272"/>
                </a:solidFill>
                <a:latin typeface="Calibri" panose="020F0502020204030204" pitchFamily="34" charset="0"/>
              </a:defRPr>
            </a:lvl3pPr>
            <a:lvl4pPr marL="1371600" indent="0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93B1E0-43B0-A841-871A-F3AF77A4D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406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4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581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36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38A45-97FB-5649-B8B5-861DA37058D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32"/>
          <a:stretch/>
        </p:blipFill>
        <p:spPr>
          <a:xfrm>
            <a:off x="10193488" y="9524"/>
            <a:ext cx="1846217" cy="8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68" r:id="rId17"/>
    <p:sldLayoutId id="2147483669" r:id="rId18"/>
    <p:sldLayoutId id="2147483673" r:id="rId19"/>
    <p:sldLayoutId id="2147483670" r:id="rId20"/>
    <p:sldLayoutId id="2147483671" r:id="rId21"/>
    <p:sldLayoutId id="2147483655" r:id="rId22"/>
    <p:sldLayoutId id="214748367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xygen.nl/manual/htmlcmds.html" TargetMode="External"/><Relationship Id="rId2" Type="http://schemas.openxmlformats.org/officeDocument/2006/relationships/hyperlink" Target="https://doxygen.nl/manual/command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xygen.nl/manual/markdow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raphviz.org/doc/info/lang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genxbvba.sharepoint.com/sites/Biostatistics/Programming%20documentation/Forms/AllItems.aspx?e=2%3AZ4EiRs&amp;at=9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viz.org/gallery/" TargetMode="External"/><Relationship Id="rId3" Type="http://schemas.openxmlformats.org/officeDocument/2006/relationships/hyperlink" Target="https://core.sasjs.io/index.html" TargetMode="External"/><Relationship Id="rId7" Type="http://schemas.openxmlformats.org/officeDocument/2006/relationships/hyperlink" Target="http://www.webgraphviz.com/" TargetMode="External"/><Relationship Id="rId2" Type="http://schemas.openxmlformats.org/officeDocument/2006/relationships/hyperlink" Target="https://doxygen.nl/index.html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nenyffenegger.ch/notes/tools/Graphviz/examples/index" TargetMode="External"/><Relationship Id="rId5" Type="http://schemas.openxmlformats.org/officeDocument/2006/relationships/hyperlink" Target="https://www.doxygen.nl/manual/commands.html" TargetMode="External"/><Relationship Id="rId4" Type="http://schemas.openxmlformats.org/officeDocument/2006/relationships/hyperlink" Target="https://core.sasjs.io/mp__dirlist_8sas.html" TargetMode="External"/><Relationship Id="rId9" Type="http://schemas.openxmlformats.org/officeDocument/2006/relationships/hyperlink" Target="https://stamm-wilbrandt.de/GraphvizFiddle/2.1.2/index.html?166608640289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genxbvba.sharepoint.com/:b:/r/sites/Biostatistics/Programming%20documentation/doxygen_manual-1.9.5.pdf?csf=1&amp;web=1&amp;e=Htbqxb" TargetMode="External"/><Relationship Id="rId2" Type="http://schemas.openxmlformats.org/officeDocument/2006/relationships/hyperlink" Target="https://argenxbvba.sharepoint.com/:u:/r/sites/Biostatistics/Programming%20documentation/doxygen.zip?csf=1&amp;web=1&amp;e=AlPXLJ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s://argenxbvba.sharepoint.com/:u:/r/sites/Biostatistics/Programming%20documentation/doxygen-test.zip?csf=1&amp;web=1&amp;e=YVI92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SAS @ argenx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Testing </a:t>
            </a:r>
            <a:r>
              <a:rPr lang="en-US" dirty="0"/>
              <a:t>with SAS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F3762-94C6-4409-89FB-17C67A8425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Phil Mason</a:t>
            </a:r>
          </a:p>
          <a:p>
            <a:r>
              <a:rPr lang="en-GB" dirty="0"/>
              <a:t>STAR team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7117B-A962-46DB-BF2C-D1D68A2657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12363" y="5260156"/>
            <a:ext cx="1998482" cy="377072"/>
          </a:xfrm>
        </p:spPr>
        <p:txBody>
          <a:bodyPr/>
          <a:lstStyle/>
          <a:p>
            <a:pPr algn="ctr"/>
            <a:r>
              <a:rPr lang="en-GB" dirty="0"/>
              <a:t>November 2022</a:t>
            </a:r>
            <a:endParaRPr lang="LID4096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DD4531-17A0-458D-A27C-1BD1FC8EFA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70B7-C326-46D7-830A-1C8E89AF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lists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93AFE-4ABB-4B0D-AB5E-F75D3BB1E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723F-60B6-4D6E-90B6-DCA379235AB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971550"/>
            <a:ext cx="10680700" cy="4687888"/>
          </a:xfrm>
        </p:spPr>
        <p:txBody>
          <a:bodyPr/>
          <a:lstStyle/>
          <a:p>
            <a:r>
              <a:rPr lang="en-GB" sz="2800" dirty="0"/>
              <a:t>Some tags not only show information in their own documentation page, but contribute to lists</a:t>
            </a:r>
          </a:p>
          <a:p>
            <a:r>
              <a:rPr lang="en-GB" sz="2800" dirty="0"/>
              <a:t>Lists collect common information (e.g. bugs) from multiple program headers</a:t>
            </a:r>
          </a:p>
          <a:p>
            <a:r>
              <a:rPr lang="en-GB" sz="2800" dirty="0"/>
              <a:t>@</a:t>
            </a:r>
            <a:r>
              <a:rPr lang="en-GB" sz="2800" b="1" dirty="0"/>
              <a:t>todo</a:t>
            </a:r>
            <a:r>
              <a:rPr lang="en-GB" sz="2800" dirty="0"/>
              <a:t>  fix something later</a:t>
            </a:r>
          </a:p>
          <a:p>
            <a:pPr lvl="1"/>
            <a:r>
              <a:rPr lang="en-GB" sz="2400" dirty="0"/>
              <a:t>Contributes to the </a:t>
            </a:r>
            <a:r>
              <a:rPr lang="en-GB" sz="2400" dirty="0" err="1"/>
              <a:t>Todo</a:t>
            </a:r>
            <a:r>
              <a:rPr lang="en-GB" sz="2400" dirty="0"/>
              <a:t> list</a:t>
            </a:r>
          </a:p>
          <a:p>
            <a:r>
              <a:rPr lang="en-GB" sz="2800" dirty="0"/>
              <a:t>@</a:t>
            </a:r>
            <a:r>
              <a:rPr lang="en-GB" sz="2800" b="1" dirty="0"/>
              <a:t>bug</a:t>
            </a:r>
            <a:r>
              <a:rPr lang="en-GB" sz="2800" dirty="0"/>
              <a:t>  here is something that doesn’t work</a:t>
            </a:r>
          </a:p>
          <a:p>
            <a:pPr lvl="1"/>
            <a:r>
              <a:rPr lang="en-GB" sz="2400" dirty="0"/>
              <a:t>Adds to the Bugs list</a:t>
            </a:r>
          </a:p>
          <a:p>
            <a:r>
              <a:rPr lang="en-GB" sz="2800" dirty="0"/>
              <a:t>@</a:t>
            </a:r>
            <a:r>
              <a:rPr lang="en-GB" sz="2800" b="1" dirty="0"/>
              <a:t>test</a:t>
            </a:r>
            <a:r>
              <a:rPr lang="en-GB" sz="2800" dirty="0"/>
              <a:t>  here is a test to run</a:t>
            </a:r>
          </a:p>
          <a:p>
            <a:r>
              <a:rPr lang="en-US" sz="2800" dirty="0"/>
              <a:t>@</a:t>
            </a:r>
            <a:r>
              <a:rPr lang="en-US" sz="2800" b="1" dirty="0"/>
              <a:t>xrefitem</a:t>
            </a:r>
            <a:r>
              <a:rPr lang="en-US" sz="2800" dirty="0"/>
              <a:t> special "Special" "Special List" I can make special lists to gather items from multiple programs documentation.</a:t>
            </a:r>
          </a:p>
          <a:p>
            <a:pPr lvl="1"/>
            <a:r>
              <a:rPr lang="en-US" sz="2400" dirty="0"/>
              <a:t>This allows creating a custom list</a:t>
            </a:r>
            <a:endParaRPr lang="LID4096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3422F-2E13-462B-9533-DB74593C1D6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3791-6007-4CA8-9F03-D177588D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13" y="1600200"/>
            <a:ext cx="159089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98FD-D8A1-4CF8-AE59-4D2BC90F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text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D2E88-B770-4B98-B029-07AC5D27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09A3-B4A0-4761-B44A-D0A50ED8B1E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971550"/>
            <a:ext cx="10680700" cy="4687888"/>
          </a:xfrm>
        </p:spPr>
        <p:txBody>
          <a:bodyPr/>
          <a:lstStyle/>
          <a:p>
            <a:r>
              <a:rPr lang="en-GB" sz="2800" dirty="0" err="1"/>
              <a:t>Doxygen</a:t>
            </a:r>
            <a:r>
              <a:rPr lang="en-GB" sz="2800" dirty="0"/>
              <a:t> tags</a:t>
            </a:r>
          </a:p>
          <a:p>
            <a:pPr lvl="1"/>
            <a:r>
              <a:rPr lang="en-GB" sz="2400" b="1" dirty="0"/>
              <a:t>@li</a:t>
            </a:r>
            <a:r>
              <a:rPr lang="en-GB" sz="2400" dirty="0"/>
              <a:t> list item (bullet point)</a:t>
            </a:r>
          </a:p>
          <a:p>
            <a:pPr lvl="1"/>
            <a:r>
              <a:rPr lang="en-GB" sz="2400" b="1" dirty="0"/>
              <a:t>@b</a:t>
            </a:r>
            <a:r>
              <a:rPr lang="en-GB" sz="2400" dirty="0"/>
              <a:t> bold </a:t>
            </a:r>
            <a:r>
              <a:rPr lang="en-GB" sz="2400" b="1" dirty="0"/>
              <a:t>@c</a:t>
            </a:r>
            <a:r>
              <a:rPr lang="en-GB" sz="2400" dirty="0"/>
              <a:t> code </a:t>
            </a:r>
            <a:r>
              <a:rPr lang="en-GB" sz="2400" b="1" dirty="0"/>
              <a:t>@e</a:t>
            </a:r>
            <a:r>
              <a:rPr lang="en-GB" sz="2400" dirty="0"/>
              <a:t> emphasized </a:t>
            </a:r>
            <a:r>
              <a:rPr lang="en-GB" sz="2400" b="1" dirty="0"/>
              <a:t>@a</a:t>
            </a:r>
            <a:r>
              <a:rPr lang="en-GB" sz="2400" dirty="0"/>
              <a:t> argument</a:t>
            </a:r>
          </a:p>
          <a:p>
            <a:r>
              <a:rPr lang="en-GB" sz="2800" dirty="0"/>
              <a:t>Using HTML</a:t>
            </a:r>
          </a:p>
          <a:p>
            <a:pPr lvl="1"/>
            <a:r>
              <a:rPr lang="en-GB" sz="2400" dirty="0"/>
              <a:t>Most html tags are supported, - e.g. we can make tables for showing update history</a:t>
            </a:r>
          </a:p>
          <a:p>
            <a:r>
              <a:rPr lang="en-GB" sz="2800" dirty="0"/>
              <a:t>Using Markdown</a:t>
            </a:r>
          </a:p>
          <a:p>
            <a:pPr lvl="1"/>
            <a:r>
              <a:rPr lang="en-GB" sz="2400" dirty="0"/>
              <a:t>Markdown is supported so some useful conventions can be used, e.g.</a:t>
            </a:r>
          </a:p>
          <a:p>
            <a:pPr lvl="1"/>
            <a:r>
              <a:rPr lang="en-GB" sz="2400" dirty="0"/>
              <a:t>##### Level 4 header ####</a:t>
            </a:r>
          </a:p>
          <a:p>
            <a:pPr lvl="1"/>
            <a:r>
              <a:rPr lang="en-GB" sz="2400" dirty="0"/>
              <a:t>&gt; block quote</a:t>
            </a:r>
          </a:p>
          <a:p>
            <a:pPr lvl="1"/>
            <a:r>
              <a:rPr lang="en-GB" sz="2400" dirty="0"/>
              <a:t>- list item</a:t>
            </a:r>
          </a:p>
          <a:p>
            <a:pPr lvl="1"/>
            <a:r>
              <a:rPr lang="en-GB" sz="2400" dirty="0"/>
              <a:t>`code block`</a:t>
            </a:r>
          </a:p>
          <a:p>
            <a:pPr marL="0" indent="0">
              <a:buNone/>
            </a:pPr>
            <a:br>
              <a:rPr lang="en-GB" sz="1100" dirty="0"/>
            </a:br>
            <a:r>
              <a:rPr lang="en-GB" sz="1100" dirty="0"/>
              <a:t>Read more about all this in documentation - </a:t>
            </a:r>
            <a:r>
              <a:rPr lang="en-GB" sz="1100" dirty="0" err="1">
                <a:hlinkClick r:id="rId2"/>
              </a:rPr>
              <a:t>Doxygen</a:t>
            </a:r>
            <a:r>
              <a:rPr lang="en-GB" sz="1100" dirty="0">
                <a:hlinkClick r:id="rId2"/>
              </a:rPr>
              <a:t> Manual: Special Commands</a:t>
            </a:r>
            <a:r>
              <a:rPr lang="en-GB" sz="1100" dirty="0"/>
              <a:t>  - </a:t>
            </a:r>
            <a:r>
              <a:rPr lang="en-GB" sz="1100" dirty="0" err="1">
                <a:hlinkClick r:id="rId3"/>
              </a:rPr>
              <a:t>Doxygen</a:t>
            </a:r>
            <a:r>
              <a:rPr lang="en-GB" sz="1100" dirty="0">
                <a:hlinkClick r:id="rId3"/>
              </a:rPr>
              <a:t> Manual: HTML Commands</a:t>
            </a:r>
            <a:r>
              <a:rPr lang="en-GB" sz="1100" dirty="0"/>
              <a:t> - </a:t>
            </a:r>
            <a:r>
              <a:rPr lang="en-GB" sz="1100" dirty="0" err="1">
                <a:hlinkClick r:id="rId4"/>
              </a:rPr>
              <a:t>Doxygen</a:t>
            </a:r>
            <a:r>
              <a:rPr lang="en-GB" sz="1100" dirty="0">
                <a:hlinkClick r:id="rId4"/>
              </a:rPr>
              <a:t> Manual: Markdown support</a:t>
            </a:r>
            <a:r>
              <a:rPr lang="en-GB" sz="1100" dirty="0"/>
              <a:t> </a:t>
            </a:r>
            <a:endParaRPr lang="LID4096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35721-3E03-4360-BB3B-BBD185FD7F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1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0E1F-D6B6-480A-8FBC-AA293089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03D25-03B3-4344-AD8D-8EC3182CD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1199-DE7A-49D1-AA91-232D71A8723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159497"/>
            <a:ext cx="10680700" cy="4499941"/>
          </a:xfrm>
        </p:spPr>
        <p:txBody>
          <a:bodyPr/>
          <a:lstStyle/>
          <a:p>
            <a:r>
              <a:rPr lang="en-GB" sz="2800" dirty="0"/>
              <a:t>Diagrams can be made using the dot language – </a:t>
            </a:r>
            <a:r>
              <a:rPr lang="en-GB" sz="2800" dirty="0">
                <a:hlinkClick r:id="rId2"/>
              </a:rPr>
              <a:t>DOT Language | </a:t>
            </a:r>
            <a:r>
              <a:rPr lang="en-GB" sz="2800" dirty="0" err="1">
                <a:hlinkClick r:id="rId2"/>
              </a:rPr>
              <a:t>Graphviz</a:t>
            </a:r>
            <a:endParaRPr lang="en-GB" sz="2800" dirty="0"/>
          </a:p>
          <a:p>
            <a:r>
              <a:rPr lang="en-GB" sz="2800" dirty="0"/>
              <a:t>For example</a:t>
            </a: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@dot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digraph G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"Welcome" -&gt; "To"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"To" -&gt; "Web"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"To" -&gt; 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@enddot</a:t>
            </a:r>
            <a:endParaRPr lang="LID4096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829F-EC72-4F50-B636-33B2F4E365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C195C-252F-4923-90EF-67D3711A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00" y="2708825"/>
            <a:ext cx="2740615" cy="27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Using the </a:t>
            </a:r>
            <a:r>
              <a:rPr lang="en-US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Doxygen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Wizard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or else you can use the command line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9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1EDD02-E689-D90A-565A-A28F30C6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Start the wizard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3496CA08-77DC-3604-3F3F-685143287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719F75-57C0-005B-F752-9FBDD6C35A9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5800" y="1828800"/>
            <a:ext cx="5410200" cy="45370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doxywizard.exe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opens the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Quick way to start is use settings we have prepared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File/Open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Select </a:t>
            </a:r>
            <a:r>
              <a:rPr lang="en-US" sz="2400" dirty="0" err="1"/>
              <a:t>Doxyfile</a:t>
            </a:r>
            <a:r>
              <a:rPr lang="en-US" sz="2400" dirty="0"/>
              <a:t> from the </a:t>
            </a:r>
            <a:r>
              <a:rPr lang="en-US" sz="2400" dirty="0" err="1"/>
              <a:t>doxygen</a:t>
            </a:r>
            <a:r>
              <a:rPr lang="en-US" sz="2400" dirty="0"/>
              <a:t>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see lots of settings have been populated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E515A93-A3F6-A72E-7CD5-012CEC59576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 anchor="ctr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7E168-3A9D-4AE6-B9DD-ED035CF1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42" y="1619250"/>
            <a:ext cx="4325341" cy="4873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19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0442B2-DBEF-3E17-E497-E2332602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settings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3B9F-5093-4F07-A8B8-846B94D8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045DAA-254D-A047-7B31-1A310DF9D0F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00050" y="981075"/>
            <a:ext cx="10280650" cy="4678363"/>
          </a:xfrm>
        </p:spPr>
        <p:txBody>
          <a:bodyPr/>
          <a:lstStyle/>
          <a:p>
            <a:r>
              <a:rPr lang="en-US" sz="2800" dirty="0"/>
              <a:t>Wizard tab</a:t>
            </a:r>
          </a:p>
          <a:p>
            <a:pPr lvl="1"/>
            <a:r>
              <a:rPr lang="en-US" sz="2400" dirty="0"/>
              <a:t>Source code directory should point to where your source code is</a:t>
            </a:r>
          </a:p>
          <a:p>
            <a:pPr lvl="1"/>
            <a:r>
              <a:rPr lang="en-US" sz="2400" dirty="0"/>
              <a:t>Scan recursively can be ticked if you want to use sub-directories too</a:t>
            </a:r>
          </a:p>
          <a:p>
            <a:pPr lvl="1"/>
            <a:r>
              <a:rPr lang="en-US" sz="2400" dirty="0"/>
              <a:t>Destination directory is where generated documentation will be put</a:t>
            </a:r>
          </a:p>
          <a:p>
            <a:r>
              <a:rPr lang="en-US" sz="2800" dirty="0"/>
              <a:t>Advanced tab</a:t>
            </a:r>
          </a:p>
          <a:p>
            <a:pPr lvl="1"/>
            <a:r>
              <a:rPr lang="en-US" sz="2400" dirty="0"/>
              <a:t>HTML</a:t>
            </a:r>
          </a:p>
          <a:p>
            <a:pPr lvl="2"/>
            <a:r>
              <a:rPr lang="en-US" sz="2000" dirty="0"/>
              <a:t>HTML_FILE_EXTENSION</a:t>
            </a:r>
          </a:p>
          <a:p>
            <a:pPr lvl="3"/>
            <a:r>
              <a:rPr lang="en-US" sz="1800" dirty="0"/>
              <a:t>can be set to .html if you are generating documentation to look at on your computer</a:t>
            </a:r>
          </a:p>
          <a:p>
            <a:pPr lvl="3"/>
            <a:r>
              <a:rPr lang="en-US" sz="1800" dirty="0"/>
              <a:t>Set to .</a:t>
            </a:r>
            <a:r>
              <a:rPr lang="en-US" sz="1800" dirty="0" err="1"/>
              <a:t>aspx</a:t>
            </a:r>
            <a:r>
              <a:rPr lang="en-US" sz="1800" dirty="0"/>
              <a:t> if you are generating documentation to deploy to SharePoint</a:t>
            </a:r>
          </a:p>
          <a:p>
            <a:r>
              <a:rPr lang="en-US" sz="2800" dirty="0"/>
              <a:t>Run tab</a:t>
            </a:r>
          </a:p>
          <a:p>
            <a:pPr lvl="1"/>
            <a:r>
              <a:rPr lang="en-US" sz="2400" dirty="0"/>
              <a:t>Run </a:t>
            </a:r>
            <a:r>
              <a:rPr lang="en-US" sz="2400" dirty="0" err="1"/>
              <a:t>Doxygen</a:t>
            </a:r>
            <a:r>
              <a:rPr lang="en-US" sz="2400" dirty="0"/>
              <a:t> to generate the documentation</a:t>
            </a:r>
          </a:p>
          <a:p>
            <a:pPr lvl="1"/>
            <a:r>
              <a:rPr lang="en-US" sz="2400" dirty="0"/>
              <a:t>Show HTML output will open browser to show you the documentation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110F-E677-4E08-9033-20528BF844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 anchor="ctr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1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Suggested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Refer to this to see most of the tags you are likely to need</a:t>
            </a:r>
          </a:p>
        </p:txBody>
      </p:sp>
    </p:spTree>
    <p:extLst>
      <p:ext uri="{BB962C8B-B14F-4D97-AF65-F5344CB8AC3E}">
        <p14:creationId xmlns:p14="http://schemas.microsoft.com/office/powerpoint/2010/main" val="289167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D6707-414C-4CE3-97C9-7545E211DF54}"/>
              </a:ext>
            </a:extLst>
          </p:cNvPr>
          <p:cNvSpPr txBox="1"/>
          <p:nvPr/>
        </p:nvSpPr>
        <p:spPr>
          <a:xfrm>
            <a:off x="75414" y="0"/>
            <a:ext cx="12116586" cy="15173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@file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@brief This is the brief description of the code.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@version optional info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@copyright optional info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@details This is a more detailed description of what happens in the program.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Which can go over multiple lines,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can have SAS code sections: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 print 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run;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then can continue on with more description.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This is a highlighted block which could be used for 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because it is indented by some spaces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back to normal documentation when there is no indent.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 can highlight things like @b bold text, an @a argument, some @e emphasized text,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some @c code.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 can use html too like: 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&gt;Some code could be here&lt;/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&gt;&lt;p/&gt;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 &lt;u&gt;Underlined&lt;/u&gt;, &lt;b&gt;bold&lt;/b&gt;, 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&lt;A HREF="https://doxygen.nl/manual/htmlcmds.html"&gt;HTML Commands&lt;/a&gt;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@author name goes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@author another author name goes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@date 21 Oct 2022 first version of program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@date 1 Jan 2023 next version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 parm1 this is a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@param[in] parm2 this is an input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@param[out] parm3 this is an output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@param[in,out] parm4 this is a parameter description for something that is input and output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@returns This describes what the code returns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@pre Pre-condition for using the code, for instance some macro variables need to be set first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@warning Warning about how to use the 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@test talk about testing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@todo Record things here that are still to 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@bug Record any known bugs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@xrefitem special "Special" "Special List" I can make special lists to gather items from multiple programs documentation.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&lt;h4&gt;Update History&lt;/h4&gt;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&lt;tr&gt;&lt;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&gt;Date&lt;/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&gt;Description&lt;/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&gt;&lt;/tr&gt;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&lt;tr&gt;&lt;td&gt; ---- &lt;/td&gt;&lt;td&gt; ---- &lt;/td&gt;&lt;td&gt; ---- &lt;/td&gt;&lt;/tr&gt;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&lt;h4&gt;Examples&lt;/h4&gt;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&lt;h4&gt;SAS Called&lt;/h4&gt;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gplot.sas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used in some way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some comments about it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(this one does not exist yet, so doesn't get a link)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&lt;h4&gt;Diagram(s)&lt;/h4&gt;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@dot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digraph example {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 -&gt; out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 -&gt; report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@enddot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39204-3E2E-441F-8BE1-B3F65113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87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BA9B-EA35-4C6A-8B2E-7AD8359A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078C1-FA11-40D2-BB39-5F2846294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4E32E-F28D-4D2C-972D-74661143A80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C89DE-E67E-4EE1-8F74-472BB330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8" y="0"/>
            <a:ext cx="7812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D6707-414C-4CE3-97C9-7545E211DF54}"/>
              </a:ext>
            </a:extLst>
          </p:cNvPr>
          <p:cNvSpPr txBox="1"/>
          <p:nvPr/>
        </p:nvSpPr>
        <p:spPr>
          <a:xfrm>
            <a:off x="37707" y="-6145448"/>
            <a:ext cx="12116586" cy="153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@file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@brief This is the brief description of the code.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@version optional info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@copyright optional info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@details This is a more detailed description of what happens in the program.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Which can go over multiple lines,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can have SAS code sections: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 print 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run;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then can continue on with more description.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This is a highlighted block which could be used for 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because it is indented by some spaces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back to normal documentation when there is no indent.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 can highlight things like @b bold text, an @a argument, some @e emphasized text,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some @c code.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 can use html too like: 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&gt;Some code could be here&lt;/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&gt;&lt;p/&gt;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 &lt;u&gt;Underlined&lt;/u&gt;, &lt;b&gt;bold&lt;/b&gt;, 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&lt;A HREF="https://doxygen.nl/manual/htmlcmds.html"&gt;HTML Commands&lt;/a&gt;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@author name goes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@author another author name goes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@date 21 Oct 2022 first version of program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@date 1 Jan 2023 next version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 parm1 this is a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@param[in] parm2 this is an input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@param[out] parm3 this is an output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@param[in,out] parm4 this is a parameter description for something that is input and output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@returns This describes what the code returns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@pre Pre-condition for using the code, for instance some macro variables need to be set first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@warning Warning about how to use the 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@test talk about testing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@todo Record things here that are still to 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@bug Record any known bugs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@xrefitem special "Special" "Special List" I can make special lists to gather items from multiple programs documentation.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&lt;h4&gt;Update History&lt;/h4&gt;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&lt;tr&gt;&lt;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&gt;Date&lt;/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&gt;Description&lt;/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&gt;&lt;/tr&gt;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&lt;tr&gt;&lt;td&gt; ---- &lt;/td&gt;&lt;td&gt; ---- &lt;/td&gt;&lt;td&gt; ---- &lt;/td&gt;&lt;/tr&gt;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&lt;h4&gt;Examples&lt;/h4&gt;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@code</a:t>
            </a: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 Print data=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sashep.class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; run 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&lt;h4&gt;SAS Called&lt;/h4&gt;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gplot.sas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used in some way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some comments about it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(this one does not exist yet, so doesn't get a link)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&lt;h4&gt;Diagram(s)&lt;/h4&gt;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@dot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digraph example {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 -&gt; out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 -&gt; report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@enddot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9E88-4B23-4D55-BC94-C091B523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73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Introduction​</a:t>
            </a:r>
          </a:p>
          <a:p>
            <a:r>
              <a:rPr lang="en-US" sz="2800" dirty="0"/>
              <a:t>Getting Started</a:t>
            </a:r>
          </a:p>
          <a:p>
            <a:r>
              <a:rPr lang="en-US" sz="2800" dirty="0"/>
              <a:t>​Documenting headers</a:t>
            </a:r>
          </a:p>
          <a:p>
            <a:r>
              <a:rPr lang="en-US" sz="2800" dirty="0"/>
              <a:t>Using the </a:t>
            </a:r>
            <a:r>
              <a:rPr lang="en-US" sz="2800" dirty="0" err="1"/>
              <a:t>Doxygen</a:t>
            </a:r>
            <a:r>
              <a:rPr lang="en-US" sz="2800" dirty="0"/>
              <a:t> Wizard</a:t>
            </a:r>
          </a:p>
          <a:p>
            <a:r>
              <a:rPr lang="en-US" sz="2800" dirty="0"/>
              <a:t>Suggested Template</a:t>
            </a:r>
          </a:p>
          <a:p>
            <a:r>
              <a:rPr lang="en-US" sz="2800" dirty="0"/>
              <a:t>Deploying to </a:t>
            </a:r>
            <a:r>
              <a:rPr lang="en-US" sz="2800" dirty="0" err="1"/>
              <a:t>sharepoint</a:t>
            </a:r>
            <a:endParaRPr lang="en-US" sz="2800" dirty="0"/>
          </a:p>
          <a:p>
            <a:r>
              <a:rPr lang="en-US" sz="2800" dirty="0"/>
              <a:t>​Useful Links​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FC726-0495-4A0D-A180-216CB26B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E6D7F-4B87-4EAC-82B8-F26E8C3E1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98D27A-641B-4042-84B4-3A1BA55CB6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F226B-DDDE-4B7A-AEC2-DA9A6124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70" y="0"/>
            <a:ext cx="7844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D6707-414C-4CE3-97C9-7545E211DF54}"/>
              </a:ext>
            </a:extLst>
          </p:cNvPr>
          <p:cNvSpPr txBox="1"/>
          <p:nvPr/>
        </p:nvSpPr>
        <p:spPr>
          <a:xfrm>
            <a:off x="75414" y="-12049987"/>
            <a:ext cx="12116586" cy="15173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@file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@brief This is the brief description of the code.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@version optional info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@copyright optional info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@details This is a more detailed description of what happens in the program.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Which can go over multiple lines,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can have SAS code sections: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 print 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run;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then can continue on with more description.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This is a highlighted block which could be used for 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because it is indented by some spaces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back to normal documentation when there is no indent.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 can highlight things like @b bold text, an @a argument, some @e emphasized text,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some @c code.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 can use html too like: 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&gt;Some code could be here&lt;/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&gt;&lt;p/&gt;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 &lt;u&gt;Underlined&lt;/u&gt;, &lt;b&gt;bold&lt;/b&gt;, 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&lt;A HREF="https://doxygen.nl/manual/htmlcmds.html"&gt;HTML Commands&lt;/a&gt;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@author name goes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@author another author name goes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@date 21 Oct 2022 first version of program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@date 1 Jan 2023 next version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 parm1 this is a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@param[in] parm2 this is an input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@param[out] parm3 this is an output parameter description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@param[in,out] parm4 this is a parameter description for something that is input and output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@returns This describes what the code returns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@pre Pre-condition for using the code, for instance some macro variables need to be set first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@warning Warning about how to use the 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@test talk about testing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@todo Record things here that are still to 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@bug Record any known bugs here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@xrefitem special "Special" "Special List" I can make special lists to gather items from multiple programs documentation.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&lt;h4&gt;Update History&lt;/h4&gt;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&lt;tr&gt;&lt;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&gt;Date&lt;/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&gt;Description&lt;/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&gt;&lt;/tr&gt;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&lt;tr&gt;&lt;td&gt; ---- &lt;/td&gt;&lt;td&gt; ---- &lt;/td&gt;&lt;td&gt; ---- &lt;/td&gt;&lt;/tr&gt;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&lt;h4&gt;Examples&lt;/h4&gt;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@endcode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&lt;h4&gt;SAS Called&lt;/h4&gt;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gplot.sas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used in some way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some comments about it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@li </a:t>
            </a:r>
            <a:r>
              <a:rPr lang="en-US" sz="1400" b="1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c.sas</a:t>
            </a: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(this one does not exist yet, so doesn't get a link)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&lt;h4&gt;Diagram(s)&lt;/h4&gt;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@dot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digraph example {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 -&gt; out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 -&gt; report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@enddot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9077F-F9D4-47DC-9CAD-8EE212DD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5327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97EEA-F872-4411-A4ED-91530430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CB5A7-D52D-4002-A6BE-6B5879D6F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6AB1A5-AF74-4F87-9899-509373B0543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EBF83-7877-41A8-9FD4-B3B2CADA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56706"/>
            <a:ext cx="8402223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62234-1648-4AA6-8378-A0A4AFC6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5960A-9AEC-4AAF-8DFA-52A4E72A3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30CAD-7EC0-450F-B28F-6A31E18B488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D05B0-561C-4CA0-9D46-D03B33EA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27" y="967949"/>
            <a:ext cx="6272346" cy="5778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A61ED-B2DA-4A7E-B118-4AB5F826E847}"/>
              </a:ext>
            </a:extLst>
          </p:cNvPr>
          <p:cNvSpPr txBox="1"/>
          <p:nvPr/>
        </p:nvSpPr>
        <p:spPr>
          <a:xfrm>
            <a:off x="2663810" y="353403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Clicking on source code link from documentation will show this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22908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Deploying to </a:t>
            </a:r>
            <a:r>
              <a:rPr lang="en-US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sharepoint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Making documentation available to all</a:t>
            </a:r>
          </a:p>
        </p:txBody>
      </p:sp>
    </p:spTree>
    <p:extLst>
      <p:ext uri="{BB962C8B-B14F-4D97-AF65-F5344CB8AC3E}">
        <p14:creationId xmlns:p14="http://schemas.microsoft.com/office/powerpoint/2010/main" val="2282819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DE2ED-4C75-40E4-AB14-0F58764A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D7D49-73B3-4474-A74C-174ED0C08FF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15925" y="1065213"/>
            <a:ext cx="11118850" cy="44338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2400" dirty="0"/>
              <a:t>Download code from LSAF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Open the </a:t>
            </a:r>
            <a:r>
              <a:rPr lang="en-GB" sz="2400" dirty="0" err="1"/>
              <a:t>doxygen</a:t>
            </a:r>
            <a:r>
              <a:rPr lang="en-GB" sz="2400" dirty="0"/>
              <a:t> wizard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Under the </a:t>
            </a:r>
            <a:r>
              <a:rPr lang="en-GB" sz="2400" b="1" dirty="0"/>
              <a:t>Project</a:t>
            </a:r>
            <a:r>
              <a:rPr lang="en-GB" sz="2400" dirty="0"/>
              <a:t> tab, ensure </a:t>
            </a:r>
            <a:r>
              <a:rPr lang="en-GB" sz="2400" b="1" dirty="0"/>
              <a:t>Source code directory </a:t>
            </a:r>
            <a:r>
              <a:rPr lang="en-GB" sz="2400" dirty="0"/>
              <a:t>is pointing to directory holding the code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Under the </a:t>
            </a:r>
            <a:r>
              <a:rPr lang="en-GB" sz="2400" b="1" dirty="0"/>
              <a:t>Expert</a:t>
            </a:r>
            <a:r>
              <a:rPr lang="en-GB" sz="2400" dirty="0"/>
              <a:t> tab, in the </a:t>
            </a:r>
            <a:r>
              <a:rPr lang="en-GB" sz="2400" b="1" dirty="0"/>
              <a:t>HTML</a:t>
            </a:r>
            <a:r>
              <a:rPr lang="en-GB" sz="2400" dirty="0"/>
              <a:t> topic,  ensure the </a:t>
            </a:r>
            <a:r>
              <a:rPr lang="en-GB" sz="2400" b="1" dirty="0"/>
              <a:t>HTML_FILE_EXTENSION </a:t>
            </a:r>
            <a:r>
              <a:rPr lang="en-GB" sz="2400" dirty="0"/>
              <a:t>is set to </a:t>
            </a:r>
            <a:r>
              <a:rPr lang="en-GB" sz="2400" b="1" dirty="0"/>
              <a:t>.</a:t>
            </a:r>
            <a:r>
              <a:rPr lang="en-GB" sz="2400" b="1" dirty="0" err="1"/>
              <a:t>aspx</a:t>
            </a: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dirty="0"/>
              <a:t>Under the </a:t>
            </a:r>
            <a:r>
              <a:rPr lang="en-GB" sz="2400" b="1" dirty="0"/>
              <a:t>Run</a:t>
            </a:r>
            <a:r>
              <a:rPr lang="en-GB" sz="2400" dirty="0"/>
              <a:t> tab, run </a:t>
            </a:r>
            <a:r>
              <a:rPr lang="en-GB" sz="2400" dirty="0" err="1"/>
              <a:t>doxygen</a:t>
            </a:r>
            <a:r>
              <a:rPr lang="en-GB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Go to the </a:t>
            </a:r>
            <a:r>
              <a:rPr lang="en-GB" sz="2400" b="1" dirty="0"/>
              <a:t>Destination directory </a:t>
            </a:r>
            <a:r>
              <a:rPr lang="en-GB" sz="2400" dirty="0"/>
              <a:t>(defined under </a:t>
            </a:r>
            <a:r>
              <a:rPr lang="en-GB" sz="2400" b="1" dirty="0"/>
              <a:t>Wizard</a:t>
            </a:r>
            <a:r>
              <a:rPr lang="en-GB" sz="2400" dirty="0"/>
              <a:t> tab) where you will find the generated documentation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Copy that documentation to SharePoint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hlinkClick r:id="rId2"/>
              </a:rPr>
              <a:t>Biostatistics - Programming documentation - All Documents (sharepoint.com)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You should be able to go to index.aspx in the documentation you uploaded to see the documentation you generated.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22152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853" y="3240024"/>
            <a:ext cx="5380443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2"/>
              </a:rPr>
              <a:t>Doxygen</a:t>
            </a:r>
            <a:r>
              <a:rPr lang="en-US" sz="2000" dirty="0">
                <a:hlinkClick r:id="rId2"/>
              </a:rPr>
              <a:t> Home Page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Example - </a:t>
            </a:r>
            <a:r>
              <a:rPr lang="en-US" sz="2000" dirty="0" err="1">
                <a:hlinkClick r:id="rId3"/>
              </a:rPr>
              <a:t>SASjs</a:t>
            </a:r>
            <a:r>
              <a:rPr lang="en-US" sz="2000" dirty="0">
                <a:hlinkClick r:id="rId3"/>
              </a:rPr>
              <a:t> Documentation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Example - code from </a:t>
            </a:r>
            <a:r>
              <a:rPr lang="en-US" sz="2000" dirty="0" err="1">
                <a:hlinkClick r:id="rId4"/>
              </a:rPr>
              <a:t>SASjs</a:t>
            </a:r>
            <a:r>
              <a:rPr lang="en-US" sz="2000" dirty="0">
                <a:hlinkClick r:id="rId4"/>
              </a:rPr>
              <a:t> using </a:t>
            </a:r>
            <a:r>
              <a:rPr lang="en-US" sz="2000" dirty="0" err="1">
                <a:hlinkClick r:id="rId4"/>
              </a:rPr>
              <a:t>doxygen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Special </a:t>
            </a:r>
            <a:r>
              <a:rPr lang="en-US" sz="2000" dirty="0" err="1">
                <a:hlinkClick r:id="rId5"/>
              </a:rPr>
              <a:t>Doxygen</a:t>
            </a:r>
            <a:r>
              <a:rPr lang="en-US" sz="2000" dirty="0">
                <a:hlinkClick r:id="rId5"/>
              </a:rPr>
              <a:t> commands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Graphviz</a:t>
            </a:r>
            <a:r>
              <a:rPr lang="en-US" sz="2000" dirty="0"/>
              <a:t> examples</a:t>
            </a:r>
          </a:p>
          <a:p>
            <a:pPr marL="971550" lvl="1" indent="-285750"/>
            <a:r>
              <a:rPr lang="en-US" sz="2000" dirty="0">
                <a:hlinkClick r:id="rId6"/>
              </a:rPr>
              <a:t>Examples</a:t>
            </a:r>
            <a:endParaRPr lang="en-US" sz="2000" dirty="0"/>
          </a:p>
          <a:p>
            <a:pPr marL="971550" lvl="1" indent="-285750"/>
            <a:r>
              <a:rPr lang="en-US" sz="2000" dirty="0" err="1">
                <a:hlinkClick r:id="rId7"/>
              </a:rPr>
              <a:t>WebGraphViz</a:t>
            </a:r>
            <a:endParaRPr lang="en-US" sz="2000" dirty="0"/>
          </a:p>
          <a:p>
            <a:pPr marL="971550" lvl="1" indent="-285750"/>
            <a:r>
              <a:rPr lang="en-GB" sz="2000" dirty="0" err="1">
                <a:hlinkClick r:id="rId8"/>
              </a:rPr>
              <a:t>Graphviz</a:t>
            </a:r>
            <a:r>
              <a:rPr lang="en-GB" sz="2000" dirty="0">
                <a:hlinkClick r:id="rId8"/>
              </a:rPr>
              <a:t> Gallery</a:t>
            </a:r>
            <a:endParaRPr lang="en-US" sz="2000" dirty="0"/>
          </a:p>
          <a:p>
            <a:pPr marL="971550" lvl="1" indent="-285750"/>
            <a:r>
              <a:rPr lang="en-GB" sz="2000" dirty="0" err="1">
                <a:hlinkClick r:id="rId9"/>
              </a:rPr>
              <a:t>GraphvizFiddle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Mason​</a:t>
            </a:r>
          </a:p>
          <a:p>
            <a:r>
              <a:rPr lang="en-US" dirty="0"/>
              <a:t>pmason@argenx.com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Doxygen</a:t>
            </a:r>
            <a:r>
              <a:rPr lang="en-US" sz="1800" dirty="0"/>
              <a:t> can automatically generate documentation from headers in source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can generate online (HTML) or offline (e.g. MS Word, PDF)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a wizard forgetting 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supports markdown for making general documentation, not based on source code.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Set up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C3A180C-5D96-402B-AA7B-15D5CFE9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software</a:t>
            </a:r>
            <a:endParaRPr lang="LID4096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359CC6F-D0C7-4721-A07C-080B0EDA4A6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65225"/>
            <a:ext cx="8928100" cy="666750"/>
          </a:xfrm>
          <a:prstGeom prst="rect">
            <a:avLst/>
          </a:prstGeom>
        </p:spPr>
        <p:txBody>
          <a:bodyPr/>
          <a:lstStyle/>
          <a:p>
            <a:r>
              <a:rPr lang="en-GB" sz="2800" dirty="0"/>
              <a:t>Download </a:t>
            </a:r>
            <a:r>
              <a:rPr lang="en-GB" sz="2800" dirty="0">
                <a:hlinkClick r:id="rId2"/>
              </a:rPr>
              <a:t>doxygen.zip</a:t>
            </a:r>
            <a:endParaRPr lang="en-GB" sz="2800" dirty="0"/>
          </a:p>
          <a:p>
            <a:r>
              <a:rPr lang="en-GB" sz="2800" dirty="0"/>
              <a:t>Extract it to C:\doxygen </a:t>
            </a:r>
          </a:p>
          <a:p>
            <a:pPr lvl="1"/>
            <a:r>
              <a:rPr lang="en-GB" sz="2400" dirty="0"/>
              <a:t>Doxywizard.exe is run to use a User Interface</a:t>
            </a:r>
          </a:p>
          <a:p>
            <a:pPr lvl="1"/>
            <a:r>
              <a:rPr lang="en-GB" sz="2400" dirty="0"/>
              <a:t>Doxygen.exe can be run on command line to generate documentation</a:t>
            </a:r>
          </a:p>
          <a:p>
            <a:pPr lvl="1"/>
            <a:r>
              <a:rPr lang="en-GB" sz="2400" dirty="0" err="1"/>
              <a:t>Graphviz</a:t>
            </a:r>
            <a:r>
              <a:rPr lang="en-GB" sz="2400" dirty="0"/>
              <a:t>/bin/dot.exe is used for generating graphs in documentation</a:t>
            </a:r>
          </a:p>
          <a:p>
            <a:pPr lvl="1"/>
            <a:r>
              <a:rPr lang="en-GB" sz="2400" dirty="0" err="1"/>
              <a:t>Doxyfile</a:t>
            </a:r>
            <a:r>
              <a:rPr lang="en-GB" sz="2400" dirty="0"/>
              <a:t> contains suggested settings</a:t>
            </a:r>
          </a:p>
          <a:p>
            <a:r>
              <a:rPr lang="en-GB" sz="2800" dirty="0"/>
              <a:t>Download </a:t>
            </a:r>
            <a:r>
              <a:rPr lang="en-GB" sz="2800" dirty="0">
                <a:hlinkClick r:id="rId3"/>
              </a:rPr>
              <a:t>doxygen_manual-1.9.5.pdf</a:t>
            </a:r>
            <a:endParaRPr lang="en-GB" sz="2800" dirty="0"/>
          </a:p>
          <a:p>
            <a:r>
              <a:rPr lang="en-GB" sz="2800" dirty="0"/>
              <a:t>Optionally download some samples from </a:t>
            </a:r>
            <a:r>
              <a:rPr lang="en-GB" sz="2800" dirty="0">
                <a:hlinkClick r:id="rId4"/>
              </a:rPr>
              <a:t>doxygen-test.zip</a:t>
            </a:r>
            <a:endParaRPr lang="LID4096" sz="28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B0AF058-656A-48A4-95E1-EF9AB8B32CB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7593013" y="2011363"/>
            <a:ext cx="4598987" cy="4370387"/>
          </a:xfrm>
        </p:spPr>
      </p:pic>
    </p:spTree>
    <p:extLst>
      <p:ext uri="{BB962C8B-B14F-4D97-AF65-F5344CB8AC3E}">
        <p14:creationId xmlns:p14="http://schemas.microsoft.com/office/powerpoint/2010/main" val="39544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Documenting headers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Using tags in SAS comment blocks</a:t>
            </a:r>
          </a:p>
        </p:txBody>
      </p:sp>
    </p:spTree>
    <p:extLst>
      <p:ext uri="{BB962C8B-B14F-4D97-AF65-F5344CB8AC3E}">
        <p14:creationId xmlns:p14="http://schemas.microsoft.com/office/powerpoint/2010/main" val="10614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123F6F-7D48-4405-8432-2EEBD6FAF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1" y="111606"/>
            <a:ext cx="8928100" cy="666750"/>
          </a:xfrm>
        </p:spPr>
        <p:txBody>
          <a:bodyPr anchor="t">
            <a:normAutofit/>
          </a:bodyPr>
          <a:lstStyle/>
          <a:p>
            <a:r>
              <a:rPr lang="en-GB" dirty="0"/>
              <a:t>How it works</a:t>
            </a:r>
            <a:endParaRPr lang="LID4096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D44131-DF7C-4FF2-76FE-3D7F0AC8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1332089"/>
            <a:ext cx="5484007" cy="4763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 single special comment block, starting with /**, ending with */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Tags start with @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@file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Makes a documentation entry for this source code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@brief this is a short description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Brief description of code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@details this is a longer description that can go over many lines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Detailed description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@author phil mason (</a:t>
            </a:r>
            <a:r>
              <a:rPr lang="en-US" sz="1700" dirty="0" err="1"/>
              <a:t>pmason</a:t>
            </a:r>
            <a:r>
              <a:rPr lang="en-US" sz="17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Name of author or user-id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@date 2023-01-01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Date code created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Tags are optional, except for @file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Programmers should at least use @file and @brief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AE601-5619-49A3-877D-1F56375A112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6276621" y="2339974"/>
            <a:ext cx="6969767" cy="2178051"/>
          </a:xfrm>
          <a:prstGeom prst="rect">
            <a:avLst/>
          </a:prstGeom>
          <a:noFill/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AAB3A70-E36B-0395-DB27-FE753EA35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971" y="6457246"/>
            <a:ext cx="745299" cy="2732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A54DEC-7EEC-4517-39E6-115CC4E07A8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" err="1"/>
              <a:t>Doxygen</a:t>
            </a:r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114246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E52ADD-A9DA-4250-A0E4-FC020C81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9986-C82B-40B0-9091-E1ACECCA6E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16006" y="1348033"/>
            <a:ext cx="10405829" cy="4947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@param[in]   name  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Input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@param[out]   name  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Output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@param[in,out] name  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Parameters used for input and output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@returns  things returned by program such as datasets, files, macro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@code  proc print data=</a:t>
            </a:r>
            <a:r>
              <a:rPr lang="en-GB" sz="2400" dirty="0" err="1"/>
              <a:t>sashelp.class;run</a:t>
            </a:r>
            <a:r>
              <a:rPr lang="en-GB" sz="2400" dirty="0"/>
              <a:t>;  @endcode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Can put lots of code between the tags to show a code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@pre  this is a pre-condition for this code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@warning  this is a warning about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218EA-FC4A-4E17-AF08-8DBDAFD6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D23-53C5-41CE-ACF4-2167C4C8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example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31F1-8A88-4B29-A9A1-A61C211EA9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780" y="1944163"/>
            <a:ext cx="545812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Most header doc should go before the SAS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 like example code after the SAS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@cond</a:t>
            </a:r>
            <a:r>
              <a:rPr lang="en-GB" sz="2000" dirty="0"/>
              <a:t> stops Doxygen processing until</a:t>
            </a:r>
            <a:br>
              <a:rPr lang="en-GB" sz="2000" dirty="0"/>
            </a:br>
            <a:r>
              <a:rPr lang="en-GB" sz="2000" b="1" dirty="0"/>
              <a:t>@endcond</a:t>
            </a:r>
            <a:r>
              <a:rPr lang="en-GB" sz="2000" dirty="0"/>
              <a:t> is encountered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This allows skipping over the SAS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@file</a:t>
            </a:r>
            <a:r>
              <a:rPr lang="en-GB" sz="2000" dirty="0"/>
              <a:t> is needed to continue documentation for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####</a:t>
            </a:r>
            <a:r>
              <a:rPr lang="en-GB" sz="2000" dirty="0"/>
              <a:t> is markdown to make a level 4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@code</a:t>
            </a:r>
            <a:r>
              <a:rPr lang="en-GB" sz="2000" dirty="0"/>
              <a:t> / </a:t>
            </a:r>
            <a:r>
              <a:rPr lang="en-GB" sz="2000" b="1" dirty="0"/>
              <a:t>@endcode</a:t>
            </a:r>
            <a:r>
              <a:rPr lang="en-GB" sz="2000" dirty="0"/>
              <a:t> puts the example code into</a:t>
            </a:r>
            <a:br>
              <a:rPr lang="en-GB" sz="2000" dirty="0"/>
            </a:br>
            <a:r>
              <a:rPr lang="en-GB" sz="2000" dirty="0"/>
              <a:t>a coloured block</a:t>
            </a:r>
            <a:endParaRPr lang="LID4096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A599C-0BB4-493B-A188-B837E3A4B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B0BE6-3F2D-427F-BC05-34E6D1D93692}"/>
              </a:ext>
            </a:extLst>
          </p:cNvPr>
          <p:cNvSpPr txBox="1"/>
          <p:nvPr/>
        </p:nvSpPr>
        <p:spPr>
          <a:xfrm>
            <a:off x="5945172" y="1874728"/>
            <a:ext cx="609442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@file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@brief this is a brief description.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0050"/>
                </a:solidFill>
                <a:effectLst/>
                <a:latin typeface="Consolas" panose="020B0609020204030204" pitchFamily="49" charset="0"/>
              </a:rPr>
              <a:t>%macro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nobs(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00005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1" i="1" dirty="0" err="1">
                <a:solidFill>
                  <a:srgbClr val="000050"/>
                </a:solidFill>
                <a:effectLst/>
                <a:latin typeface="Consolas" panose="020B0609020204030204" pitchFamily="49" charset="0"/>
              </a:rPr>
              <a:t>dsid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,nobs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1" i="1" dirty="0">
                <a:solidFill>
                  <a:srgbClr val="000050"/>
                </a:solidFill>
                <a:effectLst/>
                <a:latin typeface="Consolas" panose="020B0609020204030204" pitchFamily="49" charset="0"/>
              </a:rPr>
              <a:t>%mend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nobs ;</a:t>
            </a: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@file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#### Examples ####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@code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%put This dataset has %nobs(1) observations 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@endcode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36661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dam gps.pptx" id="{AFD1CADF-B394-4BDD-92E6-6170A5164D78}" vid="{6729AE83-65E8-44E4-A6DC-6D340CCE61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argenx gps</Template>
  <TotalTime>0</TotalTime>
  <Words>2591</Words>
  <Application>Microsoft Office PowerPoint</Application>
  <PresentationFormat>Widescreen</PresentationFormat>
  <Paragraphs>349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Consolas</vt:lpstr>
      <vt:lpstr>Courier New</vt:lpstr>
      <vt:lpstr>Exo 2</vt:lpstr>
      <vt:lpstr>Sabon Next LT</vt:lpstr>
      <vt:lpstr>1_Content</vt:lpstr>
      <vt:lpstr>Testing with SAS @ argenx</vt:lpstr>
      <vt:lpstr>AGENDA</vt:lpstr>
      <vt:lpstr>Introduction</vt:lpstr>
      <vt:lpstr>Getting started</vt:lpstr>
      <vt:lpstr>Install software</vt:lpstr>
      <vt:lpstr>Documenting headers</vt:lpstr>
      <vt:lpstr>PowerPoint Presentation</vt:lpstr>
      <vt:lpstr>Other useful parameters</vt:lpstr>
      <vt:lpstr>Handling example code</vt:lpstr>
      <vt:lpstr>Making lists</vt:lpstr>
      <vt:lpstr>Formatting text</vt:lpstr>
      <vt:lpstr>Diagrams</vt:lpstr>
      <vt:lpstr>Using the Doxygen Wizard</vt:lpstr>
      <vt:lpstr>Start the wizard</vt:lpstr>
      <vt:lpstr>Key settings</vt:lpstr>
      <vt:lpstr>Suggested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Deploying to sharepoint</vt:lpstr>
      <vt:lpstr>Steps</vt:lpstr>
      <vt:lpstr>Useful links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</dc:title>
  <dc:subject/>
  <dc:creator>Phil Mason</dc:creator>
  <cp:lastModifiedBy>Phil Mason</cp:lastModifiedBy>
  <cp:revision>1</cp:revision>
  <dcterms:created xsi:type="dcterms:W3CDTF">2022-10-26T06:30:55Z</dcterms:created>
  <dcterms:modified xsi:type="dcterms:W3CDTF">2022-11-21T15:31:10Z</dcterms:modified>
</cp:coreProperties>
</file>