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FB5C-13F5-486C-BA35-071D085B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 the </a:t>
            </a:r>
            <a:r>
              <a:rPr lang="tr-TR" dirty="0" smtClean="0"/>
              <a:t>D</a:t>
            </a:r>
            <a:r>
              <a:rPr lang="en-US" dirty="0" err="1" smtClean="0"/>
              <a:t>eadline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90BAA-34A1-4E19-94C4-AD99ABEB7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01C9C-3F8D-491C-9C39-40E806754591}"/>
              </a:ext>
            </a:extLst>
          </p:cNvPr>
          <p:cNvSpPr txBox="1"/>
          <p:nvPr/>
        </p:nvSpPr>
        <p:spPr>
          <a:xfrm>
            <a:off x="9552373" y="4935985"/>
            <a:ext cx="2388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endParaRPr lang="en-US" dirty="0"/>
          </a:p>
          <a:p>
            <a:r>
              <a:rPr lang="en-US" dirty="0" err="1"/>
              <a:t>Argert</a:t>
            </a:r>
            <a:r>
              <a:rPr lang="en-US" dirty="0"/>
              <a:t> </a:t>
            </a:r>
            <a:r>
              <a:rPr lang="en-US" dirty="0" err="1"/>
              <a:t>Boja</a:t>
            </a:r>
            <a:endParaRPr lang="en-US" dirty="0"/>
          </a:p>
          <a:p>
            <a:r>
              <a:rPr lang="en-US" dirty="0" err="1"/>
              <a:t>Bikem</a:t>
            </a:r>
            <a:r>
              <a:rPr lang="en-US" dirty="0"/>
              <a:t> </a:t>
            </a:r>
            <a:r>
              <a:rPr lang="tr-TR" dirty="0" err="1"/>
              <a:t>Ç</a:t>
            </a:r>
            <a:r>
              <a:rPr lang="en-US" dirty="0" err="1" smtClean="0"/>
              <a:t>amli</a:t>
            </a:r>
            <a:endParaRPr lang="en-US" dirty="0"/>
          </a:p>
          <a:p>
            <a:r>
              <a:rPr lang="en-US" dirty="0"/>
              <a:t>Hareem Larik</a:t>
            </a:r>
          </a:p>
          <a:p>
            <a:r>
              <a:rPr lang="en-US" dirty="0" err="1"/>
              <a:t>Umut</a:t>
            </a:r>
            <a:r>
              <a:rPr lang="en-US" dirty="0"/>
              <a:t> </a:t>
            </a:r>
            <a:r>
              <a:rPr lang="en-US" dirty="0" err="1"/>
              <a:t>Ak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DDEC8-EDED-4E1C-AFF7-D3146D9A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14" y="16768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F56-4F3F-4374-8179-A61A35F7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State of  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44EC-CCB8-4020-A5B3-9BECAA4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24" y="1749529"/>
            <a:ext cx="10554574" cy="473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900" dirty="0" smtClean="0"/>
              <a:t>U</a:t>
            </a:r>
            <a:r>
              <a:rPr lang="en-US" sz="1900" dirty="0" err="1" smtClean="0"/>
              <a:t>ntil</a:t>
            </a:r>
            <a:r>
              <a:rPr lang="en-US" sz="1900" dirty="0" smtClean="0"/>
              <a:t> </a:t>
            </a:r>
            <a:r>
              <a:rPr lang="en-US" sz="1900" dirty="0"/>
              <a:t>now, we have implemented almost every feature of the game</a:t>
            </a:r>
            <a:r>
              <a:rPr lang="en-US" sz="1900" dirty="0" smtClean="0"/>
              <a:t>.</a:t>
            </a:r>
            <a:r>
              <a:rPr lang="tr-TR" sz="1900" dirty="0" smtClean="0"/>
              <a:t> </a:t>
            </a:r>
            <a:r>
              <a:rPr lang="en-US" sz="1900" dirty="0"/>
              <a:t>With respect to coverage of requirements and use cases,</a:t>
            </a:r>
            <a:r>
              <a:rPr lang="en-US" sz="1900" dirty="0" smtClean="0"/>
              <a:t> </a:t>
            </a:r>
            <a:r>
              <a:rPr lang="tr-TR" sz="1900" dirty="0" smtClean="0"/>
              <a:t>o</a:t>
            </a:r>
            <a:r>
              <a:rPr lang="en-US" sz="1900" dirty="0" err="1" smtClean="0"/>
              <a:t>ur</a:t>
            </a:r>
            <a:r>
              <a:rPr lang="en-US" sz="1900" dirty="0" smtClean="0"/>
              <a:t> </a:t>
            </a:r>
            <a:r>
              <a:rPr lang="en-US" sz="1900" dirty="0"/>
              <a:t>game provides all the </a:t>
            </a:r>
          </a:p>
          <a:p>
            <a:pPr marL="0" indent="0">
              <a:buNone/>
            </a:pPr>
            <a:r>
              <a:rPr lang="en-US" sz="1900" dirty="0"/>
              <a:t>functionalities that we have </a:t>
            </a:r>
            <a:r>
              <a:rPr lang="en-US" sz="1900" dirty="0" smtClean="0"/>
              <a:t>mentioned. </a:t>
            </a:r>
            <a:endParaRPr lang="tr-TR" sz="1900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will be several </a:t>
            </a:r>
            <a:r>
              <a:rPr lang="en-US" dirty="0" smtClean="0"/>
              <a:t>thing</a:t>
            </a:r>
            <a:r>
              <a:rPr lang="tr-TR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that we will add in the </a:t>
            </a:r>
            <a:r>
              <a:rPr lang="tr-TR" dirty="0" err="1"/>
              <a:t>p</a:t>
            </a:r>
            <a:r>
              <a:rPr lang="tr-TR" dirty="0" err="1" smtClean="0"/>
              <a:t>roject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: </a:t>
            </a:r>
            <a:endParaRPr lang="en-US" dirty="0"/>
          </a:p>
          <a:p>
            <a:pPr lvl="1"/>
            <a:r>
              <a:rPr lang="en-US" dirty="0"/>
              <a:t>Adding more features to the enemies( e.g. shooting ) 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more sound effects</a:t>
            </a:r>
            <a:endParaRPr lang="en-US" dirty="0"/>
          </a:p>
          <a:p>
            <a:pPr indent="-285750"/>
            <a:endParaRPr lang="en-US" dirty="0"/>
          </a:p>
          <a:p>
            <a:pPr indent="-285750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794"/>
          <p:cNvPicPr/>
          <p:nvPr/>
        </p:nvPicPr>
        <p:blipFill>
          <a:blip r:embed="rId2"/>
          <a:stretch>
            <a:fillRect/>
          </a:stretch>
        </p:blipFill>
        <p:spPr>
          <a:xfrm>
            <a:off x="6677891" y="3953163"/>
            <a:ext cx="5409333" cy="277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6ED-19B9-472E-85A8-5458DB7E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</a:t>
            </a:r>
            <a:r>
              <a:rPr lang="en-US" dirty="0" smtClean="0"/>
              <a:t>problems</a:t>
            </a:r>
            <a:r>
              <a:rPr lang="tr-TR" dirty="0" smtClean="0"/>
              <a:t>/ </a:t>
            </a:r>
            <a:r>
              <a:rPr lang="tr-TR" dirty="0" err="1"/>
              <a:t>Changes</a:t>
            </a:r>
            <a:r>
              <a:rPr lang="tr-TR" dirty="0"/>
              <a:t> in Project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883A-2099-4090-B95E-63C0A3CCC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473802"/>
            <a:ext cx="3547533" cy="36003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5003415" y="671129"/>
            <a:ext cx="6252633" cy="54149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necessary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en-US" dirty="0"/>
              <a:t>Analysis and Design Documentation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deficiencies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realize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subsystem</a:t>
            </a:r>
            <a:r>
              <a:rPr lang="tr-TR" dirty="0"/>
              <a:t> </a:t>
            </a:r>
            <a:r>
              <a:rPr lang="tr-TR" dirty="0" err="1"/>
              <a:t>decompositions</a:t>
            </a:r>
            <a:r>
              <a:rPr lang="tr-TR" dirty="0"/>
              <a:t> 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classes have been transferred to a new or a different package for modifiability.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the “.jar” file cannot easily interact with an embedded database, we decided to make the</a:t>
            </a:r>
            <a:r>
              <a:rPr lang="tr-TR" dirty="0"/>
              <a:t> </a:t>
            </a:r>
            <a:r>
              <a:rPr lang="en-US" dirty="0"/>
              <a:t>database </a:t>
            </a:r>
            <a:r>
              <a:rPr lang="en-US" dirty="0" smtClean="0"/>
              <a:t>online</a:t>
            </a:r>
            <a:r>
              <a:rPr lang="tr-TR" dirty="0" smtClean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561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Changes</a:t>
            </a:r>
            <a:r>
              <a:rPr lang="tr-TR" dirty="0" smtClean="0"/>
              <a:t> in </a:t>
            </a:r>
            <a:r>
              <a:rPr lang="tr-TR" dirty="0" err="1" smtClean="0"/>
              <a:t>Implementation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55633" y="766618"/>
            <a:ext cx="6252633" cy="5094433"/>
          </a:xfrm>
        </p:spPr>
        <p:txBody>
          <a:bodyPr/>
          <a:lstStyle/>
          <a:p>
            <a:r>
              <a:rPr lang="en-US" dirty="0"/>
              <a:t> We added some private attributes and functions which </a:t>
            </a:r>
            <a:r>
              <a:rPr lang="en-US" dirty="0" smtClean="0"/>
              <a:t>increased </a:t>
            </a:r>
            <a:r>
              <a:rPr lang="en-US" dirty="0"/>
              <a:t>the interaction 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classes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 </a:t>
            </a:r>
            <a:r>
              <a:rPr lang="tr-TR" dirty="0" err="1" smtClean="0"/>
              <a:t>Additionally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store for the new </a:t>
            </a:r>
            <a:r>
              <a:rPr lang="en-US" dirty="0" smtClean="0"/>
              <a:t>weapons</a:t>
            </a:r>
            <a:endParaRPr lang="tr-TR" dirty="0" smtClean="0"/>
          </a:p>
          <a:p>
            <a:r>
              <a:rPr lang="en-US" dirty="0"/>
              <a:t> Other than </a:t>
            </a:r>
            <a:r>
              <a:rPr lang="tr-TR" dirty="0" err="1" smtClean="0"/>
              <a:t>these</a:t>
            </a:r>
            <a:r>
              <a:rPr lang="tr-TR"/>
              <a:t>,</a:t>
            </a:r>
            <a:r>
              <a:rPr lang="tr-TR" smtClean="0"/>
              <a:t> </a:t>
            </a:r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few </a:t>
            </a:r>
            <a:r>
              <a:rPr lang="en-US" dirty="0" smtClean="0"/>
              <a:t>functions </a:t>
            </a:r>
            <a:r>
              <a:rPr lang="en-US" dirty="0"/>
              <a:t>and attributes in a few classes,  the implementation of our game was completely based 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subsystem design which was done in the second iteration design report.  </a:t>
            </a:r>
            <a:endParaRPr lang="tr-TR" dirty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14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Distribution of </a:t>
            </a:r>
            <a:r>
              <a:rPr lang="tr-TR" dirty="0" err="1" smtClean="0"/>
              <a:t>Work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60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304A-2D4B-487C-9BC9-835BB47C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260</TotalTime>
  <Words>237</Words>
  <Application>Microsoft Office PowerPoint</Application>
  <PresentationFormat>Geniş ekran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Catch the Deadline</vt:lpstr>
      <vt:lpstr>State of  development</vt:lpstr>
      <vt:lpstr>Identified problems/ Changes in Project </vt:lpstr>
      <vt:lpstr>Changes in Implementation</vt:lpstr>
      <vt:lpstr>Distribution of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the deadline</dc:title>
  <dc:creator>HP_PC</dc:creator>
  <cp:lastModifiedBy>netadmin</cp:lastModifiedBy>
  <cp:revision>18</cp:revision>
  <dcterms:created xsi:type="dcterms:W3CDTF">2017-11-08T09:56:58Z</dcterms:created>
  <dcterms:modified xsi:type="dcterms:W3CDTF">2017-12-19T19:00:22Z</dcterms:modified>
</cp:coreProperties>
</file>