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FB5C-13F5-486C-BA35-071D085B5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Catch the deadline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90BAA-34A1-4E19-94C4-AD99ABEB7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01C9C-3F8D-491C-9C39-40E806754591}"/>
              </a:ext>
            </a:extLst>
          </p:cNvPr>
          <p:cNvSpPr txBox="1"/>
          <p:nvPr/>
        </p:nvSpPr>
        <p:spPr>
          <a:xfrm>
            <a:off x="9552373" y="4935985"/>
            <a:ext cx="2388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Members:</a:t>
            </a:r>
          </a:p>
          <a:p>
            <a:endParaRPr lang="en-US" dirty="0"/>
          </a:p>
          <a:p>
            <a:r>
              <a:rPr lang="en-US" dirty="0" err="1"/>
              <a:t>Argert</a:t>
            </a:r>
            <a:r>
              <a:rPr lang="en-US" dirty="0"/>
              <a:t> </a:t>
            </a:r>
            <a:r>
              <a:rPr lang="en-US" dirty="0" err="1"/>
              <a:t>Boja</a:t>
            </a:r>
            <a:endParaRPr lang="en-US" dirty="0"/>
          </a:p>
          <a:p>
            <a:r>
              <a:rPr lang="en-US" dirty="0" err="1"/>
              <a:t>Bikem</a:t>
            </a:r>
            <a:r>
              <a:rPr lang="en-US" dirty="0"/>
              <a:t> </a:t>
            </a:r>
            <a:r>
              <a:rPr lang="en-US" dirty="0" err="1"/>
              <a:t>Camli</a:t>
            </a:r>
            <a:endParaRPr lang="en-US" dirty="0"/>
          </a:p>
          <a:p>
            <a:r>
              <a:rPr lang="en-US" dirty="0"/>
              <a:t>Hareem Larik</a:t>
            </a:r>
          </a:p>
          <a:p>
            <a:r>
              <a:rPr lang="en-US" dirty="0" err="1"/>
              <a:t>Umut</a:t>
            </a:r>
            <a:r>
              <a:rPr lang="en-US" dirty="0"/>
              <a:t> </a:t>
            </a:r>
            <a:r>
              <a:rPr lang="en-US" dirty="0" err="1"/>
              <a:t>Ak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DDEC8-EDED-4E1C-AFF7-D3146D9A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14" y="167689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5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1F56-4F3F-4374-8179-A61A35F7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State of  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44EC-CCB8-4020-A5B3-9BECAA4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61" y="2876365"/>
            <a:ext cx="10554574" cy="47395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With respect to coverage of requirements and use cases, the following has been covered:</a:t>
            </a:r>
          </a:p>
          <a:p>
            <a:r>
              <a:rPr lang="en-US" sz="1900" dirty="0"/>
              <a:t>Navigation through menus(e.g. Main menu, settings, help, credits, high scores)</a:t>
            </a:r>
          </a:p>
          <a:p>
            <a:r>
              <a:rPr lang="en-US" sz="1900" dirty="0"/>
              <a:t>Player can</a:t>
            </a:r>
          </a:p>
          <a:p>
            <a:pPr lvl="1"/>
            <a:r>
              <a:rPr lang="en-US" sz="1900" dirty="0"/>
              <a:t>Run</a:t>
            </a:r>
          </a:p>
          <a:p>
            <a:pPr lvl="1"/>
            <a:r>
              <a:rPr lang="en-US" sz="1900" dirty="0"/>
              <a:t>Jump</a:t>
            </a:r>
          </a:p>
          <a:p>
            <a:pPr lvl="1"/>
            <a:r>
              <a:rPr lang="en-US" sz="1900" dirty="0"/>
              <a:t>Shoot</a:t>
            </a:r>
          </a:p>
          <a:p>
            <a:pPr lvl="1"/>
            <a:r>
              <a:rPr lang="en-US" sz="1900" dirty="0"/>
              <a:t>Collide with obstacles</a:t>
            </a:r>
          </a:p>
          <a:p>
            <a:pPr indent="-285750"/>
            <a:r>
              <a:rPr lang="en-US" sz="1900" dirty="0"/>
              <a:t>Multiple levels have been designed and implemented </a:t>
            </a:r>
          </a:p>
          <a:p>
            <a:pPr marL="57150" indent="0">
              <a:buNone/>
            </a:pPr>
            <a:r>
              <a:rPr lang="en-US" sz="1900" dirty="0"/>
              <a:t>	(e.g. primary school, high school, university)</a:t>
            </a:r>
          </a:p>
          <a:p>
            <a:pPr indent="-285750"/>
            <a:r>
              <a:rPr lang="en-US" sz="1900" dirty="0"/>
              <a:t>At least one type of Game Object has been implemented for each type of game object</a:t>
            </a:r>
          </a:p>
          <a:p>
            <a:pPr lvl="1"/>
            <a:r>
              <a:rPr lang="en-US" sz="1900" dirty="0"/>
              <a:t>Homework ( for Enemy: </a:t>
            </a:r>
            <a:r>
              <a:rPr lang="en-US" sz="1900" dirty="0" err="1"/>
              <a:t>GameObject</a:t>
            </a:r>
            <a:r>
              <a:rPr lang="en-US" sz="1900" dirty="0"/>
              <a:t> )</a:t>
            </a:r>
          </a:p>
          <a:p>
            <a:pPr lvl="1"/>
            <a:r>
              <a:rPr lang="en-US" sz="1900" dirty="0"/>
              <a:t>Pen ( for Weapon: </a:t>
            </a:r>
            <a:r>
              <a:rPr lang="en-US" sz="1900" dirty="0" err="1"/>
              <a:t>GameObject</a:t>
            </a:r>
            <a:r>
              <a:rPr lang="en-US" sz="1900" dirty="0"/>
              <a:t> )</a:t>
            </a:r>
          </a:p>
          <a:p>
            <a:pPr lvl="1"/>
            <a:r>
              <a:rPr lang="en-US" sz="1900" dirty="0"/>
              <a:t>Food ( for </a:t>
            </a:r>
            <a:r>
              <a:rPr lang="en-US" sz="1900" dirty="0" err="1"/>
              <a:t>PowerUps</a:t>
            </a:r>
            <a:r>
              <a:rPr lang="en-US" sz="1900" dirty="0"/>
              <a:t>: </a:t>
            </a:r>
            <a:r>
              <a:rPr lang="en-US" sz="1900" dirty="0" err="1"/>
              <a:t>GameObject</a:t>
            </a:r>
            <a:r>
              <a:rPr lang="en-US" sz="1900" dirty="0"/>
              <a:t> 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indent="-285750"/>
            <a:endParaRPr lang="en-US" dirty="0"/>
          </a:p>
          <a:p>
            <a:pPr indent="-285750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3F93A-5CC4-4C19-9BE8-E75EF5AB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962" y="3018222"/>
            <a:ext cx="4070477" cy="22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A6ED-19B9-472E-85A8-5458DB7E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Identified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6EFD-7AEC-4250-B763-30AEAB74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16" y="721518"/>
            <a:ext cx="6252633" cy="5414963"/>
          </a:xfrm>
        </p:spPr>
        <p:txBody>
          <a:bodyPr/>
          <a:lstStyle/>
          <a:p>
            <a:r>
              <a:rPr lang="en-US" dirty="0"/>
              <a:t>New classes that have been added:</a:t>
            </a:r>
          </a:p>
          <a:p>
            <a:pPr lvl="1"/>
            <a:r>
              <a:rPr lang="en-US" dirty="0"/>
              <a:t>Handler (for handling objects events)</a:t>
            </a:r>
          </a:p>
          <a:p>
            <a:pPr lvl="1"/>
            <a:r>
              <a:rPr lang="en-US" dirty="0" err="1"/>
              <a:t>BufferedImageLoader</a:t>
            </a:r>
            <a:r>
              <a:rPr lang="en-US" dirty="0"/>
              <a:t> (for loading </a:t>
            </a:r>
            <a:r>
              <a:rPr lang="en-US" dirty="0" err="1"/>
              <a:t>bufferedImages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SpriteSheet</a:t>
            </a:r>
            <a:r>
              <a:rPr lang="en-US" dirty="0"/>
              <a:t> (for getting the </a:t>
            </a:r>
            <a:r>
              <a:rPr lang="en-US" dirty="0" err="1"/>
              <a:t>subImages</a:t>
            </a:r>
            <a:r>
              <a:rPr lang="en-US" dirty="0"/>
              <a:t> from </a:t>
            </a:r>
            <a:r>
              <a:rPr lang="en-US" dirty="0" err="1"/>
              <a:t>SpriteSheets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Texture (for loading the </a:t>
            </a:r>
            <a:r>
              <a:rPr lang="en-US" dirty="0" err="1"/>
              <a:t>subimages</a:t>
            </a:r>
            <a:r>
              <a:rPr lang="en-US" dirty="0"/>
              <a:t> from </a:t>
            </a:r>
            <a:r>
              <a:rPr lang="en-US" dirty="0" err="1"/>
              <a:t>SpriteSheets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 (for representing a single block)</a:t>
            </a:r>
          </a:p>
          <a:p>
            <a:pPr lvl="1"/>
            <a:r>
              <a:rPr lang="en-US" dirty="0" err="1"/>
              <a:t>ObjectType</a:t>
            </a:r>
            <a:r>
              <a:rPr lang="en-US" dirty="0"/>
              <a:t> (</a:t>
            </a:r>
            <a:r>
              <a:rPr lang="en-US" dirty="0" err="1"/>
              <a:t>enum</a:t>
            </a:r>
            <a:r>
              <a:rPr lang="en-US" dirty="0"/>
              <a:t>) (store the type of game objects)</a:t>
            </a:r>
          </a:p>
          <a:p>
            <a:pPr lvl="1"/>
            <a:r>
              <a:rPr lang="en-US" dirty="0"/>
              <a:t>Window (for loading the </a:t>
            </a:r>
            <a:r>
              <a:rPr lang="en-US" dirty="0" err="1"/>
              <a:t>Jframe</a:t>
            </a:r>
            <a:r>
              <a:rPr lang="en-US" dirty="0"/>
              <a:t> and starting the </a:t>
            </a:r>
            <a:r>
              <a:rPr lang="en-US" dirty="0" err="1"/>
              <a:t>GameEngine</a:t>
            </a:r>
            <a:r>
              <a:rPr lang="en-US" dirty="0"/>
              <a:t>)</a:t>
            </a:r>
          </a:p>
          <a:p>
            <a:r>
              <a:rPr lang="en-US" dirty="0"/>
              <a:t>Classes that have been transferred</a:t>
            </a:r>
          </a:p>
          <a:p>
            <a:pPr lvl="1"/>
            <a:r>
              <a:rPr lang="en-US" dirty="0"/>
              <a:t>All game objects such power ups, weapons, enemies and player etc. have been transferred to a new package ‘</a:t>
            </a:r>
            <a:r>
              <a:rPr lang="en-US" dirty="0" err="1"/>
              <a:t>GameObjects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GameEngine</a:t>
            </a:r>
            <a:r>
              <a:rPr lang="en-US" dirty="0"/>
              <a:t> has been transferred to a new package ‘Window’</a:t>
            </a:r>
          </a:p>
          <a:p>
            <a:pPr lvl="1"/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E883A-2099-4090-B95E-63C0A3CCC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473802"/>
            <a:ext cx="3547533" cy="36003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Classes have been added into the program during prototype implementation, which will lead to changes in the class diagram and detailed system design in Analysis and Design Documentation,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classes have been transferred to a new or a different package for modifiability.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 local database does not seem to work for now, hence connecting to an online database has been decided.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76C3-F563-49C3-B4F4-82546EE4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Lessons about Teamwork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24AD7-778C-466F-B4F4-6E048B304E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/>
            <a:r>
              <a:rPr lang="en-US" dirty="0"/>
              <a:t>So far each member of the team has contributed fairly and responsibly. Thus, if all members in a team are punctual and responsible, a project can be completed on time with the best results.</a:t>
            </a:r>
          </a:p>
        </p:txBody>
      </p:sp>
    </p:spTree>
    <p:extLst>
      <p:ext uri="{BB962C8B-B14F-4D97-AF65-F5344CB8AC3E}">
        <p14:creationId xmlns:p14="http://schemas.microsoft.com/office/powerpoint/2010/main" val="267744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304A-2D4B-487C-9BC9-835BB47C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104</TotalTime>
  <Words>294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Catch the deadline</vt:lpstr>
      <vt:lpstr>State of  development</vt:lpstr>
      <vt:lpstr>Identified problems</vt:lpstr>
      <vt:lpstr>Lessons about Teamwork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the deadline</dc:title>
  <dc:creator>HP_PC</dc:creator>
  <cp:lastModifiedBy>HP_PC</cp:lastModifiedBy>
  <cp:revision>11</cp:revision>
  <dcterms:created xsi:type="dcterms:W3CDTF">2017-11-08T09:56:58Z</dcterms:created>
  <dcterms:modified xsi:type="dcterms:W3CDTF">2017-11-08T11:41:05Z</dcterms:modified>
</cp:coreProperties>
</file>