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FAAD719-B76F-41D2-9CFE-99BD8D040D77}" type="datetimeFigureOut">
              <a:rPr lang="en-US" smtClean="0"/>
              <a:t>4/6/2010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7181D40-F38D-4D11-AFE2-ECB6CD2A848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FAAD719-B76F-41D2-9CFE-99BD8D040D77}" type="datetimeFigureOut">
              <a:rPr lang="en-US" smtClean="0"/>
              <a:t>4/6/2010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181D40-F38D-4D11-AFE2-ECB6CD2A848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FAAD719-B76F-41D2-9CFE-99BD8D040D77}" type="datetimeFigureOut">
              <a:rPr lang="en-US" smtClean="0"/>
              <a:t>4/6/2010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181D40-F38D-4D11-AFE2-ECB6CD2A848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FAAD719-B76F-41D2-9CFE-99BD8D040D77}" type="datetimeFigureOut">
              <a:rPr lang="en-US" smtClean="0"/>
              <a:t>4/6/2010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181D40-F38D-4D11-AFE2-ECB6CD2A848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FAAD719-B76F-41D2-9CFE-99BD8D040D77}" type="datetimeFigureOut">
              <a:rPr lang="en-US" smtClean="0"/>
              <a:t>4/6/2010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181D40-F38D-4D11-AFE2-ECB6CD2A848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FAAD719-B76F-41D2-9CFE-99BD8D040D77}" type="datetimeFigureOut">
              <a:rPr lang="en-US" smtClean="0"/>
              <a:t>4/6/2010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181D40-F38D-4D11-AFE2-ECB6CD2A848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FAAD719-B76F-41D2-9CFE-99BD8D040D77}" type="datetimeFigureOut">
              <a:rPr lang="en-US" smtClean="0"/>
              <a:t>4/6/2010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181D40-F38D-4D11-AFE2-ECB6CD2A848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4FAAD719-B76F-41D2-9CFE-99BD8D040D77}" type="datetimeFigureOut">
              <a:rPr lang="en-US" smtClean="0"/>
              <a:t>4/6/2010</a:t>
            </a:fld>
            <a:endParaRPr lang="en-US"/>
          </a:p>
        </p:txBody>
      </p:sp>
      <p:sp>
        <p:nvSpPr>
          <p:cNvPr id="8" name="Slide Number Placeholder 7"/>
          <p:cNvSpPr>
            <a:spLocks noGrp="1"/>
          </p:cNvSpPr>
          <p:nvPr>
            <p:ph type="sldNum" sz="quarter" idx="11"/>
          </p:nvPr>
        </p:nvSpPr>
        <p:spPr/>
        <p:txBody>
          <a:bodyPr/>
          <a:lstStyle/>
          <a:p>
            <a:fld id="{07181D40-F38D-4D11-AFE2-ECB6CD2A848F}"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AAD719-B76F-41D2-9CFE-99BD8D040D77}" type="datetimeFigureOut">
              <a:rPr lang="en-US" smtClean="0"/>
              <a:t>4/6/2010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181D40-F38D-4D11-AFE2-ECB6CD2A848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FAAD719-B76F-41D2-9CFE-99BD8D040D77}" type="datetimeFigureOut">
              <a:rPr lang="en-US" smtClean="0"/>
              <a:t>4/6/2010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07181D40-F38D-4D11-AFE2-ECB6CD2A848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4FAAD719-B76F-41D2-9CFE-99BD8D040D77}" type="datetimeFigureOut">
              <a:rPr lang="en-US" smtClean="0"/>
              <a:t>4/6/2010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181D40-F38D-4D11-AFE2-ECB6CD2A848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4FAAD719-B76F-41D2-9CFE-99BD8D040D77}" type="datetimeFigureOut">
              <a:rPr lang="en-US" smtClean="0"/>
              <a:t>4/6/2010</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07181D40-F38D-4D11-AFE2-ECB6CD2A848F}"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066800"/>
            <a:ext cx="6480048" cy="2301240"/>
          </a:xfrm>
        </p:spPr>
        <p:txBody>
          <a:bodyPr/>
          <a:lstStyle/>
          <a:p>
            <a:pPr algn="ctr"/>
            <a:r>
              <a:rPr lang="en-US" dirty="0" smtClean="0"/>
              <a:t>Beyond the pie:</a:t>
            </a:r>
            <a:br>
              <a:rPr lang="en-US" dirty="0" smtClean="0"/>
            </a:br>
            <a:r>
              <a:rPr lang="en-US" sz="3200" dirty="0" smtClean="0"/>
              <a:t>Communicating with objects using menu based natural Language interfaces</a:t>
            </a:r>
            <a:endParaRPr lang="en-US" dirty="0"/>
          </a:p>
        </p:txBody>
      </p:sp>
      <p:sp>
        <p:nvSpPr>
          <p:cNvPr id="3" name="Subtitle 2"/>
          <p:cNvSpPr>
            <a:spLocks noGrp="1"/>
          </p:cNvSpPr>
          <p:nvPr>
            <p:ph type="subTitle" idx="1"/>
          </p:nvPr>
        </p:nvSpPr>
        <p:spPr>
          <a:xfrm>
            <a:off x="381000" y="3429000"/>
            <a:ext cx="6480048" cy="1752600"/>
          </a:xfrm>
        </p:spPr>
        <p:txBody>
          <a:bodyPr/>
          <a:lstStyle/>
          <a:p>
            <a:r>
              <a:rPr lang="en-US" dirty="0" smtClean="0"/>
              <a:t>By:		</a:t>
            </a:r>
          </a:p>
          <a:p>
            <a:r>
              <a:rPr lang="en-US" dirty="0" smtClean="0"/>
              <a:t>Tanmaya Kumar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for PIE 2.0</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Habitability Issue: Researchers have tried time and again for the past 40 years to overcome the Habitability issue and communicate with computer systems.</a:t>
            </a:r>
          </a:p>
          <a:p>
            <a:pPr lvl="1"/>
            <a:r>
              <a:rPr lang="en-US" dirty="0" smtClean="0"/>
              <a:t>Undershooting: When a user provides a system with a task too trivial for it’s purpose and thus, is able to utilize only a fraction of the systems ability.</a:t>
            </a:r>
          </a:p>
          <a:p>
            <a:pPr lvl="1"/>
            <a:r>
              <a:rPr lang="en-US" dirty="0" smtClean="0"/>
              <a:t>Overshooting: When a user provides a command too difficult for the system to interpret and implement.</a:t>
            </a:r>
          </a:p>
          <a:p>
            <a:r>
              <a:rPr lang="en-US" dirty="0" smtClean="0"/>
              <a:t>Ontology and Identity: Objects around us are unaware of what they are and what super class of objects they may belong to.</a:t>
            </a:r>
          </a:p>
          <a:p>
            <a:endParaRPr lang="en-US" dirty="0" smtClean="0"/>
          </a:p>
          <a:p>
            <a:r>
              <a:rPr lang="en-US" dirty="0" smtClean="0"/>
              <a:t>Usability: A passing avatar cannot learn a new command language every time they meet a new object, but they can be guided through the command building process using a sequence of menus!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did: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Created a group of menu’s, each pertaining to a separate task for commanding the robots on the University Island. </a:t>
            </a:r>
          </a:p>
          <a:p>
            <a:r>
              <a:rPr lang="en-US" dirty="0" smtClean="0"/>
              <a:t>Put the menus together using a GUI similar in shape and feel to the pie built inside Second Life.</a:t>
            </a:r>
          </a:p>
          <a:p>
            <a:r>
              <a:rPr lang="en-US" dirty="0" smtClean="0"/>
              <a:t>Test Subjects: The new pie was designed as a prototype, particularly focusing on the command language for the small robots on the University of Arkansas Island.</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Old vs. the New</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371600" y="1371600"/>
            <a:ext cx="6619875" cy="4152900"/>
          </a:xfrm>
          <a:prstGeom prst="rect">
            <a:avLst/>
          </a:prstGeom>
          <a:noFill/>
          <a:ln w="9525">
            <a:noFill/>
            <a:miter lim="800000"/>
            <a:headEnd/>
            <a:tailEnd/>
          </a:ln>
        </p:spPr>
      </p:pic>
      <p:sp>
        <p:nvSpPr>
          <p:cNvPr id="5" name="TextBox 4"/>
          <p:cNvSpPr txBox="1"/>
          <p:nvPr/>
        </p:nvSpPr>
        <p:spPr>
          <a:xfrm>
            <a:off x="1371600" y="5791200"/>
            <a:ext cx="6553200" cy="646331"/>
          </a:xfrm>
          <a:prstGeom prst="rect">
            <a:avLst/>
          </a:prstGeom>
          <a:noFill/>
        </p:spPr>
        <p:txBody>
          <a:bodyPr wrap="square" rtlCol="0">
            <a:spAutoFit/>
          </a:bodyPr>
          <a:lstStyle/>
          <a:p>
            <a:r>
              <a:rPr lang="en-US" b="1" dirty="0" smtClean="0"/>
              <a:t>Fig. 01: The </a:t>
            </a:r>
            <a:r>
              <a:rPr lang="en-US" b="1" dirty="0"/>
              <a:t>new pie interface (</a:t>
            </a:r>
            <a:r>
              <a:rPr lang="en-US" b="1" dirty="0" smtClean="0"/>
              <a:t>left) vs</a:t>
            </a:r>
            <a:r>
              <a:rPr lang="en-US" b="1" dirty="0"/>
              <a:t>. the one provided by Second Life (right)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7467600" cy="1143000"/>
          </a:xfrm>
        </p:spPr>
        <p:txBody>
          <a:bodyPr>
            <a:normAutofit fontScale="90000"/>
          </a:bodyPr>
          <a:lstStyle/>
          <a:p>
            <a:r>
              <a:rPr lang="en-US" dirty="0" smtClean="0"/>
              <a:t>Flow Sequence for the New Pie and the Associated Robot command language</a:t>
            </a: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457200" y="2535284"/>
            <a:ext cx="8297994" cy="3408316"/>
          </a:xfrm>
          <a:prstGeom prst="rect">
            <a:avLst/>
          </a:prstGeom>
          <a:noFill/>
          <a:ln w="9525">
            <a:noFill/>
            <a:miter lim="800000"/>
            <a:headEnd/>
            <a:tailEnd/>
          </a:ln>
        </p:spPr>
      </p:pic>
      <p:sp>
        <p:nvSpPr>
          <p:cNvPr id="5" name="TextBox 4"/>
          <p:cNvSpPr txBox="1"/>
          <p:nvPr/>
        </p:nvSpPr>
        <p:spPr>
          <a:xfrm>
            <a:off x="838200" y="6248400"/>
            <a:ext cx="7467600" cy="381000"/>
          </a:xfrm>
          <a:prstGeom prst="rect">
            <a:avLst/>
          </a:prstGeom>
          <a:noFill/>
        </p:spPr>
        <p:txBody>
          <a:bodyPr wrap="square" rtlCol="0">
            <a:spAutoFit/>
          </a:bodyPr>
          <a:lstStyle/>
          <a:p>
            <a:r>
              <a:rPr lang="en-US" dirty="0" smtClean="0"/>
              <a:t>Fig. 02: </a:t>
            </a:r>
            <a:r>
              <a:rPr lang="en-US" b="1" dirty="0"/>
              <a:t>The program design and interaction paradigm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on our Radar</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extension of the project to cover a wider variety of API’s and not just work for the Robots.</a:t>
            </a:r>
          </a:p>
          <a:p>
            <a:r>
              <a:rPr lang="en-US" dirty="0" smtClean="0"/>
              <a:t>Inclusion of the concept of Ontology is a crucial aim of the project. A clear understanding of Super and Sub Classes:</a:t>
            </a:r>
          </a:p>
          <a:p>
            <a:pPr lvl="1"/>
            <a:r>
              <a:rPr lang="en-US" dirty="0" smtClean="0"/>
              <a:t>“Lights” Turn ON – should turn on all Lights without any distinction.</a:t>
            </a:r>
          </a:p>
          <a:p>
            <a:pPr lvl="1"/>
            <a:r>
              <a:rPr lang="en-US" dirty="0" smtClean="0"/>
              <a:t>Lights on the Table  Turn ON – should turn on only the lights that know they are “Lights” and are on the “Table”.</a:t>
            </a:r>
          </a:p>
          <a:p>
            <a:r>
              <a:rPr lang="en-US" dirty="0" smtClean="0"/>
              <a:t>Creating a Grammar cloud that the user can access on the fly and which downloads and gets displayed on to the PIE on the fly, thus supporting any number of object Grammars and Command languages. </a:t>
            </a:r>
          </a:p>
          <a:p>
            <a:pPr>
              <a:buNone/>
            </a:pPr>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Linden Labs Did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viewer 2.0 Which was released from Beta recently does not have a pie anymore.</a:t>
            </a:r>
          </a:p>
          <a:p>
            <a:r>
              <a:rPr lang="en-US" dirty="0" smtClean="0"/>
              <a:t>It supports a drop down menu box instead. Which has all the same options as before, only the GUI has changed form. </a:t>
            </a:r>
          </a:p>
          <a:p>
            <a:r>
              <a:rPr lang="en-US" dirty="0" smtClean="0"/>
              <a:t>We might shift to that way of displaying our PIE and might move to Command Builder Sequential Menu form of issuing commands to objects.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Impact: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biggest eye popper: We believe it is possible that all inanimate objects will have wrappers and their own customizes grammars in the near future.</a:t>
            </a:r>
          </a:p>
          <a:p>
            <a:r>
              <a:rPr lang="en-US" dirty="0" smtClean="0"/>
              <a:t>These Grammars will be uniform and will be able to command all hierarchies of the objects. One grammar for one thermostats will be able to accommodate functionality for thermostats from all manufacturers.</a:t>
            </a:r>
          </a:p>
          <a:p>
            <a:r>
              <a:rPr lang="en-US" dirty="0" smtClean="0"/>
              <a:t>These will allow us Humans to download them on the fly and then Talk to Objects around us or even far away form us.</a:t>
            </a:r>
          </a:p>
          <a:p>
            <a:r>
              <a:rPr lang="en-US" dirty="0" smtClean="0"/>
              <a:t>The Smart Phone will be so much more. It will possess an RFID Reader and a Grammar building app. Allowing us to locate, and talk to the desired objects!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44762"/>
          </a:xfrm>
        </p:spPr>
        <p:txBody>
          <a:bodyPr>
            <a:normAutofit/>
          </a:bodyPr>
          <a:lstStyle/>
          <a:p>
            <a:r>
              <a:rPr lang="en-US" b="1" cap="all" dirty="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Thank you for a very patient hearing!</a:t>
            </a:r>
          </a:p>
        </p:txBody>
      </p:sp>
    </p:spTree>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124</TotalTime>
  <Words>593</Words>
  <Application>Microsoft Office PowerPoint</Application>
  <PresentationFormat>On-screen Show (4:3)</PresentationFormat>
  <Paragraphs>34</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Technic</vt:lpstr>
      <vt:lpstr>Beyond the pie: Communicating with objects using menu based natural Language interfaces</vt:lpstr>
      <vt:lpstr>Need for PIE 2.0</vt:lpstr>
      <vt:lpstr>What we did:</vt:lpstr>
      <vt:lpstr>Old vs. the New</vt:lpstr>
      <vt:lpstr>Flow Sequence for the New Pie and the Associated Robot command language</vt:lpstr>
      <vt:lpstr>What’s on our Radar</vt:lpstr>
      <vt:lpstr>What Linden Labs Did</vt:lpstr>
      <vt:lpstr>Potential Impact:</vt:lpstr>
      <vt:lpstr>Thank you for a very patient hearing!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Beyond the pie: Communicating with objects using menu based natural Language interfaces</dc:title>
  <dc:creator>Tanmaya</dc:creator>
  <cp:lastModifiedBy>Tanmaya</cp:lastModifiedBy>
  <cp:revision>13</cp:revision>
  <dcterms:created xsi:type="dcterms:W3CDTF">2010-04-07T02:50:39Z</dcterms:created>
  <dcterms:modified xsi:type="dcterms:W3CDTF">2010-04-07T04:54:57Z</dcterms:modified>
</cp:coreProperties>
</file>