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1707F-F838-2B88-8BC8-CE04264FE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907001-E78B-EB5B-F720-AA9653755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23445-D3F9-1FDD-147C-5AB5558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6B58C-5AF0-4D84-14EB-241FAF8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4F9BED-42FE-DEFA-2C12-587A5FE4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335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87099-4383-04EF-039B-6F66D858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C06CF0-A77A-9884-EE0C-B63B38518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36D16-60E4-E7ED-6AF9-5000D1C0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766BA-E6D0-BD9C-F757-C8871D02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87AA82-1CF8-F292-AE20-26BF4D77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38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B87B45-7684-50C8-D8DB-D80F5965E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264F64-BE9C-DA4E-DAFE-01049B1E5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8DBB6-130E-A7D2-BB93-8E76809B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42E91-B365-997B-5C56-68F65F03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00854-0B68-5222-151B-16C858B2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90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3B996-7700-B179-FAAA-8BFCC4BE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EDA41-B228-3F72-ED87-371604AF0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82EF8-A029-BCD3-CFD1-B200B077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D08AE3-6D3F-802B-651B-2CADC97A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8EB543-CBEB-291C-C273-181A9566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721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613F6-E962-C27B-7055-4B7C1E3D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4C31A2-4EB8-432A-C3C2-55BBDEAF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110BB4-7F51-A983-27E1-CFE261A0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B6B940-CB6D-E53C-6E28-FDD146422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A60F6D-EE71-B2F8-88CA-9E15C888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871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62206-DFC4-16C8-EF25-A18EA6DB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A8A14-B237-36E0-B78D-33E2C891D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832289-AEB0-85FC-7922-EAD1B1F0B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CAE25-88E1-3D96-675B-D804E4B6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33509-675B-BD39-F80B-B4D77789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059747-F171-6F0A-3E29-6CA325BB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66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CBC67-0601-E1EF-A8CE-9AC89AE99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9DA1B5-5617-30B3-4F10-4CE5E4767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97890-9AF7-8FF6-8DC3-8593DCF20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AB5260-093D-57B8-FA73-065317043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FA97789-C3C9-C154-8CFF-5D9CBCF85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9EB4B8-05FC-790B-AB31-5A11556C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2007B6-87CD-68D9-1939-B7E2DD1C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6F470C-4EA0-3C7D-595D-7DFDB198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99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B4C50-72B9-E5F4-9FD6-639D3916E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4E94C5C-EB80-64D8-598E-573952D7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C4A9F8-819A-6EED-ED41-07F3745A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8A6E7C3-8BE0-D539-F791-5DF14323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96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D9A437-D55F-FA6D-E79A-E7454BC71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61D0D0-9646-9846-50B0-7AC05D4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913DC4-7634-810B-6715-D397C91B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557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B3C34-DB09-0040-469F-F197E851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E0D51-97F9-9B72-F678-5ECE65BA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1C22D4-5C42-F65E-CE78-6A6F37195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58A0C6-58A9-01F3-AAD2-8CE522EA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A6ACF2-83BD-CFEC-9074-170840D8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F6CFE-A0AA-CCEC-CB49-11F9A4FC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6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C7171-B497-9B70-EA5F-1ECFC05D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893912-E0F4-84FC-8285-A14934D87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204D47-5954-3D29-8A61-04D95DEA6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C1D448-5DF4-FBE3-49EB-5AF81757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4F009-B1D8-2500-FAE4-256E9083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E32381-07E4-B345-2AC8-85F40D70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118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4D10DC-F290-4187-3354-13EEF008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07A99-F671-32DC-1086-5AEC1F2F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07AB3-5C4A-54C9-0F5E-B11270C8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702CB-BCD7-4CFC-A6BC-53A75D8D1E39}" type="datetimeFigureOut">
              <a:rPr lang="es-CO" smtClean="0"/>
              <a:t>26/02/2025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10F673-8AF8-ADD9-66DD-7F5BF3352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CFD63-91E0-23F0-D8AF-0DEFDC0E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0C431-C7CE-4E94-938F-88F9D59DA3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810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09E581D5-97F0-38FC-3004-6AE72E79816D}"/>
              </a:ext>
            </a:extLst>
          </p:cNvPr>
          <p:cNvGrpSpPr/>
          <p:nvPr/>
        </p:nvGrpSpPr>
        <p:grpSpPr>
          <a:xfrm>
            <a:off x="610005" y="449315"/>
            <a:ext cx="9636932" cy="3931180"/>
            <a:chOff x="610005" y="449315"/>
            <a:chExt cx="9636932" cy="3931180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6D5872A-689B-C87F-9DCF-04F9E8D72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05" y="449315"/>
              <a:ext cx="4749791" cy="3931180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D32BD436-BCD9-2042-61CC-A98818471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9799" y="449315"/>
              <a:ext cx="4887138" cy="2789741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53D47487-4527-B947-CA7B-C924BF7D0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9798" y="3239057"/>
              <a:ext cx="4887138" cy="1141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344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Aramis Garcia Guerrero</dc:creator>
  <cp:lastModifiedBy>Aramis Garcia Guerrero</cp:lastModifiedBy>
  <cp:revision>1</cp:revision>
  <dcterms:created xsi:type="dcterms:W3CDTF">2025-02-26T15:40:47Z</dcterms:created>
  <dcterms:modified xsi:type="dcterms:W3CDTF">2025-02-26T16:52:54Z</dcterms:modified>
</cp:coreProperties>
</file>