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2a11a889d5b7c13" providerId="LiveId" clId="{48896508-A11F-4303-92DC-E2E84B72EB8E}"/>
    <pc:docChg chg="custSel modSld">
      <pc:chgData name="" userId="22a11a889d5b7c13" providerId="LiveId" clId="{48896508-A11F-4303-92DC-E2E84B72EB8E}" dt="2022-04-04T08:00:44.692" v="0" actId="313"/>
      <pc:docMkLst>
        <pc:docMk/>
      </pc:docMkLst>
      <pc:sldChg chg="modSp">
        <pc:chgData name="" userId="22a11a889d5b7c13" providerId="LiveId" clId="{48896508-A11F-4303-92DC-E2E84B72EB8E}" dt="2022-04-04T08:00:44.692" v="0" actId="313"/>
        <pc:sldMkLst>
          <pc:docMk/>
          <pc:sldMk cId="2330879699" sldId="256"/>
        </pc:sldMkLst>
        <pc:spChg chg="mod">
          <ac:chgData name="" userId="22a11a889d5b7c13" providerId="LiveId" clId="{48896508-A11F-4303-92DC-E2E84B72EB8E}" dt="2022-04-04T08:00:44.692" v="0" actId="313"/>
          <ac:spMkLst>
            <pc:docMk/>
            <pc:sldMk cId="2330879699" sldId="256"/>
            <ac:spMk id="2" creationId="{0AACE9AE-7440-449F-891E-3F4AA98705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58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39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89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3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1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1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08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0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7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3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7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6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AEE514-33CA-485A-94D2-9E5138336E2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91A37C-D6CB-486F-B680-53E26361D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5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E9AE-7440-449F-891E-3F4AA987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693929"/>
            <a:ext cx="9418320" cy="415030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Classification Prediction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6D83F-8514-40AE-B37D-BE213AB32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004" y="4509856"/>
            <a:ext cx="3249228" cy="1334314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 </a:t>
            </a:r>
            <a:endParaRPr lang="en-IN" sz="1800" dirty="0">
              <a:solidFill>
                <a:srgbClr val="FFFF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ARGHA KR MAITI</a:t>
            </a:r>
            <a:endParaRPr lang="en-IN" sz="24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57F42-9517-4FCD-B754-B6362027C4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32" y="952721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8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37AAEA-211A-4171-B5DD-E80ECF7FD7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0" y="178700"/>
            <a:ext cx="5638800" cy="1546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AB7B9-B6ED-4A0E-A65D-C40BB104A4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96340"/>
            <a:ext cx="6324600" cy="56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8DE35-AE8C-4B84-A5CB-8B2E73E90D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9" y="1088882"/>
            <a:ext cx="6736635" cy="2586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80442-6A43-4A1F-8DB3-1C5EACD80987}"/>
              </a:ext>
            </a:extLst>
          </p:cNvPr>
          <p:cNvSpPr txBox="1"/>
          <p:nvPr/>
        </p:nvSpPr>
        <p:spPr>
          <a:xfrm>
            <a:off x="221941" y="372862"/>
            <a:ext cx="420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 the output: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869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A6B22-EA3B-4F1A-B9E4-9BD2C35B9473}"/>
              </a:ext>
            </a:extLst>
          </p:cNvPr>
          <p:cNvSpPr txBox="1"/>
          <p:nvPr/>
        </p:nvSpPr>
        <p:spPr>
          <a:xfrm>
            <a:off x="8237446" y="3665362"/>
            <a:ext cx="2805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4258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7A06-85C4-4ED8-820B-3722AE04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1805"/>
          </a:xfrm>
        </p:spPr>
        <p:txBody>
          <a:bodyPr>
            <a:normAutofit fontScale="90000"/>
          </a:bodyPr>
          <a:lstStyle/>
          <a:p>
            <a:r>
              <a:rPr lang="en-US" dirty="0"/>
              <a:t>Scraping Images: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B2276-F6F0-44F9-971A-9CB9B8319A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136341"/>
            <a:ext cx="10271464" cy="54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93DB-A4E9-4F94-897D-BDB9DED5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A33F-2A06-46B0-98F8-61B45C84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87273-4FC5-4363-868D-E835C115D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8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2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C44C-BD0A-4790-AE4B-8B648CE4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365760"/>
            <a:ext cx="10324197" cy="584151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Importing required libraries and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81D66-9984-42AA-BAFA-86ED184660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0" y="1097280"/>
            <a:ext cx="9634751" cy="4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6CEE03-055C-4D87-AA34-B9B5309CCA3C}"/>
              </a:ext>
            </a:extLst>
          </p:cNvPr>
          <p:cNvSpPr txBox="1"/>
          <p:nvPr/>
        </p:nvSpPr>
        <p:spPr>
          <a:xfrm>
            <a:off x="130946" y="184283"/>
            <a:ext cx="10957264" cy="66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library as shown below and add pre-processing layer to the front. Here we will be using ImageNet weights.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F8B53-05B0-4ED6-93E3-40F61147BC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4" y="916139"/>
            <a:ext cx="6239448" cy="69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AC135-4E66-480E-B5DD-7EFB85EC7C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4" y="1673442"/>
            <a:ext cx="6263640" cy="1318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848BB5-D7B2-48AF-8152-BF93D459BBBD}"/>
              </a:ext>
            </a:extLst>
          </p:cNvPr>
          <p:cNvSpPr txBox="1"/>
          <p:nvPr/>
        </p:nvSpPr>
        <p:spPr>
          <a:xfrm>
            <a:off x="7179815" y="3242121"/>
            <a:ext cx="610339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view the structure of the model: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F3C53-27C9-4D00-8E2E-25C0466490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4" y="2991702"/>
            <a:ext cx="670496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4BA9F-11CB-44BB-83A5-DAB5674F06D4}"/>
              </a:ext>
            </a:extLst>
          </p:cNvPr>
          <p:cNvSpPr txBox="1"/>
          <p:nvPr/>
        </p:nvSpPr>
        <p:spPr>
          <a:xfrm>
            <a:off x="2359242" y="320670"/>
            <a:ext cx="610339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 specify cost and optimization methods to use: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FFB34-BE30-4BCA-A79E-74A1EBED30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41" y="807080"/>
            <a:ext cx="6103398" cy="788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F4906-A60C-4FDC-ACA9-75333F1D9E8E}"/>
              </a:ext>
            </a:extLst>
          </p:cNvPr>
          <p:cNvSpPr txBox="1"/>
          <p:nvPr/>
        </p:nvSpPr>
        <p:spPr>
          <a:xfrm>
            <a:off x="2077744" y="1708591"/>
            <a:ext cx="803651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used the Image Data Generator to import the images from the dataset.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3152C-AEE6-4BDF-BC21-E1F00BB338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7" y="2137296"/>
            <a:ext cx="8909370" cy="108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83E1A-E52B-43D6-96B6-C7F37695C4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7" y="3220012"/>
            <a:ext cx="8909370" cy="20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12AD3-9370-4842-8DA7-A7FEDF229971}"/>
              </a:ext>
            </a:extLst>
          </p:cNvPr>
          <p:cNvSpPr txBox="1"/>
          <p:nvPr/>
        </p:nvSpPr>
        <p:spPr>
          <a:xfrm>
            <a:off x="290743" y="243689"/>
            <a:ext cx="610339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fit the model: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A6E87-3EEC-4480-B399-B6AE6A4879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3" y="743284"/>
            <a:ext cx="6637020" cy="306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A46BD-C60D-422C-9F26-2797F89D6FC4}"/>
              </a:ext>
            </a:extLst>
          </p:cNvPr>
          <p:cNvSpPr txBox="1"/>
          <p:nvPr/>
        </p:nvSpPr>
        <p:spPr>
          <a:xfrm>
            <a:off x="6927763" y="2012120"/>
            <a:ext cx="4227989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have a view at accuracy and loss with the help of graph: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C7C45-F664-47A1-8E5E-E58A1FF2D7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11" y="2682241"/>
            <a:ext cx="4227990" cy="1493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4AA553-3441-4BDE-874A-44F1D31ADA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55" y="4744449"/>
            <a:ext cx="4712896" cy="1745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9A8286-8F0F-40D3-B740-19C26532463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80" y="4677052"/>
            <a:ext cx="4454372" cy="18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8DA3B-6E42-4EC4-966F-31448462E237}"/>
              </a:ext>
            </a:extLst>
          </p:cNvPr>
          <p:cNvSpPr txBox="1"/>
          <p:nvPr/>
        </p:nvSpPr>
        <p:spPr>
          <a:xfrm>
            <a:off x="477175" y="412364"/>
            <a:ext cx="610339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saved the model with the help of h5 file.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29225-DA07-41AF-B19C-D157FC67B2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5" y="1011352"/>
            <a:ext cx="4800600" cy="556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59FF1-FA6F-43F7-9B44-EA8F27DB3E8A}"/>
              </a:ext>
            </a:extLst>
          </p:cNvPr>
          <p:cNvSpPr txBox="1"/>
          <p:nvPr/>
        </p:nvSpPr>
        <p:spPr>
          <a:xfrm>
            <a:off x="477175" y="1676507"/>
            <a:ext cx="7565994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saved model lets predict the data for test set: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F7426-47B0-4A0D-A1C4-B77EA1581F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5" y="2050264"/>
            <a:ext cx="7112235" cy="2644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12427E-ACBE-48A5-9141-BD8DC6A82737}"/>
              </a:ext>
            </a:extLst>
          </p:cNvPr>
          <p:cNvSpPr txBox="1"/>
          <p:nvPr/>
        </p:nvSpPr>
        <p:spPr>
          <a:xfrm>
            <a:off x="344010" y="4996827"/>
            <a:ext cx="3571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 have used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Numpy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library to make the prediction readable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A1F5E-9F36-43CD-AEFC-0AC3A9B6C59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72" y="5141167"/>
            <a:ext cx="637794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031277-92F9-4C66-9455-6191629E61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" y="140711"/>
            <a:ext cx="6477000" cy="1463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0C205-E032-4AC5-841B-A685EDF214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83" y="1603751"/>
            <a:ext cx="7016318" cy="525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0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24</TotalTime>
  <Words>132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Main Event</vt:lpstr>
      <vt:lpstr>Image Classification Prediction</vt:lpstr>
      <vt:lpstr>Scraping Images:</vt:lpstr>
      <vt:lpstr>PowerPoint Presentation</vt:lpstr>
      <vt:lpstr>Importing required libraries and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Classification Project</dc:title>
  <dc:creator>Sagar Kadam</dc:creator>
  <cp:lastModifiedBy>User</cp:lastModifiedBy>
  <cp:revision>2</cp:revision>
  <dcterms:created xsi:type="dcterms:W3CDTF">2021-09-24T15:50:55Z</dcterms:created>
  <dcterms:modified xsi:type="dcterms:W3CDTF">2022-04-04T08:00:48Z</dcterms:modified>
</cp:coreProperties>
</file>