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5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65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9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1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96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1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76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27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FC539E-EAB4-4D12-BD98-E9638D4DC39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7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D3AB3-B40F-4A2F-9F7C-5414984A1F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053" y="-298065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AF5DE4-DCEA-44AF-B975-642A5EF4E14B}"/>
              </a:ext>
            </a:extLst>
          </p:cNvPr>
          <p:cNvSpPr txBox="1"/>
          <p:nvPr/>
        </p:nvSpPr>
        <p:spPr>
          <a:xfrm>
            <a:off x="8880629" y="4918228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BY: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ARGHA KR MAITI</a:t>
            </a:r>
            <a:endParaRPr lang="en-IN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705879-08F1-4482-BCDA-7CC798B1851E}"/>
              </a:ext>
            </a:extLst>
          </p:cNvPr>
          <p:cNvSpPr/>
          <p:nvPr/>
        </p:nvSpPr>
        <p:spPr>
          <a:xfrm>
            <a:off x="2655794" y="2505670"/>
            <a:ext cx="6880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R</a:t>
            </a:r>
            <a:r>
              <a:rPr lang="en-IN" sz="32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ating</a:t>
            </a:r>
            <a:r>
              <a:rPr lang="en-I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 P</a:t>
            </a:r>
            <a:r>
              <a:rPr lang="en-IN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rediction</a:t>
            </a:r>
            <a:r>
              <a:rPr lang="en-I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 P</a:t>
            </a:r>
            <a:r>
              <a:rPr lang="en-IN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roject</a:t>
            </a:r>
            <a:endParaRPr lang="en-IN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43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F58971-3760-4A9B-A0FA-8501444D44C8}"/>
              </a:ext>
            </a:extLst>
          </p:cNvPr>
          <p:cNvSpPr txBox="1"/>
          <p:nvPr/>
        </p:nvSpPr>
        <p:spPr>
          <a:xfrm>
            <a:off x="490491" y="323587"/>
            <a:ext cx="6094520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Wordcloud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51ABB-0D9E-4D67-BB3B-E9E94594D3E0}"/>
              </a:ext>
            </a:extLst>
          </p:cNvPr>
          <p:cNvSpPr txBox="1"/>
          <p:nvPr/>
        </p:nvSpPr>
        <p:spPr>
          <a:xfrm>
            <a:off x="490491" y="1133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Let's join all words in review column in a variable text: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47A4D-0799-47BC-B6DB-AB6628EB85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7" y="1698520"/>
            <a:ext cx="4914900" cy="868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4CC96-5EC9-4E0F-936F-5F3E2A4983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3586"/>
            <a:ext cx="5418338" cy="5766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2002FD-2468-418C-B95A-C5747F4200F2}"/>
              </a:ext>
            </a:extLst>
          </p:cNvPr>
          <p:cNvSpPr txBox="1"/>
          <p:nvPr/>
        </p:nvSpPr>
        <p:spPr>
          <a:xfrm>
            <a:off x="375081" y="3134409"/>
            <a:ext cx="5253362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cloud gives us the most common words in entire reviews in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bigfont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size, word with smaller size is less used or less common.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3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216341-E01E-4F04-BDB3-5C7C1F9B66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8" y="257082"/>
            <a:ext cx="5436334" cy="53447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124071-8BBD-4CFB-AB76-8F3E1138C1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12" y="257082"/>
            <a:ext cx="618871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8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E3F7A1-286B-4C49-9FC4-97FBAD519BA4}"/>
              </a:ext>
            </a:extLst>
          </p:cNvPr>
          <p:cNvSpPr txBox="1"/>
          <p:nvPr/>
        </p:nvSpPr>
        <p:spPr>
          <a:xfrm>
            <a:off x="259672" y="314710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use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to transform data into vectors: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D9EBF-609B-4842-88EE-2B4CFE23D1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3" y="819150"/>
            <a:ext cx="4791243" cy="1684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830CB-37A3-403E-898B-ED5CC5E8F4EA}"/>
              </a:ext>
            </a:extLst>
          </p:cNvPr>
          <p:cNvSpPr txBox="1"/>
          <p:nvPr/>
        </p:nvSpPr>
        <p:spPr>
          <a:xfrm>
            <a:off x="5364332" y="1723523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use under sampling method to balance the target column value counts: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738F6-BFE4-4F8C-AC16-7E9F70AD63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23" y="2393643"/>
            <a:ext cx="609451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4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D5F7C-4273-4926-86E1-CF24938BDBE2}"/>
              </a:ext>
            </a:extLst>
          </p:cNvPr>
          <p:cNvSpPr txBox="1"/>
          <p:nvPr/>
        </p:nvSpPr>
        <p:spPr>
          <a:xfrm>
            <a:off x="-77680" y="278301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Model/s Development and Evaluation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11F43-4179-4D9F-B0C7-F49C97CEB1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4" y="1020933"/>
            <a:ext cx="5173980" cy="932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FC4A2-EC6A-48E8-A82A-0832F0D29710}"/>
              </a:ext>
            </a:extLst>
          </p:cNvPr>
          <p:cNvSpPr txBox="1"/>
          <p:nvPr/>
        </p:nvSpPr>
        <p:spPr>
          <a:xfrm>
            <a:off x="5533082" y="2051951"/>
            <a:ext cx="613447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find best random state: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25ED-E834-419C-96C2-A415C726C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82" y="2679487"/>
            <a:ext cx="5652782" cy="23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8B1BA3-9ABD-4B64-8706-007B1FF75D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95539"/>
            <a:ext cx="5996940" cy="5044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8397F8-4FD8-4948-A007-D3C98A7B22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540"/>
            <a:ext cx="5996940" cy="53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8C280C-3DE3-4881-8D41-5C632B8639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9" y="214692"/>
            <a:ext cx="5989320" cy="50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DD9B8-7D8B-4A47-A1F4-39A5048D8558}"/>
              </a:ext>
            </a:extLst>
          </p:cNvPr>
          <p:cNvSpPr txBox="1"/>
          <p:nvPr/>
        </p:nvSpPr>
        <p:spPr>
          <a:xfrm>
            <a:off x="259671" y="332465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0DCA6-52A9-48A8-B4B6-35565F4D75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" y="920540"/>
            <a:ext cx="5836329" cy="4237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BFBB5-4782-46FC-829C-4223A41D47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2465"/>
            <a:ext cx="5859780" cy="2827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E0421-7A35-4848-8D84-AA334514DC58}"/>
              </a:ext>
            </a:extLst>
          </p:cNvPr>
          <p:cNvSpPr txBox="1"/>
          <p:nvPr/>
        </p:nvSpPr>
        <p:spPr>
          <a:xfrm>
            <a:off x="6722614" y="3302492"/>
            <a:ext cx="3921711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gives us 85.78 % accuracy.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3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BC698-EB15-4716-993D-E9E282EAA4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7765"/>
            <a:ext cx="5959136" cy="60777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5B339F-6522-40F6-B719-8EF60E6114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34" y="595100"/>
            <a:ext cx="4909351" cy="1127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68271-8CF3-4C2B-8918-4D85FA6B3F45}"/>
              </a:ext>
            </a:extLst>
          </p:cNvPr>
          <p:cNvSpPr txBox="1"/>
          <p:nvPr/>
        </p:nvSpPr>
        <p:spPr>
          <a:xfrm>
            <a:off x="6429652" y="2200145"/>
            <a:ext cx="3690891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gives us 83.59 % accuracy.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8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1443E8-04D9-481D-BF39-229929EFE9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0" y="170931"/>
            <a:ext cx="5888040" cy="60789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02F741-AB07-4968-A75A-66E8E98462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75" y="673483"/>
            <a:ext cx="3394229" cy="1303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65E89-59AF-445C-B77E-5C7469036B8F}"/>
              </a:ext>
            </a:extLst>
          </p:cNvPr>
          <p:cNvSpPr txBox="1"/>
          <p:nvPr/>
        </p:nvSpPr>
        <p:spPr>
          <a:xfrm>
            <a:off x="6264675" y="2181759"/>
            <a:ext cx="4063754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SVC gives us 85.83 % accuracy.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0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A38FD2-C659-495E-A1A9-0C501E303D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1" y="180364"/>
            <a:ext cx="5520505" cy="5891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8DD90-FE40-4773-8E4C-7659A94036D8}"/>
              </a:ext>
            </a:extLst>
          </p:cNvPr>
          <p:cNvSpPr txBox="1"/>
          <p:nvPr/>
        </p:nvSpPr>
        <p:spPr>
          <a:xfrm>
            <a:off x="6465906" y="2368190"/>
            <a:ext cx="4045998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 gives us 41.63 % accuracy.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6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9FCF3B-E037-4904-9781-C298F97E085D}"/>
              </a:ext>
            </a:extLst>
          </p:cNvPr>
          <p:cNvSpPr txBox="1"/>
          <p:nvPr/>
        </p:nvSpPr>
        <p:spPr>
          <a:xfrm>
            <a:off x="916620" y="100050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Objective: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BFF46-9A45-4BA2-BCAB-B06C9C56A950}"/>
              </a:ext>
            </a:extLst>
          </p:cNvPr>
          <p:cNvSpPr txBox="1"/>
          <p:nvPr/>
        </p:nvSpPr>
        <p:spPr>
          <a:xfrm>
            <a:off x="916620" y="1910707"/>
            <a:ext cx="10588839" cy="1855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79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EB0EBC-2816-4374-8D03-09F61947CE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" y="0"/>
            <a:ext cx="5997353" cy="6125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93A26-72F2-42CE-976B-D8E51A6917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30" y="173114"/>
            <a:ext cx="4823534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BF7222-2D13-4320-9B0B-37294B16C047}"/>
              </a:ext>
            </a:extLst>
          </p:cNvPr>
          <p:cNvSpPr txBox="1"/>
          <p:nvPr/>
        </p:nvSpPr>
        <p:spPr>
          <a:xfrm>
            <a:off x="6150006" y="3964740"/>
            <a:ext cx="5248182" cy="195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gives us 87.76% accuracy.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final model for saving model.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1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BDD6B8-17A9-46AE-95B4-C99DA8153EFC}"/>
              </a:ext>
            </a:extLst>
          </p:cNvPr>
          <p:cNvSpPr txBox="1"/>
          <p:nvPr/>
        </p:nvSpPr>
        <p:spPr>
          <a:xfrm>
            <a:off x="339571" y="323588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 model: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62C07-3F0F-4BCF-B99F-60583C9893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0" y="956310"/>
            <a:ext cx="4330083" cy="17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CF4576-9838-406D-9078-817192314C6A}"/>
              </a:ext>
            </a:extLst>
          </p:cNvPr>
          <p:cNvSpPr/>
          <p:nvPr/>
        </p:nvSpPr>
        <p:spPr>
          <a:xfrm>
            <a:off x="4038385" y="2967335"/>
            <a:ext cx="4115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  <a:endParaRPr lang="en-I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330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86B97F-95AF-47AB-B0E1-3B19C04E8229}"/>
              </a:ext>
            </a:extLst>
          </p:cNvPr>
          <p:cNvSpPr txBox="1"/>
          <p:nvPr/>
        </p:nvSpPr>
        <p:spPr>
          <a:xfrm>
            <a:off x="454980" y="432197"/>
            <a:ext cx="10997214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Selenium I have scrapped data from different websites like, Snapdeal, Flipkart and Amazon and used Pandas library to save the data in excel file. Just taking a glace on basic code for scrapping from different websites.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FC3F4-E33D-4C46-9418-1DE1EE92DE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80" y="1531324"/>
            <a:ext cx="6188710" cy="2392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28026-991F-47E4-BBAC-0FDB64B16F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22" y="1028404"/>
            <a:ext cx="6188710" cy="5227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6CD7A-BCF5-4089-9596-72303B6FA36E}"/>
              </a:ext>
            </a:extLst>
          </p:cNvPr>
          <p:cNvSpPr txBox="1"/>
          <p:nvPr/>
        </p:nvSpPr>
        <p:spPr>
          <a:xfrm>
            <a:off x="502075" y="4056648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 the scrapped data into a csv file: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45BF8-28B1-4B49-99DF-8AE75D7F46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5" y="4800303"/>
            <a:ext cx="5183074" cy="8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62F4DA-A19D-43CB-BD15-8B5E4DB2B8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2" y="85284"/>
            <a:ext cx="6362700" cy="3207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4FDB04-609A-4BB6-BA0E-1D47274EE9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20" y="85284"/>
            <a:ext cx="6355080" cy="55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8C6559-2686-4116-9A1F-EEEC5053F2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1" y="229225"/>
            <a:ext cx="5636328" cy="23597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C1C9D1-2916-4D1A-B567-1DAF7034CC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5" y="2761523"/>
            <a:ext cx="5636328" cy="3014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215A1F-792D-4D6E-98A9-C363E36A87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55" y="207537"/>
            <a:ext cx="6188710" cy="57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55406C-8A8E-48F8-B5B6-F7AA485E30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3" y="194072"/>
            <a:ext cx="5405509" cy="3611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4CDB91-F25F-4D91-B286-E30DB2B57B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59" y="194071"/>
            <a:ext cx="6271260" cy="58338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470371-8F3C-4674-B888-6E6303516C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8" y="3805317"/>
            <a:ext cx="5377814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120399-E2C7-4A77-BF9D-74B98CE52582}"/>
              </a:ext>
            </a:extLst>
          </p:cNvPr>
          <p:cNvSpPr txBox="1"/>
          <p:nvPr/>
        </p:nvSpPr>
        <p:spPr>
          <a:xfrm>
            <a:off x="508246" y="43233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Importing required libraries and databases: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E9C11-EB9F-49E6-A4B5-93A70290E0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6" y="957443"/>
            <a:ext cx="892598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668E0-0F40-46BB-8A04-AFEBCE7FAB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6" y="2903923"/>
            <a:ext cx="907076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AFD78-9E17-49C5-A66E-CCF0C7C34045}"/>
              </a:ext>
            </a:extLst>
          </p:cNvPr>
          <p:cNvSpPr txBox="1"/>
          <p:nvPr/>
        </p:nvSpPr>
        <p:spPr>
          <a:xfrm>
            <a:off x="481613" y="4412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Database consists of 4 columns and 29021 rows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B60BF-DBCD-43C0-9BFC-732E4AE4B3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1" y="938777"/>
            <a:ext cx="1455420" cy="967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E2829-E077-4669-A853-B2F69A5706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78" y="938777"/>
            <a:ext cx="1028700" cy="480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4269A-2D2A-4B3F-985A-C24C8D3B32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5" y="2178284"/>
            <a:ext cx="4701540" cy="335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DDB75-380F-4AA8-BA81-40921A88573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82" y="625874"/>
            <a:ext cx="4384718" cy="1552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301361-71C3-4E3E-B51F-D1A766EAF401}"/>
              </a:ext>
            </a:extLst>
          </p:cNvPr>
          <p:cNvSpPr txBox="1"/>
          <p:nvPr/>
        </p:nvSpPr>
        <p:spPr>
          <a:xfrm>
            <a:off x="481613" y="2947978"/>
            <a:ext cx="10517819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rating should only consist of 5 unique values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 2, 3, 4, 5. let's have a look at rating column data with the help of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countplot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506D5B-1D32-44B8-9A2F-4C8244DAB91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1" y="3618098"/>
            <a:ext cx="3368040" cy="2522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2013B8-9C30-47BF-9E4A-726E5C37D1C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13" y="3336232"/>
            <a:ext cx="5196840" cy="716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19772B-EFF3-48E9-87E8-48DC4ED85B18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0" b="41595"/>
          <a:stretch/>
        </p:blipFill>
        <p:spPr>
          <a:xfrm>
            <a:off x="7866041" y="3429000"/>
            <a:ext cx="3368040" cy="25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476B32-9375-4445-8A9C-B9930EEEEA56}"/>
              </a:ext>
            </a:extLst>
          </p:cNvPr>
          <p:cNvSpPr txBox="1"/>
          <p:nvPr/>
        </p:nvSpPr>
        <p:spPr>
          <a:xfrm>
            <a:off x="437225" y="270322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do </a:t>
            </a:r>
            <a:r>
              <a:rPr lang="en-IN" sz="1800" b="1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N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data with the help of NLP: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AC6B9-DCC4-4D86-A7C4-6C37275A97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7" y="730978"/>
            <a:ext cx="9267295" cy="45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65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2FE1198-B130-4923-B651-13910E9D1A42}" vid="{6378358B-A595-4BB0-A55B-0D23F3E762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186</TotalTime>
  <Words>391</Words>
  <Application>Microsoft Office PowerPoint</Application>
  <PresentationFormat>Widescreen</PresentationFormat>
  <Paragraphs>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Algerian</vt:lpstr>
      <vt:lpstr>Arial</vt:lpstr>
      <vt:lpstr>Calibri</vt:lpstr>
      <vt:lpstr>Century Schoolbook</vt:lpstr>
      <vt:lpstr>Helvetica</vt:lpstr>
      <vt:lpstr>Times New Roman</vt:lpstr>
      <vt:lpstr>Wingdings</vt:lpstr>
      <vt:lpstr>Wingdings 2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Kadam</dc:creator>
  <cp:lastModifiedBy>User</cp:lastModifiedBy>
  <cp:revision>2</cp:revision>
  <dcterms:created xsi:type="dcterms:W3CDTF">2021-08-11T15:29:43Z</dcterms:created>
  <dcterms:modified xsi:type="dcterms:W3CDTF">2022-03-07T15:54:45Z</dcterms:modified>
</cp:coreProperties>
</file>