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482-DA01-23D5-1E2A-D99F9A14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1732-7CCA-E193-B971-75368DC32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7A2B-B18D-AEFA-094C-D87FF6C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A722-3D53-4FCB-8B74-186A9014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2052-6F85-CBE4-5A37-9BE0AD48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8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33F3-ADF0-E72F-019E-C894163C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81B6E-2E0D-953F-1674-5220A780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D1F7-02CE-EEF3-F63D-6CEC533B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0A82-101B-1A6B-09D1-7D715961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0D44-B54E-9B63-7FB1-7FCE2B8E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A4464-1B49-F79A-CC34-BC453E99A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6EA5D-6593-E279-750A-4174749D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BCE2-47B0-5AF3-76DB-27D93FD9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0CA2-2511-BEF9-9BE3-04A74A08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7980-FB69-0A67-3BA0-9558AF53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58A2-F359-A0AC-AE9C-5AF43B9D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0015-F8A2-2043-928F-A1752B2C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BC3-AF14-A191-0EB4-94469F3F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6271-F522-663E-25D5-A579D31E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349C-A122-4B92-02DC-1A9BFA57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7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DC9-87C1-A320-71EF-199DDB08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DB3D-9092-9A23-87CC-819DF50D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02E2-4B64-EC21-E443-46B51C6E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27CD-045E-B61A-FE98-DCCE291B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4A3A-76EF-9380-9900-63AB5CC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A7CC-64D2-F731-7A96-1B2B5BE4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3947-B9C0-1636-FFD2-F400DD4B6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40BEC-38B0-D794-6C42-BFABC402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3757-CEE7-2691-8EF9-A036D4BB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AF59F-DE17-BEC3-84BD-19DF3F00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750B-0A33-69B7-1AF2-9DC144A1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5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AEC8-2846-F0DC-FE67-07D8C55B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0408-5F70-1A2B-BC07-BD260FAD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4B3B7-22B6-6D48-F384-2BB31640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D48C0-41BA-8085-DBE8-FEE097456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1045B-7017-8ADF-FDC5-05222A173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BED7-50CD-A842-F979-DF92CCEF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14B38-D1E4-DD8C-583C-81D5B78F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A3342-0845-62B5-270B-8AC034A5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EA5F-E5D4-E3B0-6EC2-5C31474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66EFF-8CDC-32DE-7B33-B9A8AFE3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30240-4FAE-1CE7-5F75-22013AD2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5588-1F3A-ACF6-2339-A582682D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6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996A-6949-D384-B091-12A5380F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8F306-2CD2-3000-60F7-29BECFE8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6CA43-DD28-1F33-78DA-351F10FD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1B7B-9712-E692-7E22-5F1A6EF0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23EE-EC56-0CF5-4279-2002235E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53C49-DBE9-ECD2-E6BB-088E2667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79C4C-C036-65C4-928F-76DED91A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4C9F-2599-255C-F521-8308E91D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3AA9-C43F-CE3E-9777-2353AA61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5E78-EE1E-01F4-B996-BCD08040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35258-6E5D-D615-AF91-A5E3D889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B1AA-F7E1-3A2E-7798-FF9F815D9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D307-5772-6B79-8052-93E4148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8BA6-3B87-0C3C-8EAE-9AF113A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D03C-D5D1-8CD5-3C92-A7366454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72872-EAE7-2743-1F1E-337821EA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6D79-6C28-C86E-0622-F1110364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0C16-4BDC-ACF7-4FA6-E4659FF9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A946-725F-4C61-97CE-B4F1E92B437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327B-7B22-F77A-BDA4-0D1E2825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00DC-29B9-2DD2-A272-AA256982E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B31-41BC-48DC-ADD6-34BCD523E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4DD9-275A-1BE9-653D-55849853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2D26-DF1E-8A35-5876-E6B25BBEA1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3E1DC-EE5E-3D79-3FDE-DEAC4F272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2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ARGHA GOLUI</dc:creator>
  <cp:lastModifiedBy>ARGHA GOLUI</cp:lastModifiedBy>
  <cp:revision>1</cp:revision>
  <dcterms:created xsi:type="dcterms:W3CDTF">2023-03-14T15:58:01Z</dcterms:created>
  <dcterms:modified xsi:type="dcterms:W3CDTF">2023-03-14T15:58:22Z</dcterms:modified>
</cp:coreProperties>
</file>