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CC70-A637-47E3-AAAE-A07B097B6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A9C53-CA1D-4A52-9600-FAA4B0148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B6E8-9249-472E-BA62-4FD3C80A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F671-77F2-4370-B57E-5D21F689DC4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C2283-5667-4885-AABC-9F983D79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68362-A4F8-49B3-A4C6-08E8C9F2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2A0B-560B-44D6-A857-14063412C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0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AB34-F9DA-400D-A56B-7E9F3380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B6FB7-B5E6-4A39-B36D-953409756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070B-A703-4782-BAC1-6812ED83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F671-77F2-4370-B57E-5D21F689DC4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D19F5-0922-4A25-A892-1E94B52D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303B-0FDB-4DFF-B43A-64EC0125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2A0B-560B-44D6-A857-14063412C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8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6DE00-EA1A-47D9-9AFB-15D943F1C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DA77C-973F-4F13-9C55-368D76AB1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F053-9DAE-441E-B267-FD742800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F671-77F2-4370-B57E-5D21F689DC4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F45D-4037-4B1F-A889-BA0CB525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807A-A65A-4699-A596-BD28F81C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2A0B-560B-44D6-A857-14063412C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7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3A53-5EF0-4D5E-ABAE-EB9ED07D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5253-47F1-41FA-A195-3862455F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FF20-2EFE-4E56-86E8-C83909ED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F671-77F2-4370-B57E-5D21F689DC4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630F-556D-4250-A2A1-FE110AD8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236B-51ED-43E0-8C5F-711EC620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2A0B-560B-44D6-A857-14063412C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5B29-2DA6-4F18-9033-475E3C01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023D0-DA76-495C-A712-39BB73C8E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F709-EEF9-4D2D-AF30-55E645A9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F671-77F2-4370-B57E-5D21F689DC4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6E03-7487-4B5E-9358-4FA6E5CD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9E12C-BC50-43C1-88C5-E2B42D2D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2A0B-560B-44D6-A857-14063412C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C266-137C-4483-86FF-3F73776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2941-EB12-4A6F-BD33-9D4206260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EEDA4-1741-4433-B083-CBC4F3F3A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55222-A4CB-4F4E-97A8-C6BEAA7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F671-77F2-4370-B57E-5D21F689DC4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E8757-966C-43CD-93B6-9944D5B9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04E37-C5CD-4CD3-B859-DFECC818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2A0B-560B-44D6-A857-14063412C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842B-21D8-4F61-9626-08388C44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1EEF-01E0-4C20-A291-9076144C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F7912-830F-4786-81B6-3300E6A0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51BD1-3930-4A2C-8560-0534AD7B2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1A0CA-9F61-4F5D-BE82-3881F21EB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2FFAC-5ACB-4705-AE98-3F4BE446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F671-77F2-4370-B57E-5D21F689DC4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CA3CB-8EBB-44FF-8D51-63569D2D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191DB-4E99-4DF8-B362-028A6134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2A0B-560B-44D6-A857-14063412C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4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43E5-C1B8-43A9-A247-988AABF4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46574-F400-4AC0-85EA-DEF9381C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F671-77F2-4370-B57E-5D21F689DC4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6EB2A-A7D6-44E6-94ED-A815C3FC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25E42-34D1-4F73-A98D-5C34586F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2A0B-560B-44D6-A857-14063412C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0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74400-A1D6-42D3-9C93-ED7DF306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F671-77F2-4370-B57E-5D21F689DC4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B4904-5910-49E1-9F02-812C964C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5D6D3-35ED-4E2A-AC80-AA87155C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2A0B-560B-44D6-A857-14063412C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6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213D-6CDC-4180-A24F-DCEEB02E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BB45-77DA-449A-93CD-32E24AF2C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CB550-7C57-41C8-BBC8-3669D805E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BEA01-B3A8-44CD-A214-7A39CBCB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F671-77F2-4370-B57E-5D21F689DC4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7D2E4-A78A-4E0C-94FE-76F2D7D0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32C74-D4A8-4B01-B8F4-C3B58AF1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2A0B-560B-44D6-A857-14063412C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9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9E1B-FA57-4AAC-8F1B-3E2F4230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A99D5-C2B6-4951-A39C-DA4BA417D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3D60A-855D-4492-BB62-6089DF947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AE457-F354-4D9E-99A6-320CCF24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F671-77F2-4370-B57E-5D21F689DC4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341A9-7A83-4B44-AD7E-A4D4DD68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651CB-12E7-4BF4-A656-ACE28BA6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2A0B-560B-44D6-A857-14063412C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9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8E56C-C010-4A5C-B4AD-630080A6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3ED2E-E060-4D6D-96F4-75185F28B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D6B6B-8778-496E-A6CE-295B08813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6F671-77F2-4370-B57E-5D21F689DC4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23C5-E46D-4CF3-840B-30B556AB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BFA92-EF46-42D7-9698-E5999CEF4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2A0B-560B-44D6-A857-14063412C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7030A0"/>
            </a:gs>
            <a:gs pos="45000">
              <a:schemeClr val="accent4">
                <a:lumMod val="60000"/>
                <a:lumOff val="40000"/>
              </a:schemeClr>
            </a:gs>
          </a:gsLst>
          <a:lin ang="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980A9-F61F-4371-9304-F0FF312C5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78476"/>
            <a:ext cx="4250724" cy="463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2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ticklu</dc:creator>
  <cp:lastModifiedBy>ticklu</cp:lastModifiedBy>
  <cp:revision>6</cp:revision>
  <dcterms:created xsi:type="dcterms:W3CDTF">2019-10-14T12:49:41Z</dcterms:created>
  <dcterms:modified xsi:type="dcterms:W3CDTF">2019-10-14T19:39:17Z</dcterms:modified>
</cp:coreProperties>
</file>