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3152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8O6oithHTE+x/xBRw08C38W0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YLLOGISTEK1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1.png" id="23" name="Google Shape;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b="1" sz="5400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8" name="Google Shape;38;p10"/>
          <p:cNvSpPr txBox="1"/>
          <p:nvPr>
            <p:ph idx="4" type="body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YLLOGISTEK1.png"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7465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/>
          <p:nvPr>
            <p:ph idx="2" type="pic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/>
              <a:t>.NET Tutorial</a:t>
            </a:r>
            <a:endParaRPr sz="4400"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4807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Usage of Web.Config</a:t>
            </a:r>
            <a:endParaRPr sz="3200"/>
          </a:p>
          <a:p>
            <a:pPr indent="-4807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Applying common Web Form controls</a:t>
            </a:r>
            <a:endParaRPr sz="32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Structural UI Design using asp:Table</a:t>
            </a:r>
            <a:endParaRPr sz="27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Label, Literal, Placeholder</a:t>
            </a:r>
            <a:endParaRPr sz="27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Text Box with Validation Control</a:t>
            </a:r>
            <a:endParaRPr sz="2700"/>
          </a:p>
          <a:p>
            <a:pPr indent="-391866" lvl="0" marL="391866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&amp; Sample example</a:t>
            </a:r>
            <a:endParaRPr/>
          </a:p>
          <a:p>
            <a:pPr indent="-326555" lvl="1" marL="84904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? Questions</a:t>
            </a:r>
            <a:endParaRPr/>
          </a:p>
          <a:p>
            <a:pPr indent="-123355" lvl="1" marL="84904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6916" lvl="0" marL="391866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Overview</a:t>
            </a:r>
            <a:endParaRPr sz="2900"/>
          </a:p>
        </p:txBody>
      </p:sp>
      <p:sp>
        <p:nvSpPr>
          <p:cNvPr id="83" name="Google Shape;83;p3"/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391866" lvl="0" marL="39186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In this tutorial we are going to cover the following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Applying common Web Form controls</a:t>
            </a:r>
            <a:endParaRPr/>
          </a:p>
          <a:p>
            <a:pPr indent="-261243" lvl="2" marL="13062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Text Box with Validation Control</a:t>
            </a:r>
            <a:endParaRPr/>
          </a:p>
          <a:p>
            <a:pPr indent="-261243" lvl="2" marL="13062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Dropdown and List</a:t>
            </a:r>
            <a:endParaRPr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</a:pPr>
            <a:r>
              <a:rPr lang="en-US"/>
              <a:t>Page redirection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Creating consistent layouts with Master Pages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Page Lifecycle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Samples with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