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7315200" cx="10972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SXoB1HUC4XAfNF6gFSfnZcbhh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3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LLOGISTEK1.png" id="14" name="Google Shape;1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57530"/>
            <a:ext cx="109727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5000"/>
              <a:buFont typeface="Cinzel"/>
              <a:buNone/>
              <a:defRPr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subTitle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  <a:defRPr sz="3000"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 rot="5400000">
            <a:off x="3072553" y="-817033"/>
            <a:ext cx="4827694" cy="987552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 rot="5400000">
            <a:off x="6068907" y="2179321"/>
            <a:ext cx="6241627" cy="246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 rot="5400000">
            <a:off x="1039707" y="-198118"/>
            <a:ext cx="6241627" cy="722376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YLLOGISTEK1.png"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/>
          <p:nvPr/>
        </p:nvSpPr>
        <p:spPr>
          <a:xfrm>
            <a:off x="2532667" y="838200"/>
            <a:ext cx="6154133" cy="152400"/>
          </a:xfrm>
          <a:custGeom>
            <a:rect b="b" l="l" r="r" t="t"/>
            <a:pathLst>
              <a:path extrusionOk="0" h="300" w="6812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2514600" y="838200"/>
            <a:ext cx="2807188" cy="152400"/>
          </a:xfrm>
          <a:custGeom>
            <a:rect b="b" l="l" r="r" t="t"/>
            <a:pathLst>
              <a:path extrusionOk="0" h="300" w="3107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1.png" id="23" name="Google Shape;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6888515"/>
            <a:ext cx="5321368" cy="42668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/>
          <p:nvPr/>
        </p:nvSpPr>
        <p:spPr>
          <a:xfrm rot="-2158721">
            <a:off x="7488877" y="5511449"/>
            <a:ext cx="3581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Copyright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Syllogistek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LLOGISTEK1.png" id="26" name="Google Shape;2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" y="937870"/>
            <a:ext cx="109718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/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  <a:defRPr b="1" sz="5400" cap="none">
                <a:latin typeface="Cinzel Black"/>
                <a:ea typeface="Cinzel Black"/>
                <a:cs typeface="Cinzel Black"/>
                <a:sym typeface="Cinze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486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74650" lvl="2" marL="13716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5778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74650" lvl="2" marL="13716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48640" y="1637454"/>
            <a:ext cx="4848226" cy="682413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48640" y="2319867"/>
            <a:ext cx="4848226" cy="4214707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74650" lvl="1" marL="9144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indent="-36195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574031" y="1637454"/>
            <a:ext cx="4850130" cy="682413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38" name="Google Shape;38;p10"/>
          <p:cNvSpPr txBox="1"/>
          <p:nvPr>
            <p:ph idx="4" type="body"/>
          </p:nvPr>
        </p:nvSpPr>
        <p:spPr>
          <a:xfrm>
            <a:off x="5574031" y="2319867"/>
            <a:ext cx="4850130" cy="4214707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74650" lvl="1" marL="9144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indent="-36195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/>
          <p:nvPr/>
        </p:nvSpPr>
        <p:spPr>
          <a:xfrm>
            <a:off x="2532667" y="838200"/>
            <a:ext cx="6154133" cy="152400"/>
          </a:xfrm>
          <a:custGeom>
            <a:rect b="b" l="l" r="r" t="t"/>
            <a:pathLst>
              <a:path extrusionOk="0" h="300" w="6812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514600" y="838200"/>
            <a:ext cx="2807188" cy="152400"/>
          </a:xfrm>
          <a:custGeom>
            <a:rect b="b" l="l" r="r" t="t"/>
            <a:pathLst>
              <a:path extrusionOk="0" h="300" w="3107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392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YLLOGISTEK1.png"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48640" y="291253"/>
            <a:ext cx="3609976" cy="1239520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290060" y="291254"/>
            <a:ext cx="6134100" cy="6243321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74650" lvl="3" marL="18288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indent="-374650" lvl="4" marL="22860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indent="-374650" lvl="5" marL="27432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548640" y="1530774"/>
            <a:ext cx="3609976" cy="5003801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2150746" y="5120640"/>
            <a:ext cx="6583680" cy="604521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/>
          <p:nvPr>
            <p:ph idx="2" type="pic"/>
          </p:nvPr>
        </p:nvSpPr>
        <p:spPr>
          <a:xfrm>
            <a:off x="2150746" y="653627"/>
            <a:ext cx="658368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150746" y="5725161"/>
            <a:ext cx="6583680" cy="858519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63550" lvl="0" marL="4572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7A617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4400"/>
              <a:buFont typeface="Cinzel"/>
              <a:buNone/>
            </a:pPr>
            <a:r>
              <a:rPr lang="en-US" sz="4400"/>
              <a:t>.NET Tutorial</a:t>
            </a:r>
            <a:endParaRPr sz="4400"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</a:pPr>
            <a:r>
              <a:rPr lang="en-US"/>
              <a:t>ASP.NET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Recap…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/>
          <a:p>
            <a:pPr indent="-391866" lvl="0" marL="391866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Usage of Web.Config</a:t>
            </a:r>
            <a:endParaRPr sz="3200"/>
          </a:p>
          <a:p>
            <a:pPr indent="-391866" lvl="0" marL="391866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Applying common Web Form controls</a:t>
            </a:r>
            <a:endParaRPr sz="3200"/>
          </a:p>
          <a:p>
            <a:pPr indent="-400050" lvl="0" marL="457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3200"/>
              <a:t>Page redirection</a:t>
            </a:r>
            <a:endParaRPr sz="3200"/>
          </a:p>
          <a:p>
            <a:pPr indent="-43180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Creating consistent layouts with Master Pages</a:t>
            </a:r>
            <a:endParaRPr sz="3200"/>
          </a:p>
          <a:p>
            <a:pPr indent="-43180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Page Lifecycle</a:t>
            </a:r>
            <a:endParaRPr sz="3200"/>
          </a:p>
          <a:p>
            <a:pPr indent="-391866" lvl="0" marL="391866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 sz="3200"/>
              <a:t>State Management</a:t>
            </a:r>
            <a:endParaRPr sz="3200"/>
          </a:p>
          <a:p>
            <a:pPr indent="-391866" lvl="0" marL="391866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/>
              <a:t>&amp; Sample example</a:t>
            </a:r>
            <a:endParaRPr/>
          </a:p>
          <a:p>
            <a:pPr indent="-326555" lvl="1" marL="849043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? Questions</a:t>
            </a:r>
            <a:endParaRPr/>
          </a:p>
          <a:p>
            <a:pPr indent="-123355" lvl="1" marL="849043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6916" lvl="0" marL="391866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/>
              <a:t>Overview</a:t>
            </a:r>
            <a:endParaRPr sz="2900"/>
          </a:p>
        </p:txBody>
      </p:sp>
      <p:sp>
        <p:nvSpPr>
          <p:cNvPr id="83" name="Google Shape;83;p3"/>
          <p:cNvSpPr txBox="1"/>
          <p:nvPr/>
        </p:nvSpPr>
        <p:spPr>
          <a:xfrm>
            <a:off x="9372600" y="6477000"/>
            <a:ext cx="2888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/>
          <a:p>
            <a:pPr indent="-391866" lvl="0" marL="39186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/>
              <a:t>In this tutorial we are going to cover the following</a:t>
            </a:r>
            <a:endParaRPr/>
          </a:p>
          <a:p>
            <a:pPr indent="-326555" lvl="1" marL="84904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t/>
            </a:r>
            <a:endParaRPr/>
          </a:p>
          <a:p>
            <a:pPr indent="-326555" lvl="1" marL="84904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t/>
            </a:r>
            <a:endParaRPr/>
          </a:p>
          <a:p>
            <a:pPr indent="-326555" lvl="1" marL="84904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GridView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Binding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t/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t/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Samples with example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DELL</dc:creator>
</cp:coreProperties>
</file>