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326" r:id="rId3"/>
    <p:sldId id="327" r:id="rId4"/>
    <p:sldId id="333" r:id="rId5"/>
    <p:sldId id="335" r:id="rId6"/>
    <p:sldId id="338" r:id="rId7"/>
    <p:sldId id="341" r:id="rId8"/>
    <p:sldId id="344" r:id="rId9"/>
    <p:sldId id="343" r:id="rId10"/>
    <p:sldId id="325" r:id="rId11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7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using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 smtClean="0"/>
              <a:t>Structure</a:t>
            </a:r>
            <a:endParaRPr lang="en-US" dirty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IN" dirty="0" err="1" smtClean="0"/>
              <a:t>readonly</a:t>
            </a:r>
            <a:r>
              <a:rPr lang="en-IN" dirty="0" smtClean="0"/>
              <a:t> </a:t>
            </a:r>
            <a:r>
              <a:rPr lang="en-US" dirty="0" smtClean="0"/>
              <a:t>&amp;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smtClean="0"/>
              <a:t>keyword</a:t>
            </a:r>
            <a:endParaRPr lang="en-US" dirty="0" smtClean="0"/>
          </a:p>
          <a:p>
            <a:pPr lvl="1"/>
            <a:r>
              <a:rPr lang="en-US" dirty="0" smtClean="0"/>
              <a:t>Ref </a:t>
            </a:r>
            <a:r>
              <a:rPr lang="en-US" dirty="0" smtClean="0"/>
              <a:t>&amp; </a:t>
            </a:r>
            <a:r>
              <a:rPr lang="en-US" dirty="0" smtClean="0"/>
              <a:t>Out parameter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hiding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Properties</a:t>
            </a:r>
          </a:p>
          <a:p>
            <a:r>
              <a:rPr lang="en-US" dirty="0" smtClean="0"/>
              <a:t>Abstract </a:t>
            </a:r>
            <a:r>
              <a:rPr lang="en-US" dirty="0"/>
              <a:t>Class</a:t>
            </a:r>
          </a:p>
          <a:p>
            <a:r>
              <a:rPr lang="en-IN" dirty="0" smtClean="0"/>
              <a:t>&amp; Sample example</a:t>
            </a:r>
          </a:p>
          <a:p>
            <a:pPr lvl="1"/>
            <a:r>
              <a:rPr lang="en-IN" dirty="0" smtClean="0"/>
              <a:t>? Questions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Just like the class, structure can have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Field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 smtClean="0"/>
              <a:t>Method</a:t>
            </a:r>
          </a:p>
          <a:p>
            <a:r>
              <a:rPr lang="en-IN" dirty="0"/>
              <a:t>Difference with </a:t>
            </a:r>
            <a:r>
              <a:rPr lang="en-IN" dirty="0" smtClean="0"/>
              <a:t>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is value type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stored in Stack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type </a:t>
            </a:r>
            <a:r>
              <a:rPr lang="en-US" dirty="0" smtClean="0"/>
              <a:t>destroyed </a:t>
            </a:r>
            <a:r>
              <a:rPr lang="en-US" dirty="0"/>
              <a:t>after </a:t>
            </a:r>
            <a:r>
              <a:rPr lang="en-US" dirty="0" smtClean="0"/>
              <a:t>immediately </a:t>
            </a:r>
            <a:r>
              <a:rPr lang="en-US" dirty="0"/>
              <a:t>the scope is lost, but for </a:t>
            </a:r>
            <a:r>
              <a:rPr lang="en-US" dirty="0" smtClean="0"/>
              <a:t>reference </a:t>
            </a:r>
            <a:r>
              <a:rPr lang="en-US" dirty="0"/>
              <a:t>type the </a:t>
            </a:r>
            <a:r>
              <a:rPr lang="en-US" dirty="0" smtClean="0"/>
              <a:t>reference </a:t>
            </a:r>
            <a:r>
              <a:rPr lang="en-US" dirty="0"/>
              <a:t>pointer is destroyed after the scope is over, and the </a:t>
            </a:r>
            <a:r>
              <a:rPr lang="en-US" dirty="0" smtClean="0"/>
              <a:t>object </a:t>
            </a:r>
            <a:r>
              <a:rPr lang="en-US" dirty="0"/>
              <a:t>cleaned by Garbage Collector </a:t>
            </a:r>
          </a:p>
          <a:p>
            <a:pPr lvl="1"/>
            <a:r>
              <a:rPr lang="en-US" dirty="0" smtClean="0"/>
              <a:t>Structure don’t </a:t>
            </a:r>
            <a:r>
              <a:rPr lang="en-US" dirty="0"/>
              <a:t>have </a:t>
            </a:r>
            <a:r>
              <a:rPr lang="en-US" dirty="0" smtClean="0"/>
              <a:t>destructor</a:t>
            </a:r>
            <a:endParaRPr lang="en-US" dirty="0"/>
          </a:p>
          <a:p>
            <a:pPr lvl="1"/>
            <a:r>
              <a:rPr lang="en-US" dirty="0" smtClean="0"/>
              <a:t>Structure </a:t>
            </a:r>
            <a:r>
              <a:rPr lang="en-US" dirty="0"/>
              <a:t>don't have explicit </a:t>
            </a:r>
            <a:r>
              <a:rPr lang="en-US" dirty="0" smtClean="0"/>
              <a:t>parameter less constrictor </a:t>
            </a:r>
            <a:r>
              <a:rPr lang="en-US" dirty="0"/>
              <a:t>like 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can not be </a:t>
            </a:r>
            <a:r>
              <a:rPr lang="en-US" dirty="0" smtClean="0"/>
              <a:t>inherited by </a:t>
            </a:r>
            <a:r>
              <a:rPr lang="en-US" dirty="0"/>
              <a:t>another Structure or class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can not inherited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Structure is sealed – ref Sealed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classes interfaces </a:t>
            </a:r>
            <a:r>
              <a:rPr lang="en-US" dirty="0" smtClean="0"/>
              <a:t> contains the following, </a:t>
            </a:r>
            <a:r>
              <a:rPr lang="en-US" dirty="0"/>
              <a:t>but only declarations </a:t>
            </a:r>
            <a:r>
              <a:rPr lang="en-US" dirty="0" smtClean="0"/>
              <a:t> are allowed and </a:t>
            </a:r>
            <a:r>
              <a:rPr lang="en-US" dirty="0"/>
              <a:t>no implementations.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delegates </a:t>
            </a:r>
            <a:r>
              <a:rPr lang="en-US" dirty="0"/>
              <a:t>or events,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members are public by default, and they don't allow explicit access modifiers.</a:t>
            </a:r>
          </a:p>
          <a:p>
            <a:r>
              <a:rPr lang="en-US" dirty="0" smtClean="0"/>
              <a:t>Interfaces </a:t>
            </a:r>
            <a:r>
              <a:rPr lang="en-US" dirty="0"/>
              <a:t>cannot contain fields.</a:t>
            </a:r>
          </a:p>
          <a:p>
            <a:r>
              <a:rPr lang="en-US" dirty="0" smtClean="0"/>
              <a:t>If </a:t>
            </a:r>
            <a:r>
              <a:rPr lang="en-US" dirty="0"/>
              <a:t>a class or a </a:t>
            </a:r>
            <a:r>
              <a:rPr lang="en-US" dirty="0" smtClean="0"/>
              <a:t>structure </a:t>
            </a:r>
            <a:r>
              <a:rPr lang="en-US" dirty="0"/>
              <a:t>inherits from an interface, it must provide implementation for all </a:t>
            </a:r>
            <a:r>
              <a:rPr lang="en-US" dirty="0" smtClean="0"/>
              <a:t>interface members</a:t>
            </a:r>
            <a:r>
              <a:rPr lang="en-US" dirty="0"/>
              <a:t>. Otherwise, we get a compiler error.</a:t>
            </a:r>
          </a:p>
          <a:p>
            <a:r>
              <a:rPr lang="en-US" dirty="0" smtClean="0"/>
              <a:t>A </a:t>
            </a:r>
            <a:r>
              <a:rPr lang="en-US" dirty="0"/>
              <a:t>class or a </a:t>
            </a:r>
            <a:r>
              <a:rPr lang="en-US" dirty="0" smtClean="0"/>
              <a:t>structure </a:t>
            </a:r>
            <a:r>
              <a:rPr lang="en-US" dirty="0"/>
              <a:t>can inherit from more than one interface at the same time, but where as, a </a:t>
            </a:r>
            <a:r>
              <a:rPr lang="en-US" dirty="0" smtClean="0"/>
              <a:t>class cannot </a:t>
            </a:r>
            <a:r>
              <a:rPr lang="en-US" dirty="0"/>
              <a:t>inherit from more than once class at the same time.</a:t>
            </a:r>
          </a:p>
          <a:p>
            <a:r>
              <a:rPr lang="en-US" dirty="0" smtClean="0"/>
              <a:t>Interfaces </a:t>
            </a:r>
            <a:r>
              <a:rPr lang="en-US" dirty="0"/>
              <a:t>can inherit from other interfaces.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create an instance of an interface, but an interface reference variable can point to 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Abstract classes can have implementations for some of its members (Methods), but </a:t>
            </a:r>
            <a:r>
              <a:rPr lang="en-US" dirty="0" smtClean="0"/>
              <a:t>the interface </a:t>
            </a:r>
            <a:r>
              <a:rPr lang="en-US" dirty="0"/>
              <a:t>can't have implementation for any of its members.</a:t>
            </a:r>
          </a:p>
          <a:p>
            <a:endParaRPr lang="en-US" dirty="0"/>
          </a:p>
          <a:p>
            <a:r>
              <a:rPr lang="en-US" dirty="0" smtClean="0"/>
              <a:t>Interfaces </a:t>
            </a:r>
            <a:r>
              <a:rPr lang="en-US" dirty="0"/>
              <a:t>cannot have fields where as an abstract class can have fields.</a:t>
            </a:r>
          </a:p>
          <a:p>
            <a:r>
              <a:rPr lang="en-US" dirty="0" smtClean="0"/>
              <a:t>An </a:t>
            </a:r>
            <a:r>
              <a:rPr lang="en-US" dirty="0"/>
              <a:t>interface can inherit from another interface only and cannot inherit from an </a:t>
            </a:r>
            <a:r>
              <a:rPr lang="en-US" dirty="0" smtClean="0"/>
              <a:t>abstract class</a:t>
            </a:r>
            <a:r>
              <a:rPr lang="en-US" dirty="0"/>
              <a:t>, where as an abstract class can </a:t>
            </a:r>
            <a:r>
              <a:rPr lang="en-US" dirty="0" smtClean="0"/>
              <a:t>inherit from </a:t>
            </a:r>
            <a:r>
              <a:rPr lang="en-US" dirty="0"/>
              <a:t>another abstract class or </a:t>
            </a:r>
            <a:r>
              <a:rPr lang="en-US" dirty="0" smtClean="0"/>
              <a:t>another interface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class can </a:t>
            </a:r>
            <a:r>
              <a:rPr lang="en-US" dirty="0" smtClean="0"/>
              <a:t>inherit from </a:t>
            </a:r>
            <a:r>
              <a:rPr lang="en-US" dirty="0"/>
              <a:t>multiple interfaces at the same time, where as a class </a:t>
            </a:r>
            <a:r>
              <a:rPr lang="en-US" dirty="0" smtClean="0"/>
              <a:t>can’t inherit </a:t>
            </a:r>
            <a:r>
              <a:rPr lang="en-US" dirty="0"/>
              <a:t>from multiple classes at the same time.</a:t>
            </a:r>
          </a:p>
          <a:p>
            <a:endParaRPr lang="en-US" dirty="0"/>
          </a:p>
          <a:p>
            <a:r>
              <a:rPr lang="en-US" dirty="0" smtClean="0"/>
              <a:t>Abstract </a:t>
            </a:r>
            <a:r>
              <a:rPr lang="en-US" dirty="0"/>
              <a:t>class members can have access modifiers where as interface members </a:t>
            </a:r>
            <a:r>
              <a:rPr lang="en-US" dirty="0" smtClean="0"/>
              <a:t>cannot have access modifiers</a:t>
            </a:r>
            <a:r>
              <a:rPr lang="en-US" dirty="0"/>
              <a:t>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1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 and Out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b="1" dirty="0"/>
              <a:t>ref</a:t>
            </a:r>
            <a:r>
              <a:rPr lang="en-US" dirty="0"/>
              <a:t> and </a:t>
            </a:r>
            <a:r>
              <a:rPr lang="en-US" b="1" dirty="0"/>
              <a:t>out</a:t>
            </a:r>
            <a:r>
              <a:rPr lang="en-US" dirty="0"/>
              <a:t> parameters are used to pass arguments through a method</a:t>
            </a:r>
            <a:endParaRPr lang="en-US" b="1" dirty="0" smtClean="0"/>
          </a:p>
          <a:p>
            <a:r>
              <a:rPr lang="en-US" b="1" dirty="0" smtClean="0"/>
              <a:t>Ref</a:t>
            </a:r>
            <a:r>
              <a:rPr lang="en-US" dirty="0"/>
              <a:t> </a:t>
            </a:r>
            <a:r>
              <a:rPr lang="en-US" dirty="0" smtClean="0"/>
              <a:t>- when </a:t>
            </a:r>
            <a:r>
              <a:rPr lang="en-US" dirty="0"/>
              <a:t>the value of that parameter changes after being passed through the method, the new value is reflected in the calling method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Out</a:t>
            </a:r>
            <a:r>
              <a:rPr lang="en-US" dirty="0"/>
              <a:t> </a:t>
            </a:r>
            <a:r>
              <a:rPr lang="en-US" dirty="0" smtClean="0"/>
              <a:t>- keywords </a:t>
            </a:r>
            <a:r>
              <a:rPr lang="en-US" dirty="0"/>
              <a:t>similar to ref keywords in that, they are used to pass an </a:t>
            </a:r>
            <a:r>
              <a:rPr lang="en-US" dirty="0" smtClean="0"/>
              <a:t>argument, but out </a:t>
            </a:r>
            <a:r>
              <a:rPr lang="en-US" dirty="0"/>
              <a:t>keywords can be passed without any value </a:t>
            </a:r>
            <a:r>
              <a:rPr lang="en-US" dirty="0" smtClean="0"/>
              <a:t>assigned </a:t>
            </a:r>
            <a:r>
              <a:rPr lang="en-US" dirty="0"/>
              <a:t>to it.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12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readonly</a:t>
            </a:r>
            <a:r>
              <a:rPr lang="en-IN" dirty="0"/>
              <a:t> &amp; </a:t>
            </a:r>
            <a:r>
              <a:rPr lang="en-IN" dirty="0" err="1"/>
              <a:t>const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/>
              <a:t>readonly</a:t>
            </a:r>
            <a:r>
              <a:rPr lang="en-US" b="1" i="1" dirty="0"/>
              <a:t> </a:t>
            </a:r>
            <a:r>
              <a:rPr lang="en-US" dirty="0"/>
              <a:t>keyword to declare a </a:t>
            </a:r>
            <a:r>
              <a:rPr lang="en-US" dirty="0" err="1"/>
              <a:t>readonly</a:t>
            </a:r>
            <a:r>
              <a:rPr lang="en-US" dirty="0"/>
              <a:t> variable. This </a:t>
            </a:r>
            <a:r>
              <a:rPr lang="en-US" dirty="0" err="1"/>
              <a:t>readonly</a:t>
            </a:r>
            <a:r>
              <a:rPr lang="en-US" dirty="0"/>
              <a:t> keyword shows that you can assign the variable only when you declare a variable or in a constructor of the same class in which it is declared.</a:t>
            </a:r>
            <a:endParaRPr lang="en-IN" dirty="0"/>
          </a:p>
          <a:p>
            <a:endParaRPr lang="en-US" b="1" dirty="0" smtClean="0"/>
          </a:p>
          <a:p>
            <a:r>
              <a:rPr lang="en-US" b="1" dirty="0" err="1" smtClean="0"/>
              <a:t>const</a:t>
            </a:r>
            <a:r>
              <a:rPr lang="en-US" dirty="0"/>
              <a:t> keyword is used to declare </a:t>
            </a:r>
            <a:r>
              <a:rPr lang="en-US" b="1" dirty="0" smtClean="0"/>
              <a:t>constant </a:t>
            </a:r>
            <a:r>
              <a:rPr lang="en-US" dirty="0" smtClean="0"/>
              <a:t>fields </a:t>
            </a:r>
            <a:r>
              <a:rPr lang="en-US" dirty="0"/>
              <a:t>and </a:t>
            </a:r>
            <a:r>
              <a:rPr lang="en-US" b="1" dirty="0"/>
              <a:t>constant</a:t>
            </a:r>
            <a:r>
              <a:rPr lang="en-US" dirty="0"/>
              <a:t> local. The value of the </a:t>
            </a:r>
            <a:r>
              <a:rPr lang="en-US" b="1" dirty="0" smtClean="0"/>
              <a:t>constant </a:t>
            </a:r>
            <a:r>
              <a:rPr lang="en-US" dirty="0" smtClean="0"/>
              <a:t>field </a:t>
            </a:r>
            <a:r>
              <a:rPr lang="en-US" dirty="0"/>
              <a:t>is the same throughout the program or in other words, once the </a:t>
            </a:r>
            <a:r>
              <a:rPr lang="en-US" b="1" dirty="0"/>
              <a:t>constant</a:t>
            </a:r>
            <a:r>
              <a:rPr lang="en-US" dirty="0"/>
              <a:t> field is assigned the value of this field is not be </a:t>
            </a:r>
            <a:r>
              <a:rPr lang="en-US" dirty="0" smtClean="0"/>
              <a:t>changed</a:t>
            </a:r>
          </a:p>
        </p:txBody>
      </p:sp>
    </p:spTree>
    <p:extLst>
      <p:ext uri="{BB962C8B-B14F-4D97-AF65-F5344CB8AC3E}">
        <p14:creationId xmlns:p14="http://schemas.microsoft.com/office/powerpoint/2010/main" val="205513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partial class</a:t>
            </a:r>
            <a:r>
              <a:rPr lang="en-US" dirty="0"/>
              <a:t> is a special feature of </a:t>
            </a:r>
            <a:r>
              <a:rPr lang="en-US" b="1" dirty="0"/>
              <a:t>C#</a:t>
            </a:r>
            <a:r>
              <a:rPr lang="en-US" dirty="0"/>
              <a:t>. It provides a special ability to implement the functionality of a </a:t>
            </a:r>
            <a:r>
              <a:rPr lang="en-US" dirty="0" smtClean="0"/>
              <a:t>single </a:t>
            </a:r>
            <a:r>
              <a:rPr lang="en-US" b="1" dirty="0" smtClean="0"/>
              <a:t>class</a:t>
            </a:r>
            <a:r>
              <a:rPr lang="en-US" dirty="0"/>
              <a:t> into multiple files and all these files are combined into a single </a:t>
            </a:r>
            <a:r>
              <a:rPr lang="en-US" b="1" dirty="0"/>
              <a:t>class</a:t>
            </a:r>
            <a:r>
              <a:rPr lang="en-US" dirty="0"/>
              <a:t> file when the application is compiled. A </a:t>
            </a:r>
            <a:r>
              <a:rPr lang="en-US" b="1" dirty="0"/>
              <a:t>partial class</a:t>
            </a:r>
            <a:r>
              <a:rPr lang="en-US" dirty="0"/>
              <a:t> is created by using </a:t>
            </a:r>
            <a:r>
              <a:rPr lang="en-US" dirty="0" smtClean="0"/>
              <a:t>a </a:t>
            </a:r>
            <a:r>
              <a:rPr lang="en-US" b="1" dirty="0" smtClean="0"/>
              <a:t>partial</a:t>
            </a:r>
            <a:r>
              <a:rPr lang="en-US" dirty="0"/>
              <a:t> keyword.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63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413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.NET Tutorial</vt:lpstr>
      <vt:lpstr>Overview</vt:lpstr>
      <vt:lpstr>Recap…</vt:lpstr>
      <vt:lpstr>Structure</vt:lpstr>
      <vt:lpstr>Interface</vt:lpstr>
      <vt:lpstr>Abstract classes Vs Interfaces</vt:lpstr>
      <vt:lpstr>Ref and Out Parameter</vt:lpstr>
      <vt:lpstr>readonly &amp; const keyword</vt:lpstr>
      <vt:lpstr>Partial Class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79</cp:revision>
  <dcterms:created xsi:type="dcterms:W3CDTF">2006-08-16T00:00:00Z</dcterms:created>
  <dcterms:modified xsi:type="dcterms:W3CDTF">2019-07-16T17:52:32Z</dcterms:modified>
</cp:coreProperties>
</file>