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7" r:id="rId11"/>
    <p:sldId id="334" r:id="rId12"/>
    <p:sldId id="325" r:id="rId13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-7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using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abstract keyword is used to create abstract classes.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is incomplete and hence cannot be instantiated.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can only be used as base class.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</a:t>
            </a:r>
            <a:r>
              <a:rPr lang="en-US" dirty="0" smtClean="0"/>
              <a:t>can’t be sealed at the same time .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abstract class may contain abstract members(methods, properties, indexers, and events), but </a:t>
            </a:r>
            <a:r>
              <a:rPr lang="en-US" dirty="0" smtClean="0"/>
              <a:t>not mandatory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non-abstract class derived from an abstract class must provide implementations for all </a:t>
            </a:r>
            <a:r>
              <a:rPr lang="en-US" dirty="0" smtClean="0"/>
              <a:t>inherited abstract </a:t>
            </a:r>
            <a:r>
              <a:rPr lang="en-US" dirty="0"/>
              <a:t>members.</a:t>
            </a:r>
          </a:p>
          <a:p>
            <a:r>
              <a:rPr lang="en-US" dirty="0" smtClean="0"/>
              <a:t>If </a:t>
            </a:r>
            <a:r>
              <a:rPr lang="en-US" dirty="0"/>
              <a:t>a class inherits an abstract class, there are 2 options available for that class</a:t>
            </a:r>
          </a:p>
          <a:p>
            <a:pPr lvl="1"/>
            <a:r>
              <a:rPr lang="en-US" dirty="0" smtClean="0"/>
              <a:t>Option </a:t>
            </a:r>
            <a:r>
              <a:rPr lang="en-US" dirty="0"/>
              <a:t>1: Provide Implementation for all the abstract members inherited from the base </a:t>
            </a:r>
            <a:r>
              <a:rPr lang="en-US" dirty="0" smtClean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Option </a:t>
            </a:r>
            <a:r>
              <a:rPr lang="en-US" dirty="0"/>
              <a:t>2: If the class does not wish to provide Implementation for all the abstract </a:t>
            </a:r>
            <a:r>
              <a:rPr lang="en-US" dirty="0" smtClean="0"/>
              <a:t>members</a:t>
            </a:r>
            <a:r>
              <a:rPr lang="en-US" dirty="0"/>
              <a:t>	inherited from the abstract class, then the class has to be marked as abstract.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6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Sealed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classes are used to restrict the inheritance feature of object oriented programming. </a:t>
            </a:r>
          </a:p>
          <a:p>
            <a:r>
              <a:rPr lang="en-US" dirty="0" smtClean="0"/>
              <a:t>Once </a:t>
            </a:r>
            <a:r>
              <a:rPr lang="en-US" dirty="0"/>
              <a:t>a class is defined as a sealed class, this class cannot be inherited. </a:t>
            </a:r>
          </a:p>
          <a:p>
            <a:r>
              <a:rPr lang="en-US" dirty="0" smtClean="0"/>
              <a:t>In </a:t>
            </a:r>
            <a:r>
              <a:rPr lang="en-US" dirty="0"/>
              <a:t>C#, the sealed modifier is used to declare a class as sealed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7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0143F-C677-444B-80CA-21A7AB6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 smtClean="0"/>
              <a:t>Overview</a:t>
            </a: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F8BEE3-9508-4FA0-B8D8-5A727A97DF5D}"/>
              </a:ext>
            </a:extLst>
          </p:cNvPr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2C6183-4375-455B-B1DA-8224D19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are going to cover the following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hiding</a:t>
            </a:r>
          </a:p>
          <a:p>
            <a:pPr lvl="1"/>
            <a:r>
              <a:rPr lang="en-US" dirty="0" smtClean="0"/>
              <a:t>Overriding</a:t>
            </a:r>
            <a:endParaRPr lang="en-US" dirty="0"/>
          </a:p>
          <a:p>
            <a:pPr lvl="1"/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smtClean="0"/>
              <a:t>Abstract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4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&amp; Object</a:t>
            </a:r>
          </a:p>
          <a:p>
            <a:r>
              <a:rPr lang="en-IN" dirty="0" smtClean="0"/>
              <a:t>Encapsulation</a:t>
            </a:r>
          </a:p>
          <a:p>
            <a:r>
              <a:rPr lang="en-IN" dirty="0" smtClean="0"/>
              <a:t>Method Overloading</a:t>
            </a:r>
          </a:p>
          <a:p>
            <a:r>
              <a:rPr lang="en-IN" dirty="0" smtClean="0"/>
              <a:t>Constructor &amp; Destructor</a:t>
            </a:r>
          </a:p>
          <a:p>
            <a:pPr lvl="1"/>
            <a:r>
              <a:rPr lang="en-IN" dirty="0" smtClean="0"/>
              <a:t>Constructor Overloading</a:t>
            </a:r>
          </a:p>
          <a:p>
            <a:r>
              <a:rPr lang="en-IN" dirty="0" smtClean="0"/>
              <a:t>Static Constructor and usage of it</a:t>
            </a:r>
          </a:p>
          <a:p>
            <a:r>
              <a:rPr lang="en-IN" dirty="0" smtClean="0"/>
              <a:t>&amp; Sample example</a:t>
            </a:r>
          </a:p>
          <a:p>
            <a:pPr lvl="1"/>
            <a:r>
              <a:rPr lang="en-IN" dirty="0" smtClean="0"/>
              <a:t>? Questions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What it is ?</a:t>
            </a:r>
          </a:p>
          <a:p>
            <a:pPr lvl="1"/>
            <a:r>
              <a:rPr lang="en-US" dirty="0"/>
              <a:t>Inheritance is the process by which one object can acquire the properties of another </a:t>
            </a:r>
            <a:r>
              <a:rPr lang="en-US" dirty="0" smtClean="0"/>
              <a:t>object</a:t>
            </a:r>
          </a:p>
          <a:p>
            <a:r>
              <a:rPr lang="en-IN" dirty="0" smtClean="0"/>
              <a:t>Advantage</a:t>
            </a:r>
          </a:p>
          <a:p>
            <a:pPr lvl="1"/>
            <a:r>
              <a:rPr lang="en-US" dirty="0" smtClean="0"/>
              <a:t>Re-Usage of code</a:t>
            </a:r>
            <a:endParaRPr lang="en-US" dirty="0"/>
          </a:p>
          <a:p>
            <a:pPr lvl="1"/>
            <a:r>
              <a:rPr lang="en-US" dirty="0" smtClean="0"/>
              <a:t>Minimization </a:t>
            </a:r>
            <a:r>
              <a:rPr lang="en-US" dirty="0"/>
              <a:t>possibility of </a:t>
            </a:r>
            <a:r>
              <a:rPr lang="en-US" dirty="0" smtClean="0"/>
              <a:t>error occurring</a:t>
            </a:r>
          </a:p>
          <a:p>
            <a:r>
              <a:rPr lang="en-IN" dirty="0" smtClean="0"/>
              <a:t>Behaviour</a:t>
            </a:r>
          </a:p>
          <a:p>
            <a:pPr lvl="1"/>
            <a:r>
              <a:rPr lang="en-US" dirty="0"/>
              <a:t>C# support only single class inheritance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# </a:t>
            </a:r>
            <a:r>
              <a:rPr lang="en-US" dirty="0"/>
              <a:t>support </a:t>
            </a:r>
            <a:r>
              <a:rPr lang="en-US" dirty="0" smtClean="0"/>
              <a:t>multi </a:t>
            </a:r>
            <a:r>
              <a:rPr lang="en-US" dirty="0"/>
              <a:t>layer inheritance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class is a specialization of base class</a:t>
            </a:r>
          </a:p>
          <a:p>
            <a:pPr lvl="1"/>
            <a:r>
              <a:rPr lang="en-US" dirty="0" smtClean="0"/>
              <a:t>Base </a:t>
            </a:r>
            <a:r>
              <a:rPr lang="en-US" dirty="0"/>
              <a:t>class </a:t>
            </a:r>
            <a:r>
              <a:rPr lang="en-US" dirty="0" smtClean="0"/>
              <a:t>instantiated </a:t>
            </a:r>
            <a:r>
              <a:rPr lang="en-US" dirty="0"/>
              <a:t>before derived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Hide base class method using </a:t>
            </a:r>
            <a:r>
              <a:rPr lang="en-US" dirty="0" smtClean="0"/>
              <a:t>keyword - </a:t>
            </a:r>
            <a:r>
              <a:rPr lang="en-US" dirty="0"/>
              <a:t>new </a:t>
            </a:r>
            <a:endParaRPr lang="en-US" dirty="0" smtClean="0"/>
          </a:p>
          <a:p>
            <a:r>
              <a:rPr lang="en-US" dirty="0" smtClean="0"/>
              <a:t>How to implement</a:t>
            </a:r>
          </a:p>
          <a:p>
            <a:pPr lvl="1"/>
            <a:r>
              <a:rPr lang="en-IN" dirty="0" smtClean="0"/>
              <a:t>Using </a:t>
            </a:r>
            <a:r>
              <a:rPr lang="en-IN" dirty="0"/>
              <a:t>the </a:t>
            </a:r>
            <a:r>
              <a:rPr lang="en-IN" dirty="0" smtClean="0"/>
              <a:t>keyword - </a:t>
            </a:r>
            <a:r>
              <a:rPr lang="en-IN" dirty="0"/>
              <a:t>base </a:t>
            </a:r>
            <a:endParaRPr lang="en-IN" dirty="0" smtClean="0"/>
          </a:p>
          <a:p>
            <a:pPr lvl="1"/>
            <a:r>
              <a:rPr lang="en-US" dirty="0"/>
              <a:t>Cast child type to parent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override method is a new implementation of a member that is inherited from a base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Base class method must be  declared as </a:t>
            </a:r>
          </a:p>
          <a:p>
            <a:pPr lvl="2"/>
            <a:r>
              <a:rPr lang="en-US" dirty="0" smtClean="0"/>
              <a:t>Virtual </a:t>
            </a:r>
          </a:p>
          <a:p>
            <a:pPr lvl="2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Under Child class method, to overrode the method use the keyword</a:t>
            </a:r>
          </a:p>
          <a:p>
            <a:pPr lvl="2"/>
            <a:r>
              <a:rPr lang="en-US" dirty="0" smtClean="0"/>
              <a:t>Override</a:t>
            </a:r>
          </a:p>
          <a:p>
            <a:pPr lvl="1"/>
            <a:r>
              <a:rPr lang="en-IN" dirty="0" smtClean="0"/>
              <a:t>Abstract method don’t have implementation under base class</a:t>
            </a:r>
          </a:p>
          <a:p>
            <a:pPr lvl="1"/>
            <a:r>
              <a:rPr lang="en-IN" dirty="0" smtClean="0"/>
              <a:t>Virtual method will have its implementation under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Method Overriding Vs Method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method </a:t>
            </a:r>
            <a:r>
              <a:rPr lang="en-US" dirty="0" smtClean="0"/>
              <a:t>overriding, overridden </a:t>
            </a:r>
            <a:r>
              <a:rPr lang="en-US" dirty="0"/>
              <a:t>method under child will be called</a:t>
            </a:r>
          </a:p>
          <a:p>
            <a:r>
              <a:rPr lang="en-US" dirty="0" smtClean="0"/>
              <a:t>In </a:t>
            </a:r>
            <a:r>
              <a:rPr lang="en-US" dirty="0"/>
              <a:t>Method hiding hidden method under Base class will be called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6" y="1219200"/>
            <a:ext cx="8265641" cy="1752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056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property is a member that provides a flexible mechanism to read, write, or compute the value of a private field</a:t>
            </a:r>
            <a:r>
              <a:rPr lang="en-US" dirty="0" smtClean="0"/>
              <a:t>.</a:t>
            </a:r>
          </a:p>
          <a:p>
            <a:r>
              <a:rPr lang="en-IN" dirty="0"/>
              <a:t>Problem with public </a:t>
            </a:r>
            <a:r>
              <a:rPr lang="en-IN" dirty="0" smtClean="0"/>
              <a:t>fields</a:t>
            </a:r>
          </a:p>
          <a:p>
            <a:pPr lvl="1"/>
            <a:r>
              <a:rPr lang="en-IN" dirty="0" smtClean="0"/>
              <a:t>Inline validation not possible for public field</a:t>
            </a:r>
          </a:p>
          <a:p>
            <a:pPr lvl="2"/>
            <a:r>
              <a:rPr lang="en-US" dirty="0" smtClean="0"/>
              <a:t>Suppose - integer: </a:t>
            </a:r>
            <a:r>
              <a:rPr lang="en-US" dirty="0"/>
              <a:t>age negative number will </a:t>
            </a:r>
            <a:r>
              <a:rPr lang="en-US" dirty="0" smtClean="0"/>
              <a:t>not be allowed</a:t>
            </a:r>
            <a:endParaRPr lang="en-US" dirty="0"/>
          </a:p>
          <a:p>
            <a:pPr lvl="2"/>
            <a:r>
              <a:rPr lang="en-US" dirty="0" smtClean="0"/>
              <a:t>Suppose - string: </a:t>
            </a:r>
            <a:r>
              <a:rPr lang="en-US" dirty="0"/>
              <a:t>name null/empty value will </a:t>
            </a:r>
            <a:r>
              <a:rPr lang="en-US" dirty="0" smtClean="0"/>
              <a:t>not be </a:t>
            </a:r>
            <a:r>
              <a:rPr lang="en-US" dirty="0"/>
              <a:t>allowed</a:t>
            </a:r>
          </a:p>
          <a:p>
            <a:pPr lvl="2"/>
            <a:r>
              <a:rPr lang="en-US" dirty="0" smtClean="0"/>
              <a:t>Suppose – double: salary </a:t>
            </a:r>
            <a:r>
              <a:rPr lang="en-US" dirty="0"/>
              <a:t>it should be </a:t>
            </a:r>
            <a:r>
              <a:rPr lang="en-US" dirty="0" smtClean="0"/>
              <a:t>read-only</a:t>
            </a:r>
          </a:p>
          <a:p>
            <a:r>
              <a:rPr lang="en-IN" dirty="0"/>
              <a:t>Getter and Setter </a:t>
            </a:r>
            <a:r>
              <a:rPr lang="en-IN" dirty="0" smtClean="0"/>
              <a:t>Methods of Property</a:t>
            </a:r>
          </a:p>
          <a:p>
            <a:pPr lvl="1"/>
            <a:r>
              <a:rPr lang="en-US" dirty="0" smtClean="0"/>
              <a:t>Read &amp; Write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Read-only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Write only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Auto Implemented </a:t>
            </a:r>
            <a:r>
              <a:rPr lang="en-US" dirty="0"/>
              <a:t>Property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8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Just like the class, structure can have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Field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 smtClean="0"/>
              <a:t>Method</a:t>
            </a:r>
          </a:p>
          <a:p>
            <a:r>
              <a:rPr lang="en-IN" dirty="0"/>
              <a:t>Difference with </a:t>
            </a:r>
            <a:r>
              <a:rPr lang="en-IN" dirty="0" smtClean="0"/>
              <a:t>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is value type 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stored in Stack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type </a:t>
            </a:r>
            <a:r>
              <a:rPr lang="en-US" dirty="0" smtClean="0"/>
              <a:t>destroyed </a:t>
            </a:r>
            <a:r>
              <a:rPr lang="en-US" dirty="0"/>
              <a:t>after </a:t>
            </a:r>
            <a:r>
              <a:rPr lang="en-US" dirty="0" smtClean="0"/>
              <a:t>immediately </a:t>
            </a:r>
            <a:r>
              <a:rPr lang="en-US" dirty="0"/>
              <a:t>the scope is lost, but for </a:t>
            </a:r>
            <a:r>
              <a:rPr lang="en-US" dirty="0" smtClean="0"/>
              <a:t>reference </a:t>
            </a:r>
            <a:r>
              <a:rPr lang="en-US" dirty="0"/>
              <a:t>type the </a:t>
            </a:r>
            <a:r>
              <a:rPr lang="en-US" dirty="0" smtClean="0"/>
              <a:t>reference </a:t>
            </a:r>
            <a:r>
              <a:rPr lang="en-US" dirty="0"/>
              <a:t>pointer is destroyed after the scope is over, and the </a:t>
            </a:r>
            <a:r>
              <a:rPr lang="en-US" dirty="0" smtClean="0"/>
              <a:t>object </a:t>
            </a:r>
            <a:r>
              <a:rPr lang="en-US" dirty="0"/>
              <a:t>cleaned by Garbage Collector </a:t>
            </a:r>
          </a:p>
          <a:p>
            <a:pPr lvl="1"/>
            <a:r>
              <a:rPr lang="en-US" dirty="0" smtClean="0"/>
              <a:t>Structure don’t </a:t>
            </a:r>
            <a:r>
              <a:rPr lang="en-US" dirty="0"/>
              <a:t>have </a:t>
            </a:r>
            <a:r>
              <a:rPr lang="en-US" dirty="0" smtClean="0"/>
              <a:t>destructor</a:t>
            </a:r>
            <a:endParaRPr lang="en-US" dirty="0"/>
          </a:p>
          <a:p>
            <a:pPr lvl="1"/>
            <a:r>
              <a:rPr lang="en-US" dirty="0" smtClean="0"/>
              <a:t>Structure </a:t>
            </a:r>
            <a:r>
              <a:rPr lang="en-US" dirty="0"/>
              <a:t>don't have explicit </a:t>
            </a:r>
            <a:r>
              <a:rPr lang="en-US" dirty="0" smtClean="0"/>
              <a:t>parameter less constrictor </a:t>
            </a:r>
            <a:r>
              <a:rPr lang="en-US" dirty="0"/>
              <a:t>like 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can not be </a:t>
            </a:r>
            <a:r>
              <a:rPr lang="en-US" dirty="0" smtClean="0"/>
              <a:t>inherited by </a:t>
            </a:r>
            <a:r>
              <a:rPr lang="en-US" dirty="0"/>
              <a:t>another Structure or class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can not inherited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Structure is sealed – ref Sealed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573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.NET Tutorial</vt:lpstr>
      <vt:lpstr>Overview</vt:lpstr>
      <vt:lpstr>Recap…</vt:lpstr>
      <vt:lpstr>Inheritance</vt:lpstr>
      <vt:lpstr>Method hiding</vt:lpstr>
      <vt:lpstr>Overloading</vt:lpstr>
      <vt:lpstr>Method Overriding Vs Method Hiding</vt:lpstr>
      <vt:lpstr>Properties</vt:lpstr>
      <vt:lpstr>Structure</vt:lpstr>
      <vt:lpstr>Abstract Class</vt:lpstr>
      <vt:lpstr>Sealed Class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70</cp:revision>
  <dcterms:created xsi:type="dcterms:W3CDTF">2006-08-16T00:00:00Z</dcterms:created>
  <dcterms:modified xsi:type="dcterms:W3CDTF">2019-07-15T14:07:56Z</dcterms:modified>
</cp:coreProperties>
</file>