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09728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4LIYJjDneT/GlIFC/Y4jb1sNq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948" y="198"/>
      </p:cViewPr>
      <p:guideLst>
        <p:guide orient="horz" pos="230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0597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6" descr="SYLLOGISTEK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57530"/>
            <a:ext cx="10972799" cy="492953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822960" y="4146973"/>
            <a:ext cx="9326880" cy="1568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5000"/>
              <a:buFont typeface="Cinzel"/>
              <a:buNone/>
              <a:defRPr>
                <a:solidFill>
                  <a:srgbClr val="007A0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ubTitle" idx="1"/>
          </p:nvPr>
        </p:nvSpPr>
        <p:spPr>
          <a:xfrm>
            <a:off x="1645920" y="5902960"/>
            <a:ext cx="7680960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A00"/>
              </a:buClr>
              <a:buSzPts val="3000"/>
              <a:buNone/>
              <a:defRPr sz="3000">
                <a:solidFill>
                  <a:srgbClr val="007A0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 rot="5400000">
            <a:off x="3072553" y="-817033"/>
            <a:ext cx="4827694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 rot="5400000">
            <a:off x="6068907" y="2179321"/>
            <a:ext cx="6241627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 rot="5400000">
            <a:off x="1039707" y="-198118"/>
            <a:ext cx="6241627" cy="722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7" descr="SYLLOGISTEK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8487" y="-152400"/>
            <a:ext cx="2742973" cy="123238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"/>
          <p:cNvSpPr/>
          <p:nvPr/>
        </p:nvSpPr>
        <p:spPr>
          <a:xfrm>
            <a:off x="2532667" y="838200"/>
            <a:ext cx="6154133" cy="152400"/>
          </a:xfrm>
          <a:custGeom>
            <a:avLst/>
            <a:gdLst/>
            <a:ahLst/>
            <a:cxnLst/>
            <a:rect l="l" t="t" r="r" b="b"/>
            <a:pathLst>
              <a:path w="6812" h="300" extrusionOk="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2514600" y="838200"/>
            <a:ext cx="2807188" cy="152400"/>
          </a:xfrm>
          <a:custGeom>
            <a:avLst/>
            <a:gdLst/>
            <a:ahLst/>
            <a:cxnLst/>
            <a:rect l="l" t="t" r="r" b="b"/>
            <a:pathLst>
              <a:path w="3107" h="300" extrusionOk="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7" descr="Pictur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6888515"/>
            <a:ext cx="5321368" cy="42668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/>
          <p:nvPr/>
        </p:nvSpPr>
        <p:spPr>
          <a:xfrm rot="-2158721">
            <a:off x="7488877" y="5511449"/>
            <a:ext cx="358142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rPr>
              <a:t>Copyright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rPr>
              <a:t>Syllogistek Systems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descr="SYLLOGISTEK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" y="937870"/>
            <a:ext cx="10971899" cy="492953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200" y="1295400"/>
            <a:ext cx="9326880" cy="1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inzel Black"/>
              <a:buNone/>
              <a:defRPr sz="5400" b="1" cap="none">
                <a:latin typeface="Cinzel Black"/>
                <a:ea typeface="Cinzel Black"/>
                <a:cs typeface="Cinzel Black"/>
                <a:sym typeface="Cinze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548640" y="1706880"/>
            <a:ext cx="484632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5577840" y="1706880"/>
            <a:ext cx="484632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548640" y="1637454"/>
            <a:ext cx="4848226" cy="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1pPr>
            <a:lvl2pPr marL="914400" lvl="1" indent="-2286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2pPr>
            <a:lvl3pPr marL="1371600" lvl="2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548640" y="2319867"/>
            <a:ext cx="4848226" cy="421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marL="1371600" lvl="2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5574031" y="1637454"/>
            <a:ext cx="4850130" cy="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1pPr>
            <a:lvl2pPr marL="914400" lvl="1" indent="-2286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2pPr>
            <a:lvl3pPr marL="1371600" lvl="2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4"/>
          </p:nvPr>
        </p:nvSpPr>
        <p:spPr>
          <a:xfrm>
            <a:off x="5574031" y="2319867"/>
            <a:ext cx="4850130" cy="421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marL="1371600" lvl="2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/>
          <p:nvPr/>
        </p:nvSpPr>
        <p:spPr>
          <a:xfrm>
            <a:off x="2532667" y="838200"/>
            <a:ext cx="6154133" cy="152400"/>
          </a:xfrm>
          <a:custGeom>
            <a:avLst/>
            <a:gdLst/>
            <a:ahLst/>
            <a:cxnLst/>
            <a:rect l="l" t="t" r="r" b="b"/>
            <a:pathLst>
              <a:path w="6812" h="300" extrusionOk="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2514600" y="838200"/>
            <a:ext cx="2807188" cy="152400"/>
          </a:xfrm>
          <a:custGeom>
            <a:avLst/>
            <a:gdLst/>
            <a:ahLst/>
            <a:cxnLst/>
            <a:rect l="l" t="t" r="r" b="b"/>
            <a:pathLst>
              <a:path w="3107" h="300" extrusionOk="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1" descr="SYLLOGISTEK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8487" y="-152400"/>
            <a:ext cx="2742973" cy="1232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290060" y="291254"/>
            <a:ext cx="6134100" cy="624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4pPr>
            <a:lvl5pPr marL="2286000" lvl="4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marL="2743200" lvl="5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marL="3200400" lvl="6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marL="3657600" lvl="7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marL="4114800" lvl="8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548640" y="1530774"/>
            <a:ext cx="3609976" cy="500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2150746" y="5120640"/>
            <a:ext cx="6583680" cy="60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>
            <a:spLocks noGrp="1"/>
          </p:cNvSpPr>
          <p:nvPr>
            <p:ph type="pic" idx="2"/>
          </p:nvPr>
        </p:nvSpPr>
        <p:spPr>
          <a:xfrm>
            <a:off x="2150746" y="653627"/>
            <a:ext cx="658368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2150746" y="5725161"/>
            <a:ext cx="6583680" cy="85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marR="0" lvl="0" indent="-46355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27A617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822960" y="4146973"/>
            <a:ext cx="9326880" cy="1568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4400"/>
              <a:buFont typeface="Cinzel"/>
              <a:buNone/>
            </a:pPr>
            <a:r>
              <a:rPr lang="en-US" sz="4400" dirty="0"/>
              <a:t>.NET Tutorial</a:t>
            </a:r>
            <a:endParaRPr sz="4400" dirty="0"/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645920" y="5902960"/>
            <a:ext cx="7680960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3000"/>
              <a:buNone/>
            </a:pPr>
            <a:r>
              <a:rPr lang="en-US" dirty="0"/>
              <a:t>ASP.NET </a:t>
            </a:r>
            <a:r>
              <a:rPr lang="en-US" dirty="0" smtClean="0"/>
              <a:t>– Authentication &amp; Authorization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Recap…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/>
          <a:p>
            <a:pPr marL="391866" lvl="0" indent="-391866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Usage of Web.Config</a:t>
            </a:r>
            <a:endParaRPr sz="3200"/>
          </a:p>
          <a:p>
            <a:pPr marL="391866" lvl="0" indent="-391866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Applying common Web Form controls</a:t>
            </a:r>
            <a:endParaRPr sz="3200"/>
          </a:p>
          <a:p>
            <a:pPr marL="457200" marR="0" lvl="0" indent="-4000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3200"/>
              <a:t>Page redirection</a:t>
            </a:r>
            <a:endParaRPr sz="3200"/>
          </a:p>
          <a:p>
            <a:pPr marL="45720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Creating consistent layouts with Master Pages</a:t>
            </a:r>
            <a:endParaRPr sz="3200"/>
          </a:p>
          <a:p>
            <a:pPr marL="45720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Page Lifecycle</a:t>
            </a:r>
            <a:endParaRPr sz="3200"/>
          </a:p>
          <a:p>
            <a:pPr marL="391866" lvl="0" indent="-391866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 sz="3200"/>
              <a:t>State Management</a:t>
            </a:r>
            <a:endParaRPr sz="3200"/>
          </a:p>
          <a:p>
            <a:pPr marL="391866" lvl="0" indent="-360116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GridView</a:t>
            </a:r>
            <a:endParaRPr sz="3200"/>
          </a:p>
          <a:p>
            <a:pPr marL="391866" lvl="0" indent="-360116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User Control &amp; Custom Control</a:t>
            </a:r>
            <a:endParaRPr sz="3200"/>
          </a:p>
          <a:p>
            <a:pPr marL="391866" lvl="0" indent="-391866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/>
              <a:t>&amp; Sample example</a:t>
            </a:r>
            <a:endParaRPr/>
          </a:p>
          <a:p>
            <a:pPr marL="849043" lvl="1" indent="-32655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? Questions</a:t>
            </a:r>
            <a:endParaRPr/>
          </a:p>
          <a:p>
            <a:pPr marL="849043" lvl="1" indent="-12335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91866" lvl="0" indent="-156916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 dirty="0"/>
              <a:t>Authentication &amp; Authorization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/>
          <a:p>
            <a:pPr marL="457200" marR="0" lvl="0" indent="-4572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Authentication</a:t>
            </a:r>
            <a:endParaRPr sz="3600"/>
          </a:p>
          <a:p>
            <a:pPr marL="914400" marR="0" lvl="1" indent="-4191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Prove genuineness</a:t>
            </a:r>
            <a:endParaRPr sz="3000"/>
          </a:p>
          <a:p>
            <a:pPr marL="914400" marR="0" lvl="1" indent="-4191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Authentication is the process of validating a user on their credentials.</a:t>
            </a:r>
            <a:endParaRPr sz="3000"/>
          </a:p>
          <a:p>
            <a:pPr marL="457200" marR="0" lvl="0" indent="-4572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Authorization</a:t>
            </a:r>
            <a:endParaRPr sz="3600"/>
          </a:p>
          <a:p>
            <a:pPr marL="914400" marR="0" lvl="1" indent="-4191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Process of granting approval or permission on resources.</a:t>
            </a:r>
            <a:endParaRPr sz="3000"/>
          </a:p>
          <a:p>
            <a:pPr marL="914400" marR="0" lvl="1" indent="-4191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After authentication a user will be verified for access to perform set of activities which is known as authorization.</a:t>
            </a:r>
            <a:endParaRPr sz="3000"/>
          </a:p>
          <a:p>
            <a:pPr marL="457200" marR="0" lvl="0" indent="-38608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480"/>
              <a:buChar char="•"/>
            </a:pPr>
            <a:endParaRPr sz="2480"/>
          </a:p>
          <a:p>
            <a:pPr marL="45720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&amp; Authorization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6" y="1077725"/>
            <a:ext cx="9180420" cy="4368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40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of Authentication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Windows </a:t>
            </a:r>
            <a:r>
              <a:rPr lang="en-IN" b="1" dirty="0" smtClean="0"/>
              <a:t>authentication</a:t>
            </a:r>
            <a:endParaRPr lang="en-IN" dirty="0"/>
          </a:p>
          <a:p>
            <a:pPr lvl="1"/>
            <a:r>
              <a:rPr lang="en-IN" dirty="0" smtClean="0"/>
              <a:t>Local </a:t>
            </a:r>
            <a:r>
              <a:rPr lang="en-IN" dirty="0"/>
              <a:t>windows users and groups to authenticate and authorize resources. </a:t>
            </a:r>
            <a:endParaRPr lang="en-IN" dirty="0" smtClean="0"/>
          </a:p>
          <a:p>
            <a:r>
              <a:rPr lang="en-IN" b="1" dirty="0"/>
              <a:t>Forms </a:t>
            </a:r>
            <a:r>
              <a:rPr lang="en-IN" b="1" dirty="0" smtClean="0"/>
              <a:t>Authentication</a:t>
            </a:r>
          </a:p>
          <a:p>
            <a:pPr lvl="1"/>
            <a:r>
              <a:rPr lang="en-IN" dirty="0" smtClean="0"/>
              <a:t>Cookie </a:t>
            </a:r>
            <a:r>
              <a:rPr lang="en-IN" dirty="0"/>
              <a:t>based authentication where username and password are stored </a:t>
            </a:r>
            <a:r>
              <a:rPr lang="en-IN" dirty="0" smtClean="0"/>
              <a:t>on </a:t>
            </a:r>
            <a:r>
              <a:rPr lang="en-IN" dirty="0"/>
              <a:t>client machines </a:t>
            </a:r>
            <a:endParaRPr lang="en-IN" dirty="0" smtClean="0"/>
          </a:p>
          <a:p>
            <a:pPr lvl="1"/>
            <a:r>
              <a:rPr lang="en-IN" dirty="0" smtClean="0"/>
              <a:t>Form-based </a:t>
            </a:r>
            <a:r>
              <a:rPr lang="en-IN" dirty="0"/>
              <a:t>authentication presents the user with an HTML-based Web page that prompts the user for credentials</a:t>
            </a:r>
            <a:r>
              <a:rPr lang="en-IN" dirty="0" smtClean="0"/>
              <a:t>.</a:t>
            </a:r>
          </a:p>
          <a:p>
            <a:r>
              <a:rPr lang="en-IN" b="1" dirty="0"/>
              <a:t>Token </a:t>
            </a:r>
            <a:r>
              <a:rPr lang="en-IN" b="1" dirty="0" smtClean="0"/>
              <a:t>authentication</a:t>
            </a:r>
          </a:p>
          <a:p>
            <a:pPr lvl="1"/>
            <a:r>
              <a:rPr lang="en-IN" dirty="0" smtClean="0"/>
              <a:t>External </a:t>
            </a:r>
            <a:r>
              <a:rPr lang="en-IN" dirty="0"/>
              <a:t>authentication provider is associated 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After </a:t>
            </a:r>
            <a:r>
              <a:rPr lang="en-IN" dirty="0"/>
              <a:t>checking the validity authentication provider will send a token to the application.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5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838200" y="1295400"/>
            <a:ext cx="9326880" cy="1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inzel Black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</Words>
  <Application>Microsoft Office PowerPoint</Application>
  <PresentationFormat>Custom</PresentationFormat>
  <Paragraphs>31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.NET Tutorial</vt:lpstr>
      <vt:lpstr>Recap…</vt:lpstr>
      <vt:lpstr>Authentication &amp; Authorization</vt:lpstr>
      <vt:lpstr>Authentication &amp; Authorization</vt:lpstr>
      <vt:lpstr>Type of Authentication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Tutorial</dc:title>
  <dc:creator>DELL</dc:creator>
  <cp:lastModifiedBy>Arghya Biswas</cp:lastModifiedBy>
  <cp:revision>2</cp:revision>
  <dcterms:created xsi:type="dcterms:W3CDTF">2006-08-16T00:00:00Z</dcterms:created>
  <dcterms:modified xsi:type="dcterms:W3CDTF">2019-08-07T03:13:07Z</dcterms:modified>
</cp:coreProperties>
</file>