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8" r:id="rId14"/>
    <p:sldId id="325" r:id="rId15"/>
  </p:sldIdLst>
  <p:sldSz cx="10972800" cy="7315200"/>
  <p:notesSz cx="6858000" cy="9144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0" autoAdjust="0"/>
  </p:normalViewPr>
  <p:slideViewPr>
    <p:cSldViewPr>
      <p:cViewPr>
        <p:scale>
          <a:sx n="64" d="100"/>
          <a:sy n="64" d="100"/>
        </p:scale>
        <p:origin x="-1200" y="-252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25DA16-A662-4B40-A7D1-84738FA7B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1CDE38F-397B-459E-94C9-AA9DB23529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F2E1-EF55-48DA-844B-6722C497CAF4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997E4A-415D-4D1B-8A8F-C2352EB28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FC56FB-CE1D-4B6F-BBDA-0910B2B293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0662-BF90-4689-9F29-E23F8B33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6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935E-986D-42B9-84A5-B0949C969892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A84-BBE6-41C5-BD66-BB40A9764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65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57530"/>
            <a:ext cx="109727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</p:spPr>
        <p:txBody>
          <a:bodyPr/>
          <a:lstStyle>
            <a:lvl1pPr>
              <a:defRPr baseline="0">
                <a:solidFill>
                  <a:srgbClr val="007A00"/>
                </a:solidFill>
                <a:latin typeface="Cinze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rgbClr val="007A00"/>
                </a:solidFill>
                <a:latin typeface="Cinzel" pitchFamily="2" charset="0"/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8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8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9728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  <p:sp>
        <p:nvSpPr>
          <p:cNvPr id="1026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48000" y="6888515"/>
            <a:ext cx="5321368" cy="42668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9441279">
            <a:off x="7488877" y="5511449"/>
            <a:ext cx="3581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Copyright</a:t>
            </a:r>
          </a:p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Syllogistek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" y="937870"/>
            <a:ext cx="109718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ln>
            <a:noFill/>
          </a:ln>
        </p:spPr>
        <p:txBody>
          <a:bodyPr anchor="t">
            <a:normAutofit/>
          </a:bodyPr>
          <a:lstStyle>
            <a:lvl1pPr algn="ctr">
              <a:defRPr sz="5400" b="1" cap="all" baseline="0">
                <a:latin typeface="Cinzel Black" pitchFamily="2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4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4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27A617"/>
                </a:solidFill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.NET Tutorial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using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Sealed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Sealed classes are used to restrict the inheritance feature of object oriented programming. </a:t>
            </a:r>
          </a:p>
          <a:p>
            <a:r>
              <a:rPr lang="en-US" dirty="0" smtClean="0"/>
              <a:t>Once </a:t>
            </a:r>
            <a:r>
              <a:rPr lang="en-US" dirty="0"/>
              <a:t>a class is defined as a sealed class, this class cannot be inherited. </a:t>
            </a:r>
          </a:p>
          <a:p>
            <a:r>
              <a:rPr lang="en-US" dirty="0" smtClean="0"/>
              <a:t>In </a:t>
            </a:r>
            <a:r>
              <a:rPr lang="en-US" dirty="0"/>
              <a:t>C#, the sealed modifier is used to declare a class as sealed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72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Like </a:t>
            </a:r>
            <a:r>
              <a:rPr lang="en-US" dirty="0"/>
              <a:t>classes interfaces </a:t>
            </a:r>
            <a:r>
              <a:rPr lang="en-US" dirty="0" smtClean="0"/>
              <a:t> contains the following, </a:t>
            </a:r>
            <a:r>
              <a:rPr lang="en-US" dirty="0"/>
              <a:t>but only declarations </a:t>
            </a:r>
            <a:r>
              <a:rPr lang="en-US" dirty="0" smtClean="0"/>
              <a:t> are allowed and </a:t>
            </a:r>
            <a:r>
              <a:rPr lang="en-US" dirty="0"/>
              <a:t>no implementations.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delegates </a:t>
            </a:r>
            <a:r>
              <a:rPr lang="en-US" dirty="0"/>
              <a:t>or events, 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/>
              <a:t>members are public by default, and they don't allow explicit access modifiers.</a:t>
            </a:r>
          </a:p>
          <a:p>
            <a:r>
              <a:rPr lang="en-US" dirty="0" smtClean="0"/>
              <a:t>Interfaces </a:t>
            </a:r>
            <a:r>
              <a:rPr lang="en-US" dirty="0"/>
              <a:t>cannot contain fields.</a:t>
            </a:r>
          </a:p>
          <a:p>
            <a:r>
              <a:rPr lang="en-US" dirty="0" smtClean="0"/>
              <a:t>If </a:t>
            </a:r>
            <a:r>
              <a:rPr lang="en-US" dirty="0"/>
              <a:t>a class or a </a:t>
            </a:r>
            <a:r>
              <a:rPr lang="en-US" dirty="0" smtClean="0"/>
              <a:t>structure </a:t>
            </a:r>
            <a:r>
              <a:rPr lang="en-US" dirty="0"/>
              <a:t>inherits from an interface, it must provide implementation for all </a:t>
            </a:r>
            <a:r>
              <a:rPr lang="en-US" dirty="0" smtClean="0"/>
              <a:t>interface members</a:t>
            </a:r>
            <a:r>
              <a:rPr lang="en-US" dirty="0"/>
              <a:t>. Otherwise, we get a compiler error.</a:t>
            </a:r>
          </a:p>
          <a:p>
            <a:r>
              <a:rPr lang="en-US" dirty="0" smtClean="0"/>
              <a:t>A </a:t>
            </a:r>
            <a:r>
              <a:rPr lang="en-US" dirty="0"/>
              <a:t>class or a </a:t>
            </a:r>
            <a:r>
              <a:rPr lang="en-US" dirty="0" smtClean="0"/>
              <a:t>structure </a:t>
            </a:r>
            <a:r>
              <a:rPr lang="en-US" dirty="0"/>
              <a:t>can inherit from more than one interface at the same time, but where as, a </a:t>
            </a:r>
            <a:r>
              <a:rPr lang="en-US" dirty="0" smtClean="0"/>
              <a:t>class cannot </a:t>
            </a:r>
            <a:r>
              <a:rPr lang="en-US" dirty="0"/>
              <a:t>inherit from more than once class at the same time.</a:t>
            </a:r>
          </a:p>
          <a:p>
            <a:r>
              <a:rPr lang="en-US" dirty="0" smtClean="0"/>
              <a:t>Interfaces </a:t>
            </a:r>
            <a:r>
              <a:rPr lang="en-US" dirty="0"/>
              <a:t>can inherit from other interfaces.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create an instance of an interface, but an interface reference variable can point to 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17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abstract keyword is used to create abstract classes.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is incomplete and hence cannot be instantiated.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can only be used as base class.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</a:t>
            </a:r>
            <a:r>
              <a:rPr lang="en-US" dirty="0" smtClean="0"/>
              <a:t>can’t be sealed at the same time .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abstract class may contain abstract members(methods, properties, indexers, and events), but </a:t>
            </a:r>
            <a:r>
              <a:rPr lang="en-US" dirty="0" smtClean="0"/>
              <a:t>not mandatory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non-abstract class derived from an abstract class must provide implementations for all </a:t>
            </a:r>
            <a:r>
              <a:rPr lang="en-US" dirty="0" smtClean="0"/>
              <a:t>inherited abstract </a:t>
            </a:r>
            <a:r>
              <a:rPr lang="en-US" dirty="0"/>
              <a:t>members.</a:t>
            </a:r>
          </a:p>
          <a:p>
            <a:r>
              <a:rPr lang="en-US" dirty="0" smtClean="0"/>
              <a:t>If </a:t>
            </a:r>
            <a:r>
              <a:rPr lang="en-US" dirty="0"/>
              <a:t>a class inherits an abstract class, there are 2 options available for that class</a:t>
            </a:r>
          </a:p>
          <a:p>
            <a:pPr lvl="1"/>
            <a:r>
              <a:rPr lang="en-US" dirty="0" smtClean="0"/>
              <a:t>Option </a:t>
            </a:r>
            <a:r>
              <a:rPr lang="en-US" dirty="0"/>
              <a:t>1: Provide Implementation for all the abstract members inherited from the base </a:t>
            </a:r>
            <a:r>
              <a:rPr lang="en-US" dirty="0" smtClean="0"/>
              <a:t>abstract class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Option </a:t>
            </a:r>
            <a:r>
              <a:rPr lang="en-US" dirty="0"/>
              <a:t>2: If the class does not wish to provide Implementation for all the abstract </a:t>
            </a:r>
            <a:r>
              <a:rPr lang="en-US" dirty="0" smtClean="0"/>
              <a:t>members</a:t>
            </a:r>
            <a:r>
              <a:rPr lang="en-US" dirty="0"/>
              <a:t>	inherited from the abstract class, then the class has to be marked as abstract.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06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classes Vs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Abstract classes can have implementations for some of its members (Methods), but </a:t>
            </a:r>
            <a:r>
              <a:rPr lang="en-US" dirty="0" smtClean="0"/>
              <a:t>the interface </a:t>
            </a:r>
            <a:r>
              <a:rPr lang="en-US" dirty="0"/>
              <a:t>can't have implementation for any of its members.</a:t>
            </a:r>
          </a:p>
          <a:p>
            <a:endParaRPr lang="en-US" dirty="0"/>
          </a:p>
          <a:p>
            <a:r>
              <a:rPr lang="en-US" dirty="0" smtClean="0"/>
              <a:t>Interfaces </a:t>
            </a:r>
            <a:r>
              <a:rPr lang="en-US" dirty="0"/>
              <a:t>cannot have fields where as an abstract class can have fields.</a:t>
            </a:r>
          </a:p>
          <a:p>
            <a:r>
              <a:rPr lang="en-US" dirty="0" smtClean="0"/>
              <a:t>An </a:t>
            </a:r>
            <a:r>
              <a:rPr lang="en-US" dirty="0"/>
              <a:t>interface can inherit from another interface only and cannot inherit from an </a:t>
            </a:r>
            <a:r>
              <a:rPr lang="en-US" dirty="0" smtClean="0"/>
              <a:t>abstract class</a:t>
            </a:r>
            <a:r>
              <a:rPr lang="en-US" dirty="0"/>
              <a:t>, where as an abstract class can </a:t>
            </a:r>
            <a:r>
              <a:rPr lang="en-US" dirty="0" smtClean="0"/>
              <a:t>inherit from </a:t>
            </a:r>
            <a:r>
              <a:rPr lang="en-US" dirty="0"/>
              <a:t>another abstract class or </a:t>
            </a:r>
            <a:r>
              <a:rPr lang="en-US" dirty="0" smtClean="0"/>
              <a:t>another interface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class can </a:t>
            </a:r>
            <a:r>
              <a:rPr lang="en-US" dirty="0" smtClean="0"/>
              <a:t>inherit from </a:t>
            </a:r>
            <a:r>
              <a:rPr lang="en-US" dirty="0"/>
              <a:t>multiple interfaces at the same time, where as a class </a:t>
            </a:r>
            <a:r>
              <a:rPr lang="en-US" dirty="0" smtClean="0"/>
              <a:t>can’t inherit </a:t>
            </a:r>
            <a:r>
              <a:rPr lang="en-US" dirty="0"/>
              <a:t>from multiple classes at the same time.</a:t>
            </a:r>
          </a:p>
          <a:p>
            <a:endParaRPr lang="en-US" dirty="0"/>
          </a:p>
          <a:p>
            <a:r>
              <a:rPr lang="en-US" dirty="0" smtClean="0"/>
              <a:t>Abstract </a:t>
            </a:r>
            <a:r>
              <a:rPr lang="en-US" dirty="0"/>
              <a:t>class members can have access modifiers where as interface members </a:t>
            </a:r>
            <a:r>
              <a:rPr lang="en-US" dirty="0" smtClean="0"/>
              <a:t>cannot have access modifiers</a:t>
            </a:r>
            <a:r>
              <a:rPr lang="en-US" dirty="0"/>
              <a:t>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5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0143F-C677-444B-80CA-21A7AB6A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900" dirty="0" smtClean="0"/>
              <a:t>Overview</a:t>
            </a:r>
            <a:endParaRPr lang="en-IN" sz="29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5F8BEE3-9508-4FA0-B8D8-5A727A97DF5D}"/>
              </a:ext>
            </a:extLst>
          </p:cNvPr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2</a:t>
            </a:r>
          </a:p>
          <a:p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12C6183-4375-455B-B1DA-8224D196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tutorial we are going to cover the following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hiding</a:t>
            </a:r>
          </a:p>
          <a:p>
            <a:pPr lvl="1"/>
            <a:r>
              <a:rPr lang="en-US" dirty="0" smtClean="0"/>
              <a:t>Overriding</a:t>
            </a:r>
            <a:endParaRPr lang="en-US" dirty="0"/>
          </a:p>
          <a:p>
            <a:pPr lvl="1"/>
            <a:r>
              <a:rPr lang="en-US" dirty="0" smtClean="0"/>
              <a:t>Properties</a:t>
            </a:r>
            <a:endParaRPr lang="en-US" dirty="0"/>
          </a:p>
          <a:p>
            <a:pPr lvl="1"/>
            <a:r>
              <a:rPr lang="en-US" dirty="0" smtClean="0"/>
              <a:t>Structure</a:t>
            </a:r>
            <a:endParaRPr lang="en-US" dirty="0"/>
          </a:p>
          <a:p>
            <a:pPr lvl="1"/>
            <a:r>
              <a:rPr lang="en-US" dirty="0" smtClean="0"/>
              <a:t>Interface</a:t>
            </a:r>
            <a:endParaRPr lang="en-US" dirty="0"/>
          </a:p>
          <a:p>
            <a:pPr lvl="1"/>
            <a:r>
              <a:rPr lang="en-US" dirty="0" smtClean="0"/>
              <a:t>Abstract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483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&amp; Object</a:t>
            </a:r>
          </a:p>
          <a:p>
            <a:r>
              <a:rPr lang="en-IN" dirty="0" smtClean="0"/>
              <a:t>Encapsulation</a:t>
            </a:r>
          </a:p>
          <a:p>
            <a:r>
              <a:rPr lang="en-IN" dirty="0" smtClean="0"/>
              <a:t>Method Overloading</a:t>
            </a:r>
          </a:p>
          <a:p>
            <a:r>
              <a:rPr lang="en-IN" dirty="0" smtClean="0"/>
              <a:t>Constructor &amp; Destructor</a:t>
            </a:r>
          </a:p>
          <a:p>
            <a:pPr lvl="1"/>
            <a:r>
              <a:rPr lang="en-IN" dirty="0" smtClean="0"/>
              <a:t>Constructor Overloading</a:t>
            </a:r>
          </a:p>
          <a:p>
            <a:r>
              <a:rPr lang="en-IN" dirty="0" smtClean="0"/>
              <a:t>Static Constructor and usage of it</a:t>
            </a:r>
          </a:p>
          <a:p>
            <a:r>
              <a:rPr lang="en-IN" dirty="0" smtClean="0"/>
              <a:t>&amp; Sample example</a:t>
            </a:r>
          </a:p>
          <a:p>
            <a:pPr lvl="1"/>
            <a:r>
              <a:rPr lang="en-IN" dirty="0" smtClean="0"/>
              <a:t>? </a:t>
            </a:r>
            <a:r>
              <a:rPr lang="en-IN" dirty="0" smtClean="0"/>
              <a:t>Questions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7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What it is ?</a:t>
            </a:r>
          </a:p>
          <a:p>
            <a:pPr lvl="1"/>
            <a:r>
              <a:rPr lang="en-US" dirty="0"/>
              <a:t>Inheritance is the process by which one object can acquire the properties of another </a:t>
            </a:r>
            <a:r>
              <a:rPr lang="en-US" dirty="0" smtClean="0"/>
              <a:t>object</a:t>
            </a:r>
          </a:p>
          <a:p>
            <a:r>
              <a:rPr lang="en-IN" dirty="0" smtClean="0"/>
              <a:t>Advantage</a:t>
            </a:r>
          </a:p>
          <a:p>
            <a:pPr lvl="1"/>
            <a:r>
              <a:rPr lang="en-US" dirty="0" smtClean="0"/>
              <a:t>Re-Usage of code</a:t>
            </a:r>
            <a:endParaRPr lang="en-US" dirty="0"/>
          </a:p>
          <a:p>
            <a:pPr lvl="1"/>
            <a:r>
              <a:rPr lang="en-US" dirty="0" smtClean="0"/>
              <a:t>Minimization </a:t>
            </a:r>
            <a:r>
              <a:rPr lang="en-US" dirty="0"/>
              <a:t>possibility of </a:t>
            </a:r>
            <a:r>
              <a:rPr lang="en-US" dirty="0" smtClean="0"/>
              <a:t>error occurring</a:t>
            </a:r>
          </a:p>
          <a:p>
            <a:r>
              <a:rPr lang="en-IN" dirty="0" smtClean="0"/>
              <a:t>Behaviour</a:t>
            </a:r>
          </a:p>
          <a:p>
            <a:pPr lvl="1"/>
            <a:r>
              <a:rPr lang="en-US" dirty="0"/>
              <a:t>C# support only single class inheritance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# </a:t>
            </a:r>
            <a:r>
              <a:rPr lang="en-US" dirty="0"/>
              <a:t>support </a:t>
            </a:r>
            <a:r>
              <a:rPr lang="en-US" dirty="0" smtClean="0"/>
              <a:t>multi </a:t>
            </a:r>
            <a:r>
              <a:rPr lang="en-US" dirty="0"/>
              <a:t>layer inheritance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class is a specialization of base class</a:t>
            </a:r>
          </a:p>
          <a:p>
            <a:pPr lvl="1"/>
            <a:r>
              <a:rPr lang="en-US" dirty="0" smtClean="0"/>
              <a:t>Base </a:t>
            </a:r>
            <a:r>
              <a:rPr lang="en-US" dirty="0"/>
              <a:t>class </a:t>
            </a:r>
            <a:r>
              <a:rPr lang="en-US" dirty="0" smtClean="0"/>
              <a:t>instantiated </a:t>
            </a:r>
            <a:r>
              <a:rPr lang="en-US" dirty="0"/>
              <a:t>before derived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Hide base class method using </a:t>
            </a:r>
            <a:r>
              <a:rPr lang="en-US" dirty="0" smtClean="0"/>
              <a:t>keyword - </a:t>
            </a:r>
            <a:r>
              <a:rPr lang="en-US" dirty="0"/>
              <a:t>new </a:t>
            </a:r>
            <a:endParaRPr lang="en-US" dirty="0" smtClean="0"/>
          </a:p>
          <a:p>
            <a:r>
              <a:rPr lang="en-US" dirty="0" smtClean="0"/>
              <a:t>How to implement</a:t>
            </a:r>
          </a:p>
          <a:p>
            <a:pPr lvl="1"/>
            <a:r>
              <a:rPr lang="en-IN" dirty="0" smtClean="0"/>
              <a:t>Using </a:t>
            </a:r>
            <a:r>
              <a:rPr lang="en-IN" dirty="0"/>
              <a:t>the </a:t>
            </a:r>
            <a:r>
              <a:rPr lang="en-IN" dirty="0" smtClean="0"/>
              <a:t>keyword - </a:t>
            </a:r>
            <a:r>
              <a:rPr lang="en-IN" dirty="0"/>
              <a:t>base </a:t>
            </a:r>
            <a:endParaRPr lang="en-IN" dirty="0" smtClean="0"/>
          </a:p>
          <a:p>
            <a:pPr lvl="1"/>
            <a:r>
              <a:rPr lang="en-US" dirty="0"/>
              <a:t>Cast child type to parent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9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override method is a new implementation of a member that is inherited from a base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Base class method must be  declared as </a:t>
            </a:r>
          </a:p>
          <a:p>
            <a:pPr lvl="2"/>
            <a:r>
              <a:rPr lang="en-US" dirty="0" smtClean="0"/>
              <a:t>Virtual </a:t>
            </a:r>
          </a:p>
          <a:p>
            <a:pPr lvl="2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Under Child class method, to overrode the method use the keyword</a:t>
            </a:r>
          </a:p>
          <a:p>
            <a:pPr lvl="2"/>
            <a:r>
              <a:rPr lang="en-US" dirty="0" smtClean="0"/>
              <a:t>Override</a:t>
            </a:r>
          </a:p>
          <a:p>
            <a:pPr lvl="1"/>
            <a:r>
              <a:rPr lang="en-IN" dirty="0" smtClean="0"/>
              <a:t>Abstract method don’t have implementation under base class</a:t>
            </a:r>
          </a:p>
          <a:p>
            <a:pPr lvl="1"/>
            <a:r>
              <a:rPr lang="en-IN" dirty="0" smtClean="0"/>
              <a:t>Virtual method will have its implementation under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Method Overriding Vs Method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method </a:t>
            </a:r>
            <a:r>
              <a:rPr lang="en-US" dirty="0" smtClean="0"/>
              <a:t>overriding, overridden </a:t>
            </a:r>
            <a:r>
              <a:rPr lang="en-US" dirty="0"/>
              <a:t>method under child will be called</a:t>
            </a:r>
          </a:p>
          <a:p>
            <a:r>
              <a:rPr lang="en-US" dirty="0" smtClean="0"/>
              <a:t>In </a:t>
            </a:r>
            <a:r>
              <a:rPr lang="en-US" dirty="0"/>
              <a:t>Method hiding hidden method under Base class will be called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6" y="1219200"/>
            <a:ext cx="8265641" cy="1752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056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property is a member that provides a flexible mechanism to read, write, or compute the value of a private field</a:t>
            </a:r>
            <a:r>
              <a:rPr lang="en-US" dirty="0" smtClean="0"/>
              <a:t>.</a:t>
            </a:r>
          </a:p>
          <a:p>
            <a:r>
              <a:rPr lang="en-IN" dirty="0"/>
              <a:t>Problem with public </a:t>
            </a:r>
            <a:r>
              <a:rPr lang="en-IN" dirty="0" smtClean="0"/>
              <a:t>fields</a:t>
            </a:r>
          </a:p>
          <a:p>
            <a:pPr lvl="1"/>
            <a:r>
              <a:rPr lang="en-IN" dirty="0" smtClean="0"/>
              <a:t>Inline validation not possible for public field</a:t>
            </a:r>
          </a:p>
          <a:p>
            <a:pPr lvl="2"/>
            <a:r>
              <a:rPr lang="en-US" dirty="0" smtClean="0"/>
              <a:t>Suppose - integer: </a:t>
            </a:r>
            <a:r>
              <a:rPr lang="en-US" dirty="0"/>
              <a:t>age negative number will </a:t>
            </a:r>
            <a:r>
              <a:rPr lang="en-US" dirty="0" smtClean="0"/>
              <a:t>not be allowed</a:t>
            </a:r>
            <a:endParaRPr lang="en-US" dirty="0"/>
          </a:p>
          <a:p>
            <a:pPr lvl="2"/>
            <a:r>
              <a:rPr lang="en-US" dirty="0" smtClean="0"/>
              <a:t>Suppose - string: </a:t>
            </a:r>
            <a:r>
              <a:rPr lang="en-US" dirty="0"/>
              <a:t>name null/empty value will </a:t>
            </a:r>
            <a:r>
              <a:rPr lang="en-US" dirty="0" smtClean="0"/>
              <a:t>not be </a:t>
            </a:r>
            <a:r>
              <a:rPr lang="en-US" dirty="0"/>
              <a:t>allowed</a:t>
            </a:r>
          </a:p>
          <a:p>
            <a:pPr lvl="2"/>
            <a:r>
              <a:rPr lang="en-US" dirty="0" smtClean="0"/>
              <a:t>Suppose – double: salary </a:t>
            </a:r>
            <a:r>
              <a:rPr lang="en-US" dirty="0"/>
              <a:t>it should be </a:t>
            </a:r>
            <a:r>
              <a:rPr lang="en-US" dirty="0" smtClean="0"/>
              <a:t>read-only</a:t>
            </a:r>
          </a:p>
          <a:p>
            <a:r>
              <a:rPr lang="en-IN" dirty="0"/>
              <a:t>Getter and Setter </a:t>
            </a:r>
            <a:r>
              <a:rPr lang="en-IN" dirty="0" smtClean="0"/>
              <a:t>Methods of Property</a:t>
            </a:r>
          </a:p>
          <a:p>
            <a:pPr lvl="1"/>
            <a:r>
              <a:rPr lang="en-US" dirty="0" smtClean="0"/>
              <a:t>Read &amp; Write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Read-only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Write only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Auto Implemented </a:t>
            </a:r>
            <a:r>
              <a:rPr lang="en-US" dirty="0"/>
              <a:t>Property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8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Just like the class, structure can have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Field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dirty="0" smtClean="0"/>
              <a:t>Method</a:t>
            </a:r>
          </a:p>
          <a:p>
            <a:r>
              <a:rPr lang="en-IN" dirty="0"/>
              <a:t>Difference with </a:t>
            </a:r>
            <a:r>
              <a:rPr lang="en-IN" dirty="0" smtClean="0"/>
              <a:t>class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is value type 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stored in Stack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type </a:t>
            </a:r>
            <a:r>
              <a:rPr lang="en-US" dirty="0" smtClean="0"/>
              <a:t>destroyed </a:t>
            </a:r>
            <a:r>
              <a:rPr lang="en-US" dirty="0"/>
              <a:t>after </a:t>
            </a:r>
            <a:r>
              <a:rPr lang="en-US" dirty="0" smtClean="0"/>
              <a:t>immediately </a:t>
            </a:r>
            <a:r>
              <a:rPr lang="en-US" dirty="0"/>
              <a:t>the scope is lost, but for </a:t>
            </a:r>
            <a:r>
              <a:rPr lang="en-US" dirty="0" smtClean="0"/>
              <a:t>reference </a:t>
            </a:r>
            <a:r>
              <a:rPr lang="en-US" dirty="0"/>
              <a:t>type the </a:t>
            </a:r>
            <a:r>
              <a:rPr lang="en-US" dirty="0" smtClean="0"/>
              <a:t>reference </a:t>
            </a:r>
            <a:r>
              <a:rPr lang="en-US" dirty="0"/>
              <a:t>pointer is destroyed after the scope is over, and the </a:t>
            </a:r>
            <a:r>
              <a:rPr lang="en-US" dirty="0" smtClean="0"/>
              <a:t>object </a:t>
            </a:r>
            <a:r>
              <a:rPr lang="en-US" dirty="0"/>
              <a:t>cleaned by Garbage Collector </a:t>
            </a:r>
          </a:p>
          <a:p>
            <a:pPr lvl="1"/>
            <a:r>
              <a:rPr lang="en-US" dirty="0" smtClean="0"/>
              <a:t>Structure don’t </a:t>
            </a:r>
            <a:r>
              <a:rPr lang="en-US" dirty="0"/>
              <a:t>have </a:t>
            </a:r>
            <a:r>
              <a:rPr lang="en-US" dirty="0" smtClean="0"/>
              <a:t>destructor</a:t>
            </a:r>
            <a:endParaRPr lang="en-US" dirty="0"/>
          </a:p>
          <a:p>
            <a:pPr lvl="1"/>
            <a:r>
              <a:rPr lang="en-US" dirty="0" smtClean="0"/>
              <a:t>Structure </a:t>
            </a:r>
            <a:r>
              <a:rPr lang="en-US" dirty="0"/>
              <a:t>don't have explicit </a:t>
            </a:r>
            <a:r>
              <a:rPr lang="en-US" dirty="0" smtClean="0"/>
              <a:t>parameter less constrictor </a:t>
            </a:r>
            <a:r>
              <a:rPr lang="en-US" dirty="0"/>
              <a:t>like class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can not be </a:t>
            </a:r>
            <a:r>
              <a:rPr lang="en-US" dirty="0" smtClean="0"/>
              <a:t>inherited by </a:t>
            </a:r>
            <a:r>
              <a:rPr lang="en-US" dirty="0"/>
              <a:t>another Structure or class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can not inherited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Structure is sealed – ref Sealed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4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821</Words>
  <Application>Microsoft Office PowerPoint</Application>
  <PresentationFormat>Custom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.NET Tutorial</vt:lpstr>
      <vt:lpstr>Overview</vt:lpstr>
      <vt:lpstr>Recap…</vt:lpstr>
      <vt:lpstr>Inheritance</vt:lpstr>
      <vt:lpstr>Method hiding</vt:lpstr>
      <vt:lpstr>Overloading</vt:lpstr>
      <vt:lpstr>Method Overriding Vs Method Hiding</vt:lpstr>
      <vt:lpstr>Properties</vt:lpstr>
      <vt:lpstr>Structure</vt:lpstr>
      <vt:lpstr>Sealed Class</vt:lpstr>
      <vt:lpstr>Interface</vt:lpstr>
      <vt:lpstr>Abstract Class</vt:lpstr>
      <vt:lpstr>Abstract classes Vs Interfaces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Arghya Biswas</cp:lastModifiedBy>
  <cp:revision>69</cp:revision>
  <dcterms:created xsi:type="dcterms:W3CDTF">2006-08-16T00:00:00Z</dcterms:created>
  <dcterms:modified xsi:type="dcterms:W3CDTF">2019-07-14T09:02:46Z</dcterms:modified>
</cp:coreProperties>
</file>