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327" r:id="rId3"/>
    <p:sldId id="326" r:id="rId4"/>
    <p:sldId id="325" r:id="rId5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126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OOP using c#</a:t>
            </a:r>
          </a:p>
          <a:p>
            <a:r>
              <a:rPr lang="en-IN" dirty="0" smtClean="0"/>
              <a:t>&amp; Sample example</a:t>
            </a:r>
          </a:p>
          <a:p>
            <a:pPr lvl="1"/>
            <a:r>
              <a:rPr lang="en-IN" dirty="0" smtClean="0"/>
              <a:t>? Questions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/>
              <a:t>Usage of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/>
              <a:t>Applying common Web Form </a:t>
            </a:r>
            <a:r>
              <a:rPr lang="en-US" dirty="0" smtClean="0"/>
              <a:t>controls</a:t>
            </a:r>
          </a:p>
          <a:p>
            <a:pPr lvl="2"/>
            <a:r>
              <a:rPr lang="en-US" dirty="0"/>
              <a:t>Structural UI Design using </a:t>
            </a:r>
            <a:r>
              <a:rPr lang="en-US" dirty="0" err="1" smtClean="0"/>
              <a:t>asp:Table</a:t>
            </a:r>
            <a:endParaRPr lang="en-US" dirty="0" smtClean="0"/>
          </a:p>
          <a:p>
            <a:pPr lvl="2"/>
            <a:r>
              <a:rPr lang="en-US" dirty="0"/>
              <a:t>Label</a:t>
            </a:r>
            <a:r>
              <a:rPr lang="en-US" dirty="0" smtClean="0"/>
              <a:t>, Literal, Placeholder</a:t>
            </a:r>
          </a:p>
          <a:p>
            <a:pPr lvl="2"/>
            <a:r>
              <a:rPr lang="en-US" dirty="0"/>
              <a:t>Text Box with Validation </a:t>
            </a:r>
            <a:r>
              <a:rPr lang="en-US" dirty="0" smtClean="0"/>
              <a:t>Control</a:t>
            </a:r>
          </a:p>
          <a:p>
            <a:pPr lvl="2"/>
            <a:r>
              <a:rPr lang="en-US" dirty="0"/>
              <a:t>Dropdown and </a:t>
            </a:r>
            <a:r>
              <a:rPr lang="en-US" dirty="0" smtClean="0"/>
              <a:t>List</a:t>
            </a:r>
          </a:p>
          <a:p>
            <a:pPr lvl="2"/>
            <a:r>
              <a:rPr lang="en-US" dirty="0"/>
              <a:t>Page </a:t>
            </a:r>
            <a:r>
              <a:rPr lang="en-US" dirty="0" smtClean="0"/>
              <a:t>redirection</a:t>
            </a:r>
          </a:p>
          <a:p>
            <a:pPr lvl="1"/>
            <a:r>
              <a:rPr lang="en-US" dirty="0"/>
              <a:t>Creating consistent layouts with Master </a:t>
            </a:r>
            <a:r>
              <a:rPr lang="en-US" dirty="0" smtClean="0"/>
              <a:t>Pages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Samples with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68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.NET Tutorial</vt:lpstr>
      <vt:lpstr>Recap…</vt:lpstr>
      <vt:lpstr>Overview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95</cp:revision>
  <dcterms:created xsi:type="dcterms:W3CDTF">2006-08-16T00:00:00Z</dcterms:created>
  <dcterms:modified xsi:type="dcterms:W3CDTF">2019-07-27T08:52:12Z</dcterms:modified>
</cp:coreProperties>
</file>